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 showMasterSp="0">
  <p:cSld name="Заголовок и подпись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 showMasterSp="0">
  <p:cSld name="Цитата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 showMasterSp="0">
  <p:cSld name="Карточка имени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536357" y="431386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ru-RU"/>
              <a:t>PACMAN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536357" y="2511855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/>
              <a:t>Подготовил Александр Назаров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239" y="2511855"/>
            <a:ext cx="2969740" cy="381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ru-RU"/>
              <a:t>ОПИСАНИЕ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Данная презентация – это часть проекта PyGame под названием PacMan.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Я думаю, почти все знают, что такое аркада, но на всякий случай расскажу.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Аркада – жанр игр или зал, в котором стоят автоматами с различными компьютерными играми. Они были очень популярны в конце 80-х, 90-х: Donkey Kong, PacMan, «Змейка» и другие. В данном проекте я хочу воссоздать и дополнить игру PacMan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3482" y="4367784"/>
            <a:ext cx="3657600" cy="238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ru-RU"/>
              <a:t>ГЕЙМПЛЕЙ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В данной игре есть управляемый персонаж – пакман – и персонажи с ИИ – призраки. Пакмэн должен бегать по лабиринту и собирать точки – большие и маленькие. Призраки же бегают за ним и пытаются съесть, что и делают при контакте.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При поедании больших точек (их всего 4) пакман ненадолго получает способность есть призраков. Когда пакман съедает все точки, он переходит на новый уровень.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Также важно заметить, что каждый призрак использует индивидуальную стратегию преследования.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ru-RU"/>
              <a:t>УЛУЧШЕНИЯ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Добавлено несколько новых функций: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В настройках можно изменить скорость пакмана и призраков. Это позволит подстроить игру под практически любого игрока.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В настройках можно изменить цвет пакмана. Не все игроки любят желтый, поэтому можно поменять цвет на красный, синий или зеленый.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ru-RU"/>
              <a:t>ТЕХНОЛОГИИ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В данном проекте были активно применены спрайты и рисование в PyGame, использовался импорт картинок и метод sqrt из библиотеки math для использования теоремы Пифагора.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ru-RU"/>
              <a:t>ТРУДНОСТИ И ПЕРСПЕКТИВЫ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В процессе программирования возникали трудности с передвижением призраков и пакмана – не очень было понятно, по какому принципу записывать их передвижение и положение. Также в какой-то момент призраки вдруг разбегались в разные стороны, игнорируя стены и края поля, но и эту проблему удалось решить.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В теории можно совершенствовать эту игру и совершенствовать:  в некоторых версиях на уровнях есть порталы, позволяющие пакману резко перемещаться из одного края карты в другой. Можно придумать регистрацию, магазин с дополнительными стилями пакмана и призраков, новые настройки и многое другое.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-57665" y="1859151"/>
            <a:ext cx="12249664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ru-RU" sz="5400"/>
              <a:t>СПАСИБО ЗА ВНИМАНИЕ!!!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