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790" r:id="rId2"/>
  </p:sldMasterIdLst>
  <p:notesMasterIdLst>
    <p:notesMasterId r:id="rId18"/>
  </p:notesMasterIdLst>
  <p:handoutMasterIdLst>
    <p:handoutMasterId r:id="rId19"/>
  </p:handoutMasterIdLst>
  <p:sldIdLst>
    <p:sldId id="306" r:id="rId3"/>
    <p:sldId id="405" r:id="rId4"/>
    <p:sldId id="406" r:id="rId5"/>
    <p:sldId id="387" r:id="rId6"/>
    <p:sldId id="407" r:id="rId7"/>
    <p:sldId id="392" r:id="rId8"/>
    <p:sldId id="394" r:id="rId9"/>
    <p:sldId id="398" r:id="rId10"/>
    <p:sldId id="396" r:id="rId11"/>
    <p:sldId id="400" r:id="rId12"/>
    <p:sldId id="402" r:id="rId13"/>
    <p:sldId id="403" r:id="rId14"/>
    <p:sldId id="386" r:id="rId15"/>
    <p:sldId id="404" r:id="rId16"/>
    <p:sldId id="299" r:id="rId17"/>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521415D9-36F7-43E2-AB2F-B90AF26B5E84}">
      <p14:sectionLst xmlns:p14="http://schemas.microsoft.com/office/powerpoint/2010/main">
        <p14:section name="Master 2" id="{1C7D64F1-07C7-453F-9DAE-A0563CFFE173}">
          <p14:sldIdLst>
            <p14:sldId id="306"/>
            <p14:sldId id="405"/>
            <p14:sldId id="406"/>
            <p14:sldId id="387"/>
            <p14:sldId id="407"/>
            <p14:sldId id="392"/>
            <p14:sldId id="394"/>
            <p14:sldId id="398"/>
            <p14:sldId id="396"/>
            <p14:sldId id="400"/>
            <p14:sldId id="402"/>
            <p14:sldId id="403"/>
            <p14:sldId id="386"/>
            <p14:sldId id="404"/>
            <p14:sldId id="299"/>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3433"/>
    <a:srgbClr val="E64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390" autoAdjust="0"/>
    <p:restoredTop sz="84513"/>
  </p:normalViewPr>
  <p:slideViewPr>
    <p:cSldViewPr snapToGrid="0" snapToObjects="1">
      <p:cViewPr varScale="1">
        <p:scale>
          <a:sx n="131" d="100"/>
          <a:sy n="131" d="100"/>
        </p:scale>
        <p:origin x="1696" y="176"/>
      </p:cViewPr>
      <p:guideLst>
        <p:guide orient="horz" pos="1620"/>
        <p:guide pos="2880"/>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snapToObjects="1">
      <p:cViewPr varScale="1">
        <p:scale>
          <a:sx n="171" d="100"/>
          <a:sy n="171" d="100"/>
        </p:scale>
        <p:origin x="6552" y="17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i Wu" userId="e1a2a524-ea27-451f-b253-f60f0c5ebff6" providerId="ADAL" clId="{4A68E56E-59E4-334F-8F6D-EB6E21E6D196}"/>
    <pc:docChg chg="undo custSel addSld modSld sldOrd modSection">
      <pc:chgData name="Xi Wu" userId="e1a2a524-ea27-451f-b253-f60f0c5ebff6" providerId="ADAL" clId="{4A68E56E-59E4-334F-8F6D-EB6E21E6D196}" dt="2024-02-05T00:05:58.883" v="71" actId="20577"/>
      <pc:docMkLst>
        <pc:docMk/>
      </pc:docMkLst>
      <pc:sldChg chg="modSp add mod ord">
        <pc:chgData name="Xi Wu" userId="e1a2a524-ea27-451f-b253-f60f0c5ebff6" providerId="ADAL" clId="{4A68E56E-59E4-334F-8F6D-EB6E21E6D196}" dt="2024-02-05T00:05:58.883" v="71" actId="20577"/>
        <pc:sldMkLst>
          <pc:docMk/>
          <pc:sldMk cId="1486703422" sldId="405"/>
        </pc:sldMkLst>
        <pc:spChg chg="mod">
          <ac:chgData name="Xi Wu" userId="e1a2a524-ea27-451f-b253-f60f0c5ebff6" providerId="ADAL" clId="{4A68E56E-59E4-334F-8F6D-EB6E21E6D196}" dt="2024-02-05T00:05:58.883" v="71" actId="20577"/>
          <ac:spMkLst>
            <pc:docMk/>
            <pc:sldMk cId="1486703422" sldId="405"/>
            <ac:spMk id="2" creationId="{2E65C1F3-BD41-96B0-3375-BEFC137B14BB}"/>
          </ac:spMkLst>
        </pc:spChg>
        <pc:spChg chg="mod">
          <ac:chgData name="Xi Wu" userId="e1a2a524-ea27-451f-b253-f60f0c5ebff6" providerId="ADAL" clId="{4A68E56E-59E4-334F-8F6D-EB6E21E6D196}" dt="2024-02-05T00:04:55.973" v="45" actId="20577"/>
          <ac:spMkLst>
            <pc:docMk/>
            <pc:sldMk cId="1486703422" sldId="405"/>
            <ac:spMk id="9" creationId="{F34CC218-199D-4BE9-32D9-3DF7A0CED681}"/>
          </ac:spMkLst>
        </pc:spChg>
      </pc:sldChg>
    </pc:docChg>
  </pc:docChgLst>
  <pc:docChgLst>
    <pc:chgData name="Xi Wu" userId="e1a2a524-ea27-451f-b253-f60f0c5ebff6" providerId="ADAL" clId="{FBE82892-51C3-5741-8748-D0B830046003}"/>
    <pc:docChg chg="undo custSel addSld delSld modSld sldOrd modSection">
      <pc:chgData name="Xi Wu" userId="e1a2a524-ea27-451f-b253-f60f0c5ebff6" providerId="ADAL" clId="{FBE82892-51C3-5741-8748-D0B830046003}" dt="2023-08-13T06:07:23.210" v="747" actId="20577"/>
      <pc:docMkLst>
        <pc:docMk/>
      </pc:docMkLst>
      <pc:sldChg chg="delSp modSp mod">
        <pc:chgData name="Xi Wu" userId="e1a2a524-ea27-451f-b253-f60f0c5ebff6" providerId="ADAL" clId="{FBE82892-51C3-5741-8748-D0B830046003}" dt="2023-08-13T05:59:36.755" v="729" actId="20577"/>
        <pc:sldMkLst>
          <pc:docMk/>
          <pc:sldMk cId="71477972" sldId="306"/>
        </pc:sldMkLst>
        <pc:spChg chg="del mod">
          <ac:chgData name="Xi Wu" userId="e1a2a524-ea27-451f-b253-f60f0c5ebff6" providerId="ADAL" clId="{FBE82892-51C3-5741-8748-D0B830046003}" dt="2023-08-12T12:51:04.176" v="49"/>
          <ac:spMkLst>
            <pc:docMk/>
            <pc:sldMk cId="71477972" sldId="306"/>
            <ac:spMk id="8" creationId="{3FBF3A5E-CD1F-3A45-BCCB-D655F439B71A}"/>
          </ac:spMkLst>
        </pc:spChg>
        <pc:spChg chg="mod">
          <ac:chgData name="Xi Wu" userId="e1a2a524-ea27-451f-b253-f60f0c5ebff6" providerId="ADAL" clId="{FBE82892-51C3-5741-8748-D0B830046003}" dt="2023-08-12T13:08:31.829" v="220" actId="1076"/>
          <ac:spMkLst>
            <pc:docMk/>
            <pc:sldMk cId="71477972" sldId="306"/>
            <ac:spMk id="9" creationId="{D65B9F7E-FC25-864A-8FB8-DB32D8A0C680}"/>
          </ac:spMkLst>
        </pc:spChg>
        <pc:spChg chg="mod">
          <ac:chgData name="Xi Wu" userId="e1a2a524-ea27-451f-b253-f60f0c5ebff6" providerId="ADAL" clId="{FBE82892-51C3-5741-8748-D0B830046003}" dt="2023-08-12T13:09:03.555" v="232" actId="20577"/>
          <ac:spMkLst>
            <pc:docMk/>
            <pc:sldMk cId="71477972" sldId="306"/>
            <ac:spMk id="10" creationId="{E6F46D16-9FAB-CD4A-B99E-413D76CE0C22}"/>
          </ac:spMkLst>
        </pc:spChg>
        <pc:spChg chg="mod">
          <ac:chgData name="Xi Wu" userId="e1a2a524-ea27-451f-b253-f60f0c5ebff6" providerId="ADAL" clId="{FBE82892-51C3-5741-8748-D0B830046003}" dt="2023-08-12T12:47:26.501" v="15" actId="20577"/>
          <ac:spMkLst>
            <pc:docMk/>
            <pc:sldMk cId="71477972" sldId="306"/>
            <ac:spMk id="13" creationId="{18F2F142-5CC0-394B-9752-F761AB466C36}"/>
          </ac:spMkLst>
        </pc:spChg>
        <pc:spChg chg="mod">
          <ac:chgData name="Xi Wu" userId="e1a2a524-ea27-451f-b253-f60f0c5ebff6" providerId="ADAL" clId="{FBE82892-51C3-5741-8748-D0B830046003}" dt="2023-08-13T05:59:36.755" v="729" actId="20577"/>
          <ac:spMkLst>
            <pc:docMk/>
            <pc:sldMk cId="71477972" sldId="306"/>
            <ac:spMk id="14" creationId="{F41FA36B-04D3-A540-9A9B-617C04C950C4}"/>
          </ac:spMkLst>
        </pc:spChg>
      </pc:sldChg>
      <pc:sldChg chg="del">
        <pc:chgData name="Xi Wu" userId="e1a2a524-ea27-451f-b253-f60f0c5ebff6" providerId="ADAL" clId="{FBE82892-51C3-5741-8748-D0B830046003}" dt="2023-08-13T05:54:23.524" v="492" actId="2696"/>
        <pc:sldMkLst>
          <pc:docMk/>
          <pc:sldMk cId="3729268138" sldId="355"/>
        </pc:sldMkLst>
      </pc:sldChg>
      <pc:sldChg chg="del">
        <pc:chgData name="Xi Wu" userId="e1a2a524-ea27-451f-b253-f60f0c5ebff6" providerId="ADAL" clId="{FBE82892-51C3-5741-8748-D0B830046003}" dt="2023-08-13T05:35:16.044" v="235" actId="2696"/>
        <pc:sldMkLst>
          <pc:docMk/>
          <pc:sldMk cId="1430371686" sldId="358"/>
        </pc:sldMkLst>
      </pc:sldChg>
      <pc:sldChg chg="del">
        <pc:chgData name="Xi Wu" userId="e1a2a524-ea27-451f-b253-f60f0c5ebff6" providerId="ADAL" clId="{FBE82892-51C3-5741-8748-D0B830046003}" dt="2023-08-12T13:11:47.941" v="233" actId="2696"/>
        <pc:sldMkLst>
          <pc:docMk/>
          <pc:sldMk cId="2495286931" sldId="361"/>
        </pc:sldMkLst>
      </pc:sldChg>
      <pc:sldChg chg="del">
        <pc:chgData name="Xi Wu" userId="e1a2a524-ea27-451f-b253-f60f0c5ebff6" providerId="ADAL" clId="{FBE82892-51C3-5741-8748-D0B830046003}" dt="2023-08-13T05:06:43.797" v="234" actId="2696"/>
        <pc:sldMkLst>
          <pc:docMk/>
          <pc:sldMk cId="273327608" sldId="379"/>
        </pc:sldMkLst>
      </pc:sldChg>
      <pc:sldChg chg="del">
        <pc:chgData name="Xi Wu" userId="e1a2a524-ea27-451f-b253-f60f0c5ebff6" providerId="ADAL" clId="{FBE82892-51C3-5741-8748-D0B830046003}" dt="2023-08-13T05:43:06.057" v="315" actId="2696"/>
        <pc:sldMkLst>
          <pc:docMk/>
          <pc:sldMk cId="3762567110" sldId="384"/>
        </pc:sldMkLst>
      </pc:sldChg>
      <pc:sldChg chg="addSp modSp mod">
        <pc:chgData name="Xi Wu" userId="e1a2a524-ea27-451f-b253-f60f0c5ebff6" providerId="ADAL" clId="{FBE82892-51C3-5741-8748-D0B830046003}" dt="2023-08-13T06:07:23.210" v="747" actId="20577"/>
        <pc:sldMkLst>
          <pc:docMk/>
          <pc:sldMk cId="111020100" sldId="386"/>
        </pc:sldMkLst>
        <pc:spChg chg="mod">
          <ac:chgData name="Xi Wu" userId="e1a2a524-ea27-451f-b253-f60f0c5ebff6" providerId="ADAL" clId="{FBE82892-51C3-5741-8748-D0B830046003}" dt="2023-08-13T06:07:23.210" v="747" actId="20577"/>
          <ac:spMkLst>
            <pc:docMk/>
            <pc:sldMk cId="111020100" sldId="386"/>
            <ac:spMk id="2" creationId="{86DE43C2-ACAA-0C49-8C7A-4213162520CD}"/>
          </ac:spMkLst>
        </pc:spChg>
        <pc:spChg chg="add mod">
          <ac:chgData name="Xi Wu" userId="e1a2a524-ea27-451f-b253-f60f0c5ebff6" providerId="ADAL" clId="{FBE82892-51C3-5741-8748-D0B830046003}" dt="2023-08-13T05:58:59.593" v="727" actId="20577"/>
          <ac:spMkLst>
            <pc:docMk/>
            <pc:sldMk cId="111020100" sldId="386"/>
            <ac:spMk id="3" creationId="{A3EC242A-A3F7-68B5-AE56-8CB2FF8273B9}"/>
          </ac:spMkLst>
        </pc:spChg>
      </pc:sldChg>
      <pc:sldChg chg="addSp delSp modSp mod">
        <pc:chgData name="Xi Wu" userId="e1a2a524-ea27-451f-b253-f60f0c5ebff6" providerId="ADAL" clId="{FBE82892-51C3-5741-8748-D0B830046003}" dt="2023-08-13T05:42:12.104" v="313" actId="14100"/>
        <pc:sldMkLst>
          <pc:docMk/>
          <pc:sldMk cId="3809673506" sldId="387"/>
        </pc:sldMkLst>
        <pc:spChg chg="mod">
          <ac:chgData name="Xi Wu" userId="e1a2a524-ea27-451f-b253-f60f0c5ebff6" providerId="ADAL" clId="{FBE82892-51C3-5741-8748-D0B830046003}" dt="2023-08-13T05:36:29.520" v="242" actId="20577"/>
          <ac:spMkLst>
            <pc:docMk/>
            <pc:sldMk cId="3809673506" sldId="387"/>
            <ac:spMk id="2" creationId="{E2AEAF44-F909-4580-862E-7EB331AAAEC3}"/>
          </ac:spMkLst>
        </pc:spChg>
        <pc:spChg chg="mod">
          <ac:chgData name="Xi Wu" userId="e1a2a524-ea27-451f-b253-f60f0c5ebff6" providerId="ADAL" clId="{FBE82892-51C3-5741-8748-D0B830046003}" dt="2023-08-13T05:37:13.081" v="262" actId="20577"/>
          <ac:spMkLst>
            <pc:docMk/>
            <pc:sldMk cId="3809673506" sldId="387"/>
            <ac:spMk id="4" creationId="{BFA8EF09-A47D-A345-A99C-53CA644D6796}"/>
          </ac:spMkLst>
        </pc:spChg>
        <pc:spChg chg="add del mod">
          <ac:chgData name="Xi Wu" userId="e1a2a524-ea27-451f-b253-f60f0c5ebff6" providerId="ADAL" clId="{FBE82892-51C3-5741-8748-D0B830046003}" dt="2023-08-13T05:37:03.230" v="256" actId="478"/>
          <ac:spMkLst>
            <pc:docMk/>
            <pc:sldMk cId="3809673506" sldId="387"/>
            <ac:spMk id="5" creationId="{2FCD0C83-FCF0-4677-F19F-A29B4DD184E0}"/>
          </ac:spMkLst>
        </pc:spChg>
        <pc:spChg chg="mod">
          <ac:chgData name="Xi Wu" userId="e1a2a524-ea27-451f-b253-f60f0c5ebff6" providerId="ADAL" clId="{FBE82892-51C3-5741-8748-D0B830046003}" dt="2023-08-13T05:42:12.104" v="313" actId="14100"/>
          <ac:spMkLst>
            <pc:docMk/>
            <pc:sldMk cId="3809673506" sldId="387"/>
            <ac:spMk id="6" creationId="{0F392BAB-A0CB-668F-2D1E-84397ABC5A1C}"/>
          </ac:spMkLst>
        </pc:spChg>
        <pc:spChg chg="add mod">
          <ac:chgData name="Xi Wu" userId="e1a2a524-ea27-451f-b253-f60f0c5ebff6" providerId="ADAL" clId="{FBE82892-51C3-5741-8748-D0B830046003}" dt="2023-08-13T05:42:02.732" v="311"/>
          <ac:spMkLst>
            <pc:docMk/>
            <pc:sldMk cId="3809673506" sldId="387"/>
            <ac:spMk id="8" creationId="{C691C568-6944-C49C-DC10-54CF994E4F69}"/>
          </ac:spMkLst>
        </pc:spChg>
      </pc:sldChg>
      <pc:sldChg chg="delSp modSp mod">
        <pc:chgData name="Xi Wu" userId="e1a2a524-ea27-451f-b253-f60f0c5ebff6" providerId="ADAL" clId="{FBE82892-51C3-5741-8748-D0B830046003}" dt="2023-08-13T05:43:42.384" v="324" actId="20577"/>
        <pc:sldMkLst>
          <pc:docMk/>
          <pc:sldMk cId="2497422068" sldId="391"/>
        </pc:sldMkLst>
        <pc:spChg chg="mod">
          <ac:chgData name="Xi Wu" userId="e1a2a524-ea27-451f-b253-f60f0c5ebff6" providerId="ADAL" clId="{FBE82892-51C3-5741-8748-D0B830046003}" dt="2023-08-13T05:43:42.384" v="324" actId="20577"/>
          <ac:spMkLst>
            <pc:docMk/>
            <pc:sldMk cId="2497422068" sldId="391"/>
            <ac:spMk id="2" creationId="{E2AEAF44-F909-4580-862E-7EB331AAAEC3}"/>
          </ac:spMkLst>
        </pc:spChg>
        <pc:spChg chg="mod">
          <ac:chgData name="Xi Wu" userId="e1a2a524-ea27-451f-b253-f60f0c5ebff6" providerId="ADAL" clId="{FBE82892-51C3-5741-8748-D0B830046003}" dt="2023-08-13T05:38:35.596" v="307" actId="20577"/>
          <ac:spMkLst>
            <pc:docMk/>
            <pc:sldMk cId="2497422068" sldId="391"/>
            <ac:spMk id="4" creationId="{BFA8EF09-A47D-A345-A99C-53CA644D6796}"/>
          </ac:spMkLst>
        </pc:spChg>
        <pc:spChg chg="del">
          <ac:chgData name="Xi Wu" userId="e1a2a524-ea27-451f-b253-f60f0c5ebff6" providerId="ADAL" clId="{FBE82892-51C3-5741-8748-D0B830046003}" dt="2023-08-13T05:38:57.825" v="308" actId="478"/>
          <ac:spMkLst>
            <pc:docMk/>
            <pc:sldMk cId="2497422068" sldId="391"/>
            <ac:spMk id="10" creationId="{84E17005-7519-037C-B49E-09304A26A300}"/>
          </ac:spMkLst>
        </pc:spChg>
        <pc:cxnChg chg="del">
          <ac:chgData name="Xi Wu" userId="e1a2a524-ea27-451f-b253-f60f0c5ebff6" providerId="ADAL" clId="{FBE82892-51C3-5741-8748-D0B830046003}" dt="2023-08-13T05:38:59.783" v="309" actId="478"/>
          <ac:cxnSpMkLst>
            <pc:docMk/>
            <pc:sldMk cId="2497422068" sldId="391"/>
            <ac:cxnSpMk id="6" creationId="{24849FA4-CA92-8D40-A384-A4BD50473384}"/>
          </ac:cxnSpMkLst>
        </pc:cxnChg>
      </pc:sldChg>
      <pc:sldChg chg="modSp add mod">
        <pc:chgData name="Xi Wu" userId="e1a2a524-ea27-451f-b253-f60f0c5ebff6" providerId="ADAL" clId="{FBE82892-51C3-5741-8748-D0B830046003}" dt="2023-08-13T05:45:51.520" v="436" actId="20577"/>
        <pc:sldMkLst>
          <pc:docMk/>
          <pc:sldMk cId="767645658" sldId="392"/>
        </pc:sldMkLst>
        <pc:spChg chg="mod">
          <ac:chgData name="Xi Wu" userId="e1a2a524-ea27-451f-b253-f60f0c5ebff6" providerId="ADAL" clId="{FBE82892-51C3-5741-8748-D0B830046003}" dt="2023-08-13T05:45:51.520" v="436" actId="20577"/>
          <ac:spMkLst>
            <pc:docMk/>
            <pc:sldMk cId="767645658" sldId="392"/>
            <ac:spMk id="2" creationId="{E2AEAF44-F909-4580-862E-7EB331AAAEC3}"/>
          </ac:spMkLst>
        </pc:spChg>
      </pc:sldChg>
      <pc:sldChg chg="del">
        <pc:chgData name="Xi Wu" userId="e1a2a524-ea27-451f-b253-f60f0c5ebff6" providerId="ADAL" clId="{FBE82892-51C3-5741-8748-D0B830046003}" dt="2023-08-13T05:36:12.259" v="236" actId="2696"/>
        <pc:sldMkLst>
          <pc:docMk/>
          <pc:sldMk cId="1757865509" sldId="392"/>
        </pc:sldMkLst>
      </pc:sldChg>
      <pc:sldChg chg="modSp add mod replId">
        <pc:chgData name="Xi Wu" userId="e1a2a524-ea27-451f-b253-f60f0c5ebff6" providerId="ADAL" clId="{FBE82892-51C3-5741-8748-D0B830046003}" dt="2023-08-13T05:46:21.049" v="459" actId="20577"/>
        <pc:sldMkLst>
          <pc:docMk/>
          <pc:sldMk cId="1094549186" sldId="393"/>
        </pc:sldMkLst>
        <pc:spChg chg="mod">
          <ac:chgData name="Xi Wu" userId="e1a2a524-ea27-451f-b253-f60f0c5ebff6" providerId="ADAL" clId="{FBE82892-51C3-5741-8748-D0B830046003}" dt="2023-08-13T05:46:21.049" v="459" actId="20577"/>
          <ac:spMkLst>
            <pc:docMk/>
            <pc:sldMk cId="1094549186" sldId="393"/>
            <ac:spMk id="2" creationId="{E2AEAF44-F909-4580-862E-7EB331AAAEC3}"/>
          </ac:spMkLst>
        </pc:spChg>
      </pc:sldChg>
      <pc:sldChg chg="del">
        <pc:chgData name="Xi Wu" userId="e1a2a524-ea27-451f-b253-f60f0c5ebff6" providerId="ADAL" clId="{FBE82892-51C3-5741-8748-D0B830046003}" dt="2023-08-13T05:43:04.173" v="314" actId="2696"/>
        <pc:sldMkLst>
          <pc:docMk/>
          <pc:sldMk cId="2755670396" sldId="393"/>
        </pc:sldMkLst>
      </pc:sldChg>
      <pc:sldChg chg="modSp add mod">
        <pc:chgData name="Xi Wu" userId="e1a2a524-ea27-451f-b253-f60f0c5ebff6" providerId="ADAL" clId="{FBE82892-51C3-5741-8748-D0B830046003}" dt="2023-08-13T05:46:44.330" v="464" actId="20577"/>
        <pc:sldMkLst>
          <pc:docMk/>
          <pc:sldMk cId="2087155739" sldId="394"/>
        </pc:sldMkLst>
        <pc:spChg chg="mod">
          <ac:chgData name="Xi Wu" userId="e1a2a524-ea27-451f-b253-f60f0c5ebff6" providerId="ADAL" clId="{FBE82892-51C3-5741-8748-D0B830046003}" dt="2023-08-13T05:46:44.330" v="464" actId="20577"/>
          <ac:spMkLst>
            <pc:docMk/>
            <pc:sldMk cId="2087155739" sldId="394"/>
            <ac:spMk id="2" creationId="{E2AEAF44-F909-4580-862E-7EB331AAAEC3}"/>
          </ac:spMkLst>
        </pc:spChg>
      </pc:sldChg>
      <pc:sldChg chg="modSp add mod ord replId">
        <pc:chgData name="Xi Wu" userId="e1a2a524-ea27-451f-b253-f60f0c5ebff6" providerId="ADAL" clId="{FBE82892-51C3-5741-8748-D0B830046003}" dt="2023-08-13T05:47:20.240" v="472" actId="20577"/>
        <pc:sldMkLst>
          <pc:docMk/>
          <pc:sldMk cId="2893890260" sldId="395"/>
        </pc:sldMkLst>
        <pc:spChg chg="mod">
          <ac:chgData name="Xi Wu" userId="e1a2a524-ea27-451f-b253-f60f0c5ebff6" providerId="ADAL" clId="{FBE82892-51C3-5741-8748-D0B830046003}" dt="2023-08-13T05:47:20.240" v="472" actId="20577"/>
          <ac:spMkLst>
            <pc:docMk/>
            <pc:sldMk cId="2893890260" sldId="395"/>
            <ac:spMk id="2" creationId="{E2AEAF44-F909-4580-862E-7EB331AAAEC3}"/>
          </ac:spMkLst>
        </pc:spChg>
      </pc:sldChg>
      <pc:sldChg chg="modSp add mod">
        <pc:chgData name="Xi Wu" userId="e1a2a524-ea27-451f-b253-f60f0c5ebff6" providerId="ADAL" clId="{FBE82892-51C3-5741-8748-D0B830046003}" dt="2023-08-13T05:51:41.753" v="474" actId="20577"/>
        <pc:sldMkLst>
          <pc:docMk/>
          <pc:sldMk cId="2670327936" sldId="396"/>
        </pc:sldMkLst>
        <pc:spChg chg="mod">
          <ac:chgData name="Xi Wu" userId="e1a2a524-ea27-451f-b253-f60f0c5ebff6" providerId="ADAL" clId="{FBE82892-51C3-5741-8748-D0B830046003}" dt="2023-08-13T05:51:41.753" v="474" actId="20577"/>
          <ac:spMkLst>
            <pc:docMk/>
            <pc:sldMk cId="2670327936" sldId="396"/>
            <ac:spMk id="2" creationId="{E2AEAF44-F909-4580-862E-7EB331AAAEC3}"/>
          </ac:spMkLst>
        </pc:spChg>
      </pc:sldChg>
      <pc:sldChg chg="modSp add mod ord replId">
        <pc:chgData name="Xi Wu" userId="e1a2a524-ea27-451f-b253-f60f0c5ebff6" providerId="ADAL" clId="{FBE82892-51C3-5741-8748-D0B830046003}" dt="2023-08-13T05:51:55.002" v="477" actId="20578"/>
        <pc:sldMkLst>
          <pc:docMk/>
          <pc:sldMk cId="1913602935" sldId="397"/>
        </pc:sldMkLst>
        <pc:spChg chg="mod">
          <ac:chgData name="Xi Wu" userId="e1a2a524-ea27-451f-b253-f60f0c5ebff6" providerId="ADAL" clId="{FBE82892-51C3-5741-8748-D0B830046003}" dt="2023-08-13T05:51:50.462" v="476" actId="20577"/>
          <ac:spMkLst>
            <pc:docMk/>
            <pc:sldMk cId="1913602935" sldId="397"/>
            <ac:spMk id="2" creationId="{E2AEAF44-F909-4580-862E-7EB331AAAEC3}"/>
          </ac:spMkLst>
        </pc:spChg>
      </pc:sldChg>
      <pc:sldChg chg="modSp add mod">
        <pc:chgData name="Xi Wu" userId="e1a2a524-ea27-451f-b253-f60f0c5ebff6" providerId="ADAL" clId="{FBE82892-51C3-5741-8748-D0B830046003}" dt="2023-08-13T05:47:06.345" v="469" actId="20577"/>
        <pc:sldMkLst>
          <pc:docMk/>
          <pc:sldMk cId="1971549149" sldId="398"/>
        </pc:sldMkLst>
        <pc:spChg chg="mod">
          <ac:chgData name="Xi Wu" userId="e1a2a524-ea27-451f-b253-f60f0c5ebff6" providerId="ADAL" clId="{FBE82892-51C3-5741-8748-D0B830046003}" dt="2023-08-13T05:47:06.345" v="469" actId="20577"/>
          <ac:spMkLst>
            <pc:docMk/>
            <pc:sldMk cId="1971549149" sldId="398"/>
            <ac:spMk id="2" creationId="{E2AEAF44-F909-4580-862E-7EB331AAAEC3}"/>
          </ac:spMkLst>
        </pc:spChg>
      </pc:sldChg>
      <pc:sldChg chg="modSp add mod ord">
        <pc:chgData name="Xi Wu" userId="e1a2a524-ea27-451f-b253-f60f0c5ebff6" providerId="ADAL" clId="{FBE82892-51C3-5741-8748-D0B830046003}" dt="2023-08-13T05:52:06.107" v="481" actId="20577"/>
        <pc:sldMkLst>
          <pc:docMk/>
          <pc:sldMk cId="2607118343" sldId="399"/>
        </pc:sldMkLst>
        <pc:spChg chg="mod">
          <ac:chgData name="Xi Wu" userId="e1a2a524-ea27-451f-b253-f60f0c5ebff6" providerId="ADAL" clId="{FBE82892-51C3-5741-8748-D0B830046003}" dt="2023-08-13T05:52:06.107" v="481" actId="20577"/>
          <ac:spMkLst>
            <pc:docMk/>
            <pc:sldMk cId="2607118343" sldId="399"/>
            <ac:spMk id="2" creationId="{E2AEAF44-F909-4580-862E-7EB331AAAEC3}"/>
          </ac:spMkLst>
        </pc:spChg>
      </pc:sldChg>
      <pc:sldChg chg="modSp add mod">
        <pc:chgData name="Xi Wu" userId="e1a2a524-ea27-451f-b253-f60f0c5ebff6" providerId="ADAL" clId="{FBE82892-51C3-5741-8748-D0B830046003}" dt="2023-08-13T05:52:17.453" v="484" actId="20577"/>
        <pc:sldMkLst>
          <pc:docMk/>
          <pc:sldMk cId="1576063921" sldId="400"/>
        </pc:sldMkLst>
        <pc:spChg chg="mod">
          <ac:chgData name="Xi Wu" userId="e1a2a524-ea27-451f-b253-f60f0c5ebff6" providerId="ADAL" clId="{FBE82892-51C3-5741-8748-D0B830046003}" dt="2023-08-13T05:52:17.453" v="484" actId="20577"/>
          <ac:spMkLst>
            <pc:docMk/>
            <pc:sldMk cId="1576063921" sldId="400"/>
            <ac:spMk id="2" creationId="{E2AEAF44-F909-4580-862E-7EB331AAAEC3}"/>
          </ac:spMkLst>
        </pc:spChg>
      </pc:sldChg>
      <pc:sldChg chg="modSp add mod replId">
        <pc:chgData name="Xi Wu" userId="e1a2a524-ea27-451f-b253-f60f0c5ebff6" providerId="ADAL" clId="{FBE82892-51C3-5741-8748-D0B830046003}" dt="2023-08-13T05:52:22.342" v="486" actId="20577"/>
        <pc:sldMkLst>
          <pc:docMk/>
          <pc:sldMk cId="2433878558" sldId="401"/>
        </pc:sldMkLst>
        <pc:spChg chg="mod">
          <ac:chgData name="Xi Wu" userId="e1a2a524-ea27-451f-b253-f60f0c5ebff6" providerId="ADAL" clId="{FBE82892-51C3-5741-8748-D0B830046003}" dt="2023-08-13T05:52:22.342" v="486" actId="20577"/>
          <ac:spMkLst>
            <pc:docMk/>
            <pc:sldMk cId="2433878558" sldId="401"/>
            <ac:spMk id="2" creationId="{E2AEAF44-F909-4580-862E-7EB331AAAEC3}"/>
          </ac:spMkLst>
        </pc:spChg>
      </pc:sldChg>
      <pc:sldChg chg="modSp add mod">
        <pc:chgData name="Xi Wu" userId="e1a2a524-ea27-451f-b253-f60f0c5ebff6" providerId="ADAL" clId="{FBE82892-51C3-5741-8748-D0B830046003}" dt="2023-08-13T05:52:32.154" v="489" actId="20577"/>
        <pc:sldMkLst>
          <pc:docMk/>
          <pc:sldMk cId="3201115896" sldId="402"/>
        </pc:sldMkLst>
        <pc:spChg chg="mod">
          <ac:chgData name="Xi Wu" userId="e1a2a524-ea27-451f-b253-f60f0c5ebff6" providerId="ADAL" clId="{FBE82892-51C3-5741-8748-D0B830046003}" dt="2023-08-13T05:52:32.154" v="489" actId="20577"/>
          <ac:spMkLst>
            <pc:docMk/>
            <pc:sldMk cId="3201115896" sldId="402"/>
            <ac:spMk id="2" creationId="{E2AEAF44-F909-4580-862E-7EB331AAAEC3}"/>
          </ac:spMkLst>
        </pc:spChg>
      </pc:sldChg>
      <pc:sldChg chg="modSp add mod replId">
        <pc:chgData name="Xi Wu" userId="e1a2a524-ea27-451f-b253-f60f0c5ebff6" providerId="ADAL" clId="{FBE82892-51C3-5741-8748-D0B830046003}" dt="2023-08-13T05:52:35.497" v="491" actId="20577"/>
        <pc:sldMkLst>
          <pc:docMk/>
          <pc:sldMk cId="1972977501" sldId="403"/>
        </pc:sldMkLst>
        <pc:spChg chg="mod">
          <ac:chgData name="Xi Wu" userId="e1a2a524-ea27-451f-b253-f60f0c5ebff6" providerId="ADAL" clId="{FBE82892-51C3-5741-8748-D0B830046003}" dt="2023-08-13T05:52:35.497" v="491" actId="20577"/>
          <ac:spMkLst>
            <pc:docMk/>
            <pc:sldMk cId="1972977501" sldId="403"/>
            <ac:spMk id="2" creationId="{E2AEAF44-F909-4580-862E-7EB331AAAEC3}"/>
          </ac:spMkLst>
        </pc:spChg>
      </pc:sldChg>
      <pc:sldChg chg="add">
        <pc:chgData name="Xi Wu" userId="e1a2a524-ea27-451f-b253-f60f0c5ebff6" providerId="ADAL" clId="{FBE82892-51C3-5741-8748-D0B830046003}" dt="2023-08-13T05:54:28.177" v="493" actId="2890"/>
        <pc:sldMkLst>
          <pc:docMk/>
          <pc:sldMk cId="2752603481" sldId="404"/>
        </pc:sldMkLst>
      </pc:sldChg>
    </pc:docChg>
  </pc:docChgLst>
  <pc:docChgLst>
    <pc:chgData name="Xi Wu" userId="e1a2a524-ea27-451f-b253-f60f0c5ebff6" providerId="ADAL" clId="{672936A2-E7F1-8748-9B79-CA62722BE917}"/>
    <pc:docChg chg="undo custSel addSld delSld modSld sldOrd modSection">
      <pc:chgData name="Xi Wu" userId="e1a2a524-ea27-451f-b253-f60f0c5ebff6" providerId="ADAL" clId="{672936A2-E7F1-8748-9B79-CA62722BE917}" dt="2025-03-06T01:39:45.753" v="815" actId="20577"/>
      <pc:docMkLst>
        <pc:docMk/>
      </pc:docMkLst>
      <pc:sldChg chg="delSp mod">
        <pc:chgData name="Xi Wu" userId="e1a2a524-ea27-451f-b253-f60f0c5ebff6" providerId="ADAL" clId="{672936A2-E7F1-8748-9B79-CA62722BE917}" dt="2025-03-06T00:57:06.875" v="0" actId="478"/>
        <pc:sldMkLst>
          <pc:docMk/>
          <pc:sldMk cId="71477972" sldId="306"/>
        </pc:sldMkLst>
        <pc:spChg chg="del">
          <ac:chgData name="Xi Wu" userId="e1a2a524-ea27-451f-b253-f60f0c5ebff6" providerId="ADAL" clId="{672936A2-E7F1-8748-9B79-CA62722BE917}" dt="2025-03-06T00:57:06.875" v="0" actId="478"/>
          <ac:spMkLst>
            <pc:docMk/>
            <pc:sldMk cId="71477972" sldId="306"/>
            <ac:spMk id="14" creationId="{F41FA36B-04D3-A540-9A9B-617C04C950C4}"/>
          </ac:spMkLst>
        </pc:spChg>
      </pc:sldChg>
      <pc:sldChg chg="modSp mod">
        <pc:chgData name="Xi Wu" userId="e1a2a524-ea27-451f-b253-f60f0c5ebff6" providerId="ADAL" clId="{672936A2-E7F1-8748-9B79-CA62722BE917}" dt="2025-03-06T01:39:45.753" v="815" actId="20577"/>
        <pc:sldMkLst>
          <pc:docMk/>
          <pc:sldMk cId="111020100" sldId="386"/>
        </pc:sldMkLst>
        <pc:spChg chg="mod">
          <ac:chgData name="Xi Wu" userId="e1a2a524-ea27-451f-b253-f60f0c5ebff6" providerId="ADAL" clId="{672936A2-E7F1-8748-9B79-CA62722BE917}" dt="2025-03-06T01:37:17.500" v="675" actId="20577"/>
          <ac:spMkLst>
            <pc:docMk/>
            <pc:sldMk cId="111020100" sldId="386"/>
            <ac:spMk id="2" creationId="{86DE43C2-ACAA-0C49-8C7A-4213162520CD}"/>
          </ac:spMkLst>
        </pc:spChg>
        <pc:spChg chg="mod">
          <ac:chgData name="Xi Wu" userId="e1a2a524-ea27-451f-b253-f60f0c5ebff6" providerId="ADAL" clId="{672936A2-E7F1-8748-9B79-CA62722BE917}" dt="2025-03-06T01:39:45.753" v="815" actId="20577"/>
          <ac:spMkLst>
            <pc:docMk/>
            <pc:sldMk cId="111020100" sldId="386"/>
            <ac:spMk id="3" creationId="{A3EC242A-A3F7-68B5-AE56-8CB2FF8273B9}"/>
          </ac:spMkLst>
        </pc:spChg>
      </pc:sldChg>
      <pc:sldChg chg="delSp modSp mod">
        <pc:chgData name="Xi Wu" userId="e1a2a524-ea27-451f-b253-f60f0c5ebff6" providerId="ADAL" clId="{672936A2-E7F1-8748-9B79-CA62722BE917}" dt="2025-03-06T01:24:33.198" v="475" actId="20577"/>
        <pc:sldMkLst>
          <pc:docMk/>
          <pc:sldMk cId="3809673506" sldId="387"/>
        </pc:sldMkLst>
        <pc:spChg chg="mod">
          <ac:chgData name="Xi Wu" userId="e1a2a524-ea27-451f-b253-f60f0c5ebff6" providerId="ADAL" clId="{672936A2-E7F1-8748-9B79-CA62722BE917}" dt="2025-03-06T01:21:21.541" v="271" actId="20577"/>
          <ac:spMkLst>
            <pc:docMk/>
            <pc:sldMk cId="3809673506" sldId="387"/>
            <ac:spMk id="2" creationId="{E2AEAF44-F909-4580-862E-7EB331AAAEC3}"/>
          </ac:spMkLst>
        </pc:spChg>
        <pc:spChg chg="mod">
          <ac:chgData name="Xi Wu" userId="e1a2a524-ea27-451f-b253-f60f0c5ebff6" providerId="ADAL" clId="{672936A2-E7F1-8748-9B79-CA62722BE917}" dt="2025-03-06T01:24:33.198" v="475" actId="20577"/>
          <ac:spMkLst>
            <pc:docMk/>
            <pc:sldMk cId="3809673506" sldId="387"/>
            <ac:spMk id="3" creationId="{ABC18C3A-A343-5543-AF89-36859082478A}"/>
          </ac:spMkLst>
        </pc:spChg>
        <pc:spChg chg="del">
          <ac:chgData name="Xi Wu" userId="e1a2a524-ea27-451f-b253-f60f0c5ebff6" providerId="ADAL" clId="{672936A2-E7F1-8748-9B79-CA62722BE917}" dt="2025-03-06T01:21:54.445" v="275" actId="478"/>
          <ac:spMkLst>
            <pc:docMk/>
            <pc:sldMk cId="3809673506" sldId="387"/>
            <ac:spMk id="6" creationId="{0F392BAB-A0CB-668F-2D1E-84397ABC5A1C}"/>
          </ac:spMkLst>
        </pc:spChg>
        <pc:spChg chg="del">
          <ac:chgData name="Xi Wu" userId="e1a2a524-ea27-451f-b253-f60f0c5ebff6" providerId="ADAL" clId="{672936A2-E7F1-8748-9B79-CA62722BE917}" dt="2025-03-06T01:21:52.554" v="274" actId="478"/>
          <ac:spMkLst>
            <pc:docMk/>
            <pc:sldMk cId="3809673506" sldId="387"/>
            <ac:spMk id="8" creationId="{C691C568-6944-C49C-DC10-54CF994E4F69}"/>
          </ac:spMkLst>
        </pc:spChg>
        <pc:cxnChg chg="del">
          <ac:chgData name="Xi Wu" userId="e1a2a524-ea27-451f-b253-f60f0c5ebff6" providerId="ADAL" clId="{672936A2-E7F1-8748-9B79-CA62722BE917}" dt="2025-03-06T01:21:49.077" v="273" actId="478"/>
          <ac:cxnSpMkLst>
            <pc:docMk/>
            <pc:sldMk cId="3809673506" sldId="387"/>
            <ac:cxnSpMk id="7" creationId="{6D04899B-A954-B446-B460-939E10392463}"/>
          </ac:cxnSpMkLst>
        </pc:cxnChg>
      </pc:sldChg>
      <pc:sldChg chg="del ord">
        <pc:chgData name="Xi Wu" userId="e1a2a524-ea27-451f-b253-f60f0c5ebff6" providerId="ADAL" clId="{672936A2-E7F1-8748-9B79-CA62722BE917}" dt="2025-03-06T01:27:33.335" v="522" actId="2696"/>
        <pc:sldMkLst>
          <pc:docMk/>
          <pc:sldMk cId="2497422068" sldId="391"/>
        </pc:sldMkLst>
      </pc:sldChg>
      <pc:sldChg chg="del">
        <pc:chgData name="Xi Wu" userId="e1a2a524-ea27-451f-b253-f60f0c5ebff6" providerId="ADAL" clId="{672936A2-E7F1-8748-9B79-CA62722BE917}" dt="2025-03-06T01:27:25.048" v="519" actId="2696"/>
        <pc:sldMkLst>
          <pc:docMk/>
          <pc:sldMk cId="1094549186" sldId="393"/>
        </pc:sldMkLst>
      </pc:sldChg>
      <pc:sldChg chg="del">
        <pc:chgData name="Xi Wu" userId="e1a2a524-ea27-451f-b253-f60f0c5ebff6" providerId="ADAL" clId="{672936A2-E7F1-8748-9B79-CA62722BE917}" dt="2025-03-06T01:27:29.655" v="520" actId="2696"/>
        <pc:sldMkLst>
          <pc:docMk/>
          <pc:sldMk cId="2893890260" sldId="395"/>
        </pc:sldMkLst>
      </pc:sldChg>
      <pc:sldChg chg="del">
        <pc:chgData name="Xi Wu" userId="e1a2a524-ea27-451f-b253-f60f0c5ebff6" providerId="ADAL" clId="{672936A2-E7F1-8748-9B79-CA62722BE917}" dt="2025-03-06T01:27:31.463" v="521" actId="2696"/>
        <pc:sldMkLst>
          <pc:docMk/>
          <pc:sldMk cId="1913602935" sldId="397"/>
        </pc:sldMkLst>
      </pc:sldChg>
      <pc:sldChg chg="del ord">
        <pc:chgData name="Xi Wu" userId="e1a2a524-ea27-451f-b253-f60f0c5ebff6" providerId="ADAL" clId="{672936A2-E7F1-8748-9B79-CA62722BE917}" dt="2025-03-06T01:37:07.031" v="674" actId="2696"/>
        <pc:sldMkLst>
          <pc:docMk/>
          <pc:sldMk cId="2607118343" sldId="399"/>
        </pc:sldMkLst>
      </pc:sldChg>
      <pc:sldChg chg="del">
        <pc:chgData name="Xi Wu" userId="e1a2a524-ea27-451f-b253-f60f0c5ebff6" providerId="ADAL" clId="{672936A2-E7F1-8748-9B79-CA62722BE917}" dt="2025-03-06T01:27:35.118" v="523" actId="2696"/>
        <pc:sldMkLst>
          <pc:docMk/>
          <pc:sldMk cId="2433878558" sldId="401"/>
        </pc:sldMkLst>
      </pc:sldChg>
      <pc:sldChg chg="modSp mod">
        <pc:chgData name="Xi Wu" userId="e1a2a524-ea27-451f-b253-f60f0c5ebff6" providerId="ADAL" clId="{672936A2-E7F1-8748-9B79-CA62722BE917}" dt="2025-03-06T01:30:21.530" v="673" actId="207"/>
        <pc:sldMkLst>
          <pc:docMk/>
          <pc:sldMk cId="1972977501" sldId="403"/>
        </pc:sldMkLst>
        <pc:spChg chg="mod">
          <ac:chgData name="Xi Wu" userId="e1a2a524-ea27-451f-b253-f60f0c5ebff6" providerId="ADAL" clId="{672936A2-E7F1-8748-9B79-CA62722BE917}" dt="2025-03-06T01:28:17.635" v="547" actId="20577"/>
          <ac:spMkLst>
            <pc:docMk/>
            <pc:sldMk cId="1972977501" sldId="403"/>
            <ac:spMk id="2" creationId="{E2AEAF44-F909-4580-862E-7EB331AAAEC3}"/>
          </ac:spMkLst>
        </pc:spChg>
        <pc:spChg chg="mod">
          <ac:chgData name="Xi Wu" userId="e1a2a524-ea27-451f-b253-f60f0c5ebff6" providerId="ADAL" clId="{672936A2-E7F1-8748-9B79-CA62722BE917}" dt="2025-03-06T01:30:21.530" v="673" actId="207"/>
          <ac:spMkLst>
            <pc:docMk/>
            <pc:sldMk cId="1972977501" sldId="403"/>
            <ac:spMk id="9" creationId="{CC15FF3D-736E-5B63-3ADA-FAF84745014A}"/>
          </ac:spMkLst>
        </pc:spChg>
      </pc:sldChg>
      <pc:sldChg chg="modSp mod">
        <pc:chgData name="Xi Wu" userId="e1a2a524-ea27-451f-b253-f60f0c5ebff6" providerId="ADAL" clId="{672936A2-E7F1-8748-9B79-CA62722BE917}" dt="2025-03-06T01:11:59.570" v="149" actId="5793"/>
        <pc:sldMkLst>
          <pc:docMk/>
          <pc:sldMk cId="1486703422" sldId="405"/>
        </pc:sldMkLst>
        <pc:spChg chg="mod">
          <ac:chgData name="Xi Wu" userId="e1a2a524-ea27-451f-b253-f60f0c5ebff6" providerId="ADAL" clId="{672936A2-E7F1-8748-9B79-CA62722BE917}" dt="2025-03-06T01:11:59.570" v="149" actId="5793"/>
          <ac:spMkLst>
            <pc:docMk/>
            <pc:sldMk cId="1486703422" sldId="405"/>
            <ac:spMk id="9" creationId="{F34CC218-199D-4BE9-32D9-3DF7A0CED681}"/>
          </ac:spMkLst>
        </pc:spChg>
      </pc:sldChg>
      <pc:sldChg chg="modSp add mod">
        <pc:chgData name="Xi Wu" userId="e1a2a524-ea27-451f-b253-f60f0c5ebff6" providerId="ADAL" clId="{672936A2-E7F1-8748-9B79-CA62722BE917}" dt="2025-03-06T01:14:18.575" v="267" actId="20577"/>
        <pc:sldMkLst>
          <pc:docMk/>
          <pc:sldMk cId="2404268103" sldId="406"/>
        </pc:sldMkLst>
        <pc:spChg chg="mod">
          <ac:chgData name="Xi Wu" userId="e1a2a524-ea27-451f-b253-f60f0c5ebff6" providerId="ADAL" clId="{672936A2-E7F1-8748-9B79-CA62722BE917}" dt="2025-03-06T01:12:25.600" v="171" actId="20577"/>
          <ac:spMkLst>
            <pc:docMk/>
            <pc:sldMk cId="2404268103" sldId="406"/>
            <ac:spMk id="2" creationId="{28F8DEAE-99DA-9A2B-50FE-7BB6A922708F}"/>
          </ac:spMkLst>
        </pc:spChg>
        <pc:spChg chg="mod">
          <ac:chgData name="Xi Wu" userId="e1a2a524-ea27-451f-b253-f60f0c5ebff6" providerId="ADAL" clId="{672936A2-E7F1-8748-9B79-CA62722BE917}" dt="2025-03-06T01:14:18.575" v="267" actId="20577"/>
          <ac:spMkLst>
            <pc:docMk/>
            <pc:sldMk cId="2404268103" sldId="406"/>
            <ac:spMk id="9" creationId="{2D355FF0-C41A-E0C2-90DE-07153AD11BAC}"/>
          </ac:spMkLst>
        </pc:spChg>
      </pc:sldChg>
      <pc:sldChg chg="delSp modSp add mod">
        <pc:chgData name="Xi Wu" userId="e1a2a524-ea27-451f-b253-f60f0c5ebff6" providerId="ADAL" clId="{672936A2-E7F1-8748-9B79-CA62722BE917}" dt="2025-03-06T01:25:45.205" v="514" actId="20577"/>
        <pc:sldMkLst>
          <pc:docMk/>
          <pc:sldMk cId="122516711" sldId="407"/>
        </pc:sldMkLst>
        <pc:spChg chg="mod">
          <ac:chgData name="Xi Wu" userId="e1a2a524-ea27-451f-b253-f60f0c5ebff6" providerId="ADAL" clId="{672936A2-E7F1-8748-9B79-CA62722BE917}" dt="2025-03-06T01:25:09.918" v="484" actId="20577"/>
          <ac:spMkLst>
            <pc:docMk/>
            <pc:sldMk cId="122516711" sldId="407"/>
            <ac:spMk id="2" creationId="{89C95596-1AB9-5E8E-B684-1B30FCA9B90C}"/>
          </ac:spMkLst>
        </pc:spChg>
        <pc:spChg chg="del">
          <ac:chgData name="Xi Wu" userId="e1a2a524-ea27-451f-b253-f60f0c5ebff6" providerId="ADAL" clId="{672936A2-E7F1-8748-9B79-CA62722BE917}" dt="2025-03-06T01:25:14.781" v="485" actId="478"/>
          <ac:spMkLst>
            <pc:docMk/>
            <pc:sldMk cId="122516711" sldId="407"/>
            <ac:spMk id="3" creationId="{67FCFB50-EAFD-72DC-AC25-C6BA143BB531}"/>
          </ac:spMkLst>
        </pc:spChg>
        <pc:spChg chg="mod">
          <ac:chgData name="Xi Wu" userId="e1a2a524-ea27-451f-b253-f60f0c5ebff6" providerId="ADAL" clId="{672936A2-E7F1-8748-9B79-CA62722BE917}" dt="2025-03-06T01:25:45.205" v="514" actId="20577"/>
          <ac:spMkLst>
            <pc:docMk/>
            <pc:sldMk cId="122516711" sldId="407"/>
            <ac:spMk id="6" creationId="{063C0188-9AE8-71D9-35B5-7FB40079AB69}"/>
          </ac:spMkLst>
        </pc:spChg>
        <pc:spChg chg="mod">
          <ac:chgData name="Xi Wu" userId="e1a2a524-ea27-451f-b253-f60f0c5ebff6" providerId="ADAL" clId="{672936A2-E7F1-8748-9B79-CA62722BE917}" dt="2025-03-06T01:25:23.888" v="487" actId="1076"/>
          <ac:spMkLst>
            <pc:docMk/>
            <pc:sldMk cId="122516711" sldId="407"/>
            <ac:spMk id="8" creationId="{F8805AFB-FD85-D0A4-CFDC-55A304B2CA58}"/>
          </ac:spMkLst>
        </pc:spChg>
        <pc:cxnChg chg="del">
          <ac:chgData name="Xi Wu" userId="e1a2a524-ea27-451f-b253-f60f0c5ebff6" providerId="ADAL" clId="{672936A2-E7F1-8748-9B79-CA62722BE917}" dt="2025-03-06T01:25:16.551" v="486" actId="478"/>
          <ac:cxnSpMkLst>
            <pc:docMk/>
            <pc:sldMk cId="122516711" sldId="407"/>
            <ac:cxnSpMk id="7" creationId="{7DAFEF8F-04F7-1D04-6E5D-A64873A37C0A}"/>
          </ac:cxnSpMkLst>
        </pc:cxn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7F27B51-57A6-844B-9DA7-683C5F8607D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BBA62AA-0342-CF43-B481-DA114DAADB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DA335CD-1F04-BE47-B798-E7E5B302FEE2}" type="datetimeFigureOut">
              <a:rPr lang="en-US" smtClean="0"/>
              <a:t>3/6/25</a:t>
            </a:fld>
            <a:endParaRPr lang="en-US"/>
          </a:p>
        </p:txBody>
      </p:sp>
      <p:sp>
        <p:nvSpPr>
          <p:cNvPr id="4" name="Footer Placeholder 3">
            <a:extLst>
              <a:ext uri="{FF2B5EF4-FFF2-40B4-BE49-F238E27FC236}">
                <a16:creationId xmlns:a16="http://schemas.microsoft.com/office/drawing/2014/main" id="{D8E65384-F942-4A49-B542-FADCC09BE01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A0E53E6-90B7-1543-B38F-5BA5C6BC368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FC9C213-2A45-3B47-88D6-254185129B62}" type="slidenum">
              <a:rPr lang="en-US" smtClean="0"/>
              <a:t>‹#›</a:t>
            </a:fld>
            <a:endParaRPr lang="en-US"/>
          </a:p>
        </p:txBody>
      </p:sp>
    </p:spTree>
    <p:extLst>
      <p:ext uri="{BB962C8B-B14F-4D97-AF65-F5344CB8AC3E}">
        <p14:creationId xmlns:p14="http://schemas.microsoft.com/office/powerpoint/2010/main" val="39545182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F5B07A-87A9-CF40-86D9-D2F6BB28DC45}" type="datetimeFigureOut">
              <a:rPr lang="en-US" smtClean="0"/>
              <a:t>3/6/25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A0A316-D1E1-9745-B24E-D11400EED8A1}" type="slidenum">
              <a:rPr lang="en-US" smtClean="0"/>
              <a:t>‹#›</a:t>
            </a:fld>
            <a:endParaRPr lang="en-US"/>
          </a:p>
        </p:txBody>
      </p:sp>
    </p:spTree>
    <p:extLst>
      <p:ext uri="{BB962C8B-B14F-4D97-AF65-F5344CB8AC3E}">
        <p14:creationId xmlns:p14="http://schemas.microsoft.com/office/powerpoint/2010/main" val="65416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4</a:t>
            </a:fld>
            <a:endParaRPr lang="en-US"/>
          </a:p>
        </p:txBody>
      </p:sp>
    </p:spTree>
    <p:extLst>
      <p:ext uri="{BB962C8B-B14F-4D97-AF65-F5344CB8AC3E}">
        <p14:creationId xmlns:p14="http://schemas.microsoft.com/office/powerpoint/2010/main" val="1877894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7AFF92-9216-2FC2-CF0A-FD3FA98810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5DD6AF-0326-7B8A-B069-4836FC9927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C383B5-39D3-E8BD-B413-41A4355DDC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8B1878F-60CD-34D5-C072-6633AB864390}"/>
              </a:ext>
            </a:extLst>
          </p:cNvPr>
          <p:cNvSpPr>
            <a:spLocks noGrp="1"/>
          </p:cNvSpPr>
          <p:nvPr>
            <p:ph type="sldNum" sz="quarter" idx="5"/>
          </p:nvPr>
        </p:nvSpPr>
        <p:spPr/>
        <p:txBody>
          <a:bodyPr/>
          <a:lstStyle/>
          <a:p>
            <a:fld id="{BCA0A316-D1E1-9745-B24E-D11400EED8A1}" type="slidenum">
              <a:rPr lang="en-US" smtClean="0"/>
              <a:t>5</a:t>
            </a:fld>
            <a:endParaRPr lang="en-US"/>
          </a:p>
        </p:txBody>
      </p:sp>
    </p:spTree>
    <p:extLst>
      <p:ext uri="{BB962C8B-B14F-4D97-AF65-F5344CB8AC3E}">
        <p14:creationId xmlns:p14="http://schemas.microsoft.com/office/powerpoint/2010/main" val="18962359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6</a:t>
            </a:fld>
            <a:endParaRPr lang="en-US"/>
          </a:p>
        </p:txBody>
      </p:sp>
    </p:spTree>
    <p:extLst>
      <p:ext uri="{BB962C8B-B14F-4D97-AF65-F5344CB8AC3E}">
        <p14:creationId xmlns:p14="http://schemas.microsoft.com/office/powerpoint/2010/main" val="3148079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7</a:t>
            </a:fld>
            <a:endParaRPr lang="en-US"/>
          </a:p>
        </p:txBody>
      </p:sp>
    </p:spTree>
    <p:extLst>
      <p:ext uri="{BB962C8B-B14F-4D97-AF65-F5344CB8AC3E}">
        <p14:creationId xmlns:p14="http://schemas.microsoft.com/office/powerpoint/2010/main" val="25246479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8</a:t>
            </a:fld>
            <a:endParaRPr lang="en-US"/>
          </a:p>
        </p:txBody>
      </p:sp>
    </p:spTree>
    <p:extLst>
      <p:ext uri="{BB962C8B-B14F-4D97-AF65-F5344CB8AC3E}">
        <p14:creationId xmlns:p14="http://schemas.microsoft.com/office/powerpoint/2010/main" val="21221579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9</a:t>
            </a:fld>
            <a:endParaRPr lang="en-US"/>
          </a:p>
        </p:txBody>
      </p:sp>
    </p:spTree>
    <p:extLst>
      <p:ext uri="{BB962C8B-B14F-4D97-AF65-F5344CB8AC3E}">
        <p14:creationId xmlns:p14="http://schemas.microsoft.com/office/powerpoint/2010/main" val="27268268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10</a:t>
            </a:fld>
            <a:endParaRPr lang="en-US"/>
          </a:p>
        </p:txBody>
      </p:sp>
    </p:spTree>
    <p:extLst>
      <p:ext uri="{BB962C8B-B14F-4D97-AF65-F5344CB8AC3E}">
        <p14:creationId xmlns:p14="http://schemas.microsoft.com/office/powerpoint/2010/main" val="4867428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A0A316-D1E1-9745-B24E-D11400EED8A1}" type="slidenum">
              <a:rPr lang="en-US" smtClean="0"/>
              <a:t>11</a:t>
            </a:fld>
            <a:endParaRPr lang="en-US"/>
          </a:p>
        </p:txBody>
      </p:sp>
    </p:spTree>
    <p:extLst>
      <p:ext uri="{BB962C8B-B14F-4D97-AF65-F5344CB8AC3E}">
        <p14:creationId xmlns:p14="http://schemas.microsoft.com/office/powerpoint/2010/main" val="5878112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18.png"/></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1.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2.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4.jpe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5.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6.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7.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8.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3.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3.jpeg"/><Relationship Id="rId1" Type="http://schemas.openxmlformats.org/officeDocument/2006/relationships/slideMaster" Target="../slideMasters/slideMaster2.xml"/><Relationship Id="rId4" Type="http://schemas.openxmlformats.org/officeDocument/2006/relationships/image" Target="../media/image1.emf"/></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29.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4.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5.jpeg"/><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logo pag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54500A79-0634-4748-9CDB-C8DCF309B62F}"/>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a:stretch>
            <a:fillRect/>
          </a:stretch>
        </p:blipFill>
        <p:spPr>
          <a:xfrm>
            <a:off x="3084192" y="2057131"/>
            <a:ext cx="2975616" cy="1029237"/>
          </a:xfrm>
          <a:prstGeom prst="rect">
            <a:avLst/>
          </a:prstGeom>
        </p:spPr>
      </p:pic>
    </p:spTree>
    <p:extLst>
      <p:ext uri="{BB962C8B-B14F-4D97-AF65-F5344CB8AC3E}">
        <p14:creationId xmlns:p14="http://schemas.microsoft.com/office/powerpoint/2010/main" val="376117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0_Ttitle page with image left">
    <p:spTree>
      <p:nvGrpSpPr>
        <p:cNvPr id="1" name=""/>
        <p:cNvGrpSpPr/>
        <p:nvPr/>
      </p:nvGrpSpPr>
      <p:grpSpPr>
        <a:xfrm>
          <a:off x="0" y="0"/>
          <a:ext cx="0" cy="0"/>
          <a:chOff x="0" y="0"/>
          <a:chExt cx="0" cy="0"/>
        </a:xfrm>
      </p:grpSpPr>
      <p:pic>
        <p:nvPicPr>
          <p:cNvPr id="6" name="Picture 5" descr="A picture containing wooden, indoor, building, floor&#10;&#10;Description automatically generated">
            <a:extLst>
              <a:ext uri="{FF2B5EF4-FFF2-40B4-BE49-F238E27FC236}">
                <a16:creationId xmlns:a16="http://schemas.microsoft.com/office/drawing/2014/main" id="{4A418403-2405-7347-BB97-FAA81A1F29F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575572" cy="5143500"/>
          </a:xfrm>
          <a:prstGeom prst="rect">
            <a:avLst/>
          </a:prstGeom>
        </p:spPr>
      </p:pic>
      <p:sp>
        <p:nvSpPr>
          <p:cNvPr id="8" name="Title 8">
            <a:extLst>
              <a:ext uri="{FF2B5EF4-FFF2-40B4-BE49-F238E27FC236}">
                <a16:creationId xmlns:a16="http://schemas.microsoft.com/office/drawing/2014/main" id="{AD7ACCA1-3E9F-8D4F-9526-C5A1F349FCD2}"/>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25AFA2F2-8D1E-DD4B-862E-F377DB874682}"/>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5781E179-66B0-C54D-9197-4D0E3C9972B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3577083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title page with image left">
    <p:spTree>
      <p:nvGrpSpPr>
        <p:cNvPr id="1" name=""/>
        <p:cNvGrpSpPr/>
        <p:nvPr/>
      </p:nvGrpSpPr>
      <p:grpSpPr>
        <a:xfrm>
          <a:off x="0" y="0"/>
          <a:ext cx="0" cy="0"/>
          <a:chOff x="0" y="0"/>
          <a:chExt cx="0" cy="0"/>
        </a:xfrm>
      </p:grpSpPr>
      <p:pic>
        <p:nvPicPr>
          <p:cNvPr id="8" name="Picture 7" descr="A picture containing wall, indoor, ceiling, floor&#10;&#10;Description automatically generated">
            <a:extLst>
              <a:ext uri="{FF2B5EF4-FFF2-40B4-BE49-F238E27FC236}">
                <a16:creationId xmlns:a16="http://schemas.microsoft.com/office/drawing/2014/main" id="{12099AA6-0A08-3E4B-AAC7-693F1447BD2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41" y="0"/>
            <a:ext cx="4571158" cy="5143500"/>
          </a:xfrm>
          <a:prstGeom prst="rect">
            <a:avLst/>
          </a:prstGeom>
        </p:spPr>
      </p:pic>
      <p:sp>
        <p:nvSpPr>
          <p:cNvPr id="7" name="Title 8">
            <a:extLst>
              <a:ext uri="{FF2B5EF4-FFF2-40B4-BE49-F238E27FC236}">
                <a16:creationId xmlns:a16="http://schemas.microsoft.com/office/drawing/2014/main" id="{069D8031-3C10-824B-BC37-B081D63C769C}"/>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30B9CDB7-4EE5-5348-AA64-A8502D1A7FC3}"/>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13ED4496-5ACF-7F49-82ED-A9AF8B43E8A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4799228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_Ttitle page with image left">
    <p:spTree>
      <p:nvGrpSpPr>
        <p:cNvPr id="1" name=""/>
        <p:cNvGrpSpPr/>
        <p:nvPr/>
      </p:nvGrpSpPr>
      <p:grpSpPr>
        <a:xfrm>
          <a:off x="0" y="0"/>
          <a:ext cx="0" cy="0"/>
          <a:chOff x="0" y="0"/>
          <a:chExt cx="0" cy="0"/>
        </a:xfrm>
      </p:grpSpPr>
      <p:pic>
        <p:nvPicPr>
          <p:cNvPr id="9" name="Picture 8" descr="A view of a city street&#10;&#10;Description automatically generated">
            <a:extLst>
              <a:ext uri="{FF2B5EF4-FFF2-40B4-BE49-F238E27FC236}">
                <a16:creationId xmlns:a16="http://schemas.microsoft.com/office/drawing/2014/main" id="{53727C2E-D405-4E42-BD69-30F8C2E7DEC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4570586" cy="5143500"/>
          </a:xfrm>
          <a:prstGeom prst="rect">
            <a:avLst/>
          </a:prstGeom>
        </p:spPr>
      </p:pic>
      <p:sp>
        <p:nvSpPr>
          <p:cNvPr id="7" name="Title 8">
            <a:extLst>
              <a:ext uri="{FF2B5EF4-FFF2-40B4-BE49-F238E27FC236}">
                <a16:creationId xmlns:a16="http://schemas.microsoft.com/office/drawing/2014/main" id="{601E0A5C-A4A4-184A-A47C-D4DB56904FC3}"/>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790E257E-6CD2-9A41-9479-2A2AA152528C}"/>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0E1BF1A1-ECF9-7F47-B562-5F153E8ED33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7966171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4_Ttitle page with image lef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ECBBB0C6-00A9-E74D-AD2E-BCAA6FC66838}"/>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rot="16200000">
            <a:off x="-285751" y="285750"/>
            <a:ext cx="5143500" cy="4572000"/>
          </a:xfrm>
          <a:prstGeom prst="rect">
            <a:avLst/>
          </a:prstGeom>
        </p:spPr>
      </p:pic>
      <p:sp>
        <p:nvSpPr>
          <p:cNvPr id="7" name="Title 8">
            <a:extLst>
              <a:ext uri="{FF2B5EF4-FFF2-40B4-BE49-F238E27FC236}">
                <a16:creationId xmlns:a16="http://schemas.microsoft.com/office/drawing/2014/main" id="{9C2CFF4F-B881-8B4A-ADC1-6ABD90E58A86}"/>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932FBF40-7910-2C42-B944-C3AA7EFE26AE}"/>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E11DF62F-5413-1240-8110-F6A23BC2715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231186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Ttitle page with imag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FD02B3-E722-FC4B-82CF-14E77373EAE0}"/>
              </a:ext>
            </a:extLst>
          </p:cNvPr>
          <p:cNvSpPr>
            <a:spLocks noGrp="1"/>
          </p:cNvSpPr>
          <p:nvPr>
            <p:ph type="pic" sz="quarter" idx="10"/>
          </p:nvPr>
        </p:nvSpPr>
        <p:spPr>
          <a:xfrm>
            <a:off x="0" y="0"/>
            <a:ext cx="4572000" cy="5143500"/>
          </a:xfrm>
        </p:spPr>
        <p:txBody>
          <a:bodyPr/>
          <a:lstStyle/>
          <a:p>
            <a:endParaRPr lang="en-US"/>
          </a:p>
        </p:txBody>
      </p:sp>
      <p:sp>
        <p:nvSpPr>
          <p:cNvPr id="7" name="Title 8">
            <a:extLst>
              <a:ext uri="{FF2B5EF4-FFF2-40B4-BE49-F238E27FC236}">
                <a16:creationId xmlns:a16="http://schemas.microsoft.com/office/drawing/2014/main" id="{617400BC-F2FD-A444-A13C-34E5A326FD8F}"/>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25D18967-44AC-E146-9214-00F8DABDCEED}"/>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9" name="Picture 8">
            <a:extLst>
              <a:ext uri="{FF2B5EF4-FFF2-40B4-BE49-F238E27FC236}">
                <a16:creationId xmlns:a16="http://schemas.microsoft.com/office/drawing/2014/main" id="{FD3339A4-DA23-C245-8530-111BEBFF555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29050384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Ttitle page with image left">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D736CF8-0BFE-3942-AFED-8E09806047B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2824" y="0"/>
            <a:ext cx="4572001" cy="5143500"/>
          </a:xfrm>
          <a:prstGeom prst="rect">
            <a:avLst/>
          </a:prstGeom>
        </p:spPr>
      </p:pic>
      <p:sp>
        <p:nvSpPr>
          <p:cNvPr id="7" name="Title 8">
            <a:extLst>
              <a:ext uri="{FF2B5EF4-FFF2-40B4-BE49-F238E27FC236}">
                <a16:creationId xmlns:a16="http://schemas.microsoft.com/office/drawing/2014/main" id="{1AD943C3-9852-F043-9DDD-F56379C4F296}"/>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8" name="Text Placeholder 4">
            <a:extLst>
              <a:ext uri="{FF2B5EF4-FFF2-40B4-BE49-F238E27FC236}">
                <a16:creationId xmlns:a16="http://schemas.microsoft.com/office/drawing/2014/main" id="{35F8507D-5051-5041-A2C7-24DFE9EA2DB5}"/>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CC6AEAA1-C4B5-484C-899F-EF39F50877C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0119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Ttitle page with image lef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FB54032-E3BF-9A4E-9697-7C29E77FBAB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466" y="0"/>
            <a:ext cx="4567711" cy="5143500"/>
          </a:xfrm>
          <a:prstGeom prst="rect">
            <a:avLst/>
          </a:prstGeom>
        </p:spPr>
      </p:pic>
      <p:sp>
        <p:nvSpPr>
          <p:cNvPr id="8" name="Title 8">
            <a:extLst>
              <a:ext uri="{FF2B5EF4-FFF2-40B4-BE49-F238E27FC236}">
                <a16:creationId xmlns:a16="http://schemas.microsoft.com/office/drawing/2014/main" id="{691B081B-982F-6C42-AE06-33D6A34F494E}"/>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C1008118-B256-A148-9CFB-B9DBEB4D48AE}"/>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47198B3E-76A7-6A41-85E2-ED6E2BA2421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7009632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4_Ttitle page with image left">
    <p:spTree>
      <p:nvGrpSpPr>
        <p:cNvPr id="1" name=""/>
        <p:cNvGrpSpPr/>
        <p:nvPr/>
      </p:nvGrpSpPr>
      <p:grpSpPr>
        <a:xfrm>
          <a:off x="0" y="0"/>
          <a:ext cx="0" cy="0"/>
          <a:chOff x="0" y="0"/>
          <a:chExt cx="0" cy="0"/>
        </a:xfrm>
      </p:grpSpPr>
      <p:pic>
        <p:nvPicPr>
          <p:cNvPr id="8" name="Picture 7" descr="A view of a city&#10;&#10;Description automatically generated">
            <a:extLst>
              <a:ext uri="{FF2B5EF4-FFF2-40B4-BE49-F238E27FC236}">
                <a16:creationId xmlns:a16="http://schemas.microsoft.com/office/drawing/2014/main" id="{EEA48C17-65B0-7542-96C2-BA37205D5E2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4644732" cy="5143500"/>
          </a:xfrm>
          <a:prstGeom prst="rect">
            <a:avLst/>
          </a:prstGeom>
        </p:spPr>
      </p:pic>
      <p:sp>
        <p:nvSpPr>
          <p:cNvPr id="7" name="Title 8">
            <a:extLst>
              <a:ext uri="{FF2B5EF4-FFF2-40B4-BE49-F238E27FC236}">
                <a16:creationId xmlns:a16="http://schemas.microsoft.com/office/drawing/2014/main" id="{864D7152-0CC0-2246-BE02-73684A6E5AAB}"/>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61189586-C4D0-494B-9E97-A945725EB927}"/>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9D824603-3738-404E-A96B-8B41F6967C2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238415328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5_Ttitle page with image left">
    <p:spTree>
      <p:nvGrpSpPr>
        <p:cNvPr id="1" name=""/>
        <p:cNvGrpSpPr/>
        <p:nvPr/>
      </p:nvGrpSpPr>
      <p:grpSpPr>
        <a:xfrm>
          <a:off x="0" y="0"/>
          <a:ext cx="0" cy="0"/>
          <a:chOff x="0" y="0"/>
          <a:chExt cx="0" cy="0"/>
        </a:xfrm>
      </p:grpSpPr>
      <p:pic>
        <p:nvPicPr>
          <p:cNvPr id="6" name="Picture 5" descr="A picture containing indoor, cabinet, wall&#10;&#10;Description automatically generated">
            <a:extLst>
              <a:ext uri="{FF2B5EF4-FFF2-40B4-BE49-F238E27FC236}">
                <a16:creationId xmlns:a16="http://schemas.microsoft.com/office/drawing/2014/main" id="{E2855B5D-5C4C-6845-B0D1-EFFBC0164C97}"/>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99905" y="0"/>
            <a:ext cx="4751841" cy="5143500"/>
          </a:xfrm>
          <a:prstGeom prst="rect">
            <a:avLst/>
          </a:prstGeom>
        </p:spPr>
      </p:pic>
      <p:sp>
        <p:nvSpPr>
          <p:cNvPr id="8" name="Title 8">
            <a:extLst>
              <a:ext uri="{FF2B5EF4-FFF2-40B4-BE49-F238E27FC236}">
                <a16:creationId xmlns:a16="http://schemas.microsoft.com/office/drawing/2014/main" id="{72773372-6427-1A4B-84EF-D54F2038B784}"/>
              </a:ext>
            </a:extLst>
          </p:cNvPr>
          <p:cNvSpPr>
            <a:spLocks noGrp="1"/>
          </p:cNvSpPr>
          <p:nvPr>
            <p:ph type="title" hasCustomPrompt="1"/>
          </p:nvPr>
        </p:nvSpPr>
        <p:spPr>
          <a:xfrm>
            <a:off x="4651935" y="1005617"/>
            <a:ext cx="4133289"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0261B502-5D78-EC4C-B3A5-F067AC012342}"/>
              </a:ext>
            </a:extLst>
          </p:cNvPr>
          <p:cNvSpPr>
            <a:spLocks noGrp="1"/>
          </p:cNvSpPr>
          <p:nvPr>
            <p:ph type="body" sz="quarter" idx="13" hasCustomPrompt="1"/>
          </p:nvPr>
        </p:nvSpPr>
        <p:spPr>
          <a:xfrm>
            <a:off x="4651935" y="2009968"/>
            <a:ext cx="4133290"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6" name="Picture 15">
            <a:extLst>
              <a:ext uri="{FF2B5EF4-FFF2-40B4-BE49-F238E27FC236}">
                <a16:creationId xmlns:a16="http://schemas.microsoft.com/office/drawing/2014/main" id="{F38337C5-5F04-364C-A005-E212F6C1B88E}"/>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16157155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6_Ttitle page with image left">
    <p:spTree>
      <p:nvGrpSpPr>
        <p:cNvPr id="1" name=""/>
        <p:cNvGrpSpPr/>
        <p:nvPr/>
      </p:nvGrpSpPr>
      <p:grpSpPr>
        <a:xfrm>
          <a:off x="0" y="0"/>
          <a:ext cx="0" cy="0"/>
          <a:chOff x="0" y="0"/>
          <a:chExt cx="0" cy="0"/>
        </a:xfrm>
      </p:grpSpPr>
      <p:pic>
        <p:nvPicPr>
          <p:cNvPr id="7" name="Picture 6" descr="A sign on the side of a building&#10;&#10;Description automatically generated">
            <a:extLst>
              <a:ext uri="{FF2B5EF4-FFF2-40B4-BE49-F238E27FC236}">
                <a16:creationId xmlns:a16="http://schemas.microsoft.com/office/drawing/2014/main" id="{8387637C-C895-044D-9069-54AE6A1C5CC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83362" y="0"/>
            <a:ext cx="4743925" cy="5143500"/>
          </a:xfrm>
          <a:prstGeom prst="rect">
            <a:avLst/>
          </a:prstGeom>
        </p:spPr>
      </p:pic>
      <p:pic>
        <p:nvPicPr>
          <p:cNvPr id="6" name="Picture 5">
            <a:extLst>
              <a:ext uri="{FF2B5EF4-FFF2-40B4-BE49-F238E27FC236}">
                <a16:creationId xmlns:a16="http://schemas.microsoft.com/office/drawing/2014/main" id="{A8CA63A2-F496-574C-BF20-B3E6991AEF1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
        <p:nvSpPr>
          <p:cNvPr id="8" name="Title 8">
            <a:extLst>
              <a:ext uri="{FF2B5EF4-FFF2-40B4-BE49-F238E27FC236}">
                <a16:creationId xmlns:a16="http://schemas.microsoft.com/office/drawing/2014/main" id="{65ABB3AD-AD6A-C746-8CAB-C86C5E7FF23C}"/>
              </a:ext>
            </a:extLst>
          </p:cNvPr>
          <p:cNvSpPr>
            <a:spLocks noGrp="1"/>
          </p:cNvSpPr>
          <p:nvPr>
            <p:ph type="title" hasCustomPrompt="1"/>
          </p:nvPr>
        </p:nvSpPr>
        <p:spPr>
          <a:xfrm>
            <a:off x="4660561" y="1005617"/>
            <a:ext cx="4124663" cy="912913"/>
          </a:xfrm>
        </p:spPr>
        <p:txBody>
          <a:bodyPr anchor="t"/>
          <a:lstStyle>
            <a:lvl1pPr algn="ctr">
              <a:defRPr sz="3000">
                <a:solidFill>
                  <a:srgbClr val="E64626"/>
                </a:solidFill>
              </a:defRPr>
            </a:lvl1pPr>
          </a:lstStyle>
          <a:p>
            <a:r>
              <a:rPr lang="en-US" dirty="0"/>
              <a:t>Title heading here</a:t>
            </a:r>
          </a:p>
        </p:txBody>
      </p:sp>
      <p:sp>
        <p:nvSpPr>
          <p:cNvPr id="9" name="Text Placeholder 4">
            <a:extLst>
              <a:ext uri="{FF2B5EF4-FFF2-40B4-BE49-F238E27FC236}">
                <a16:creationId xmlns:a16="http://schemas.microsoft.com/office/drawing/2014/main" id="{586D389F-2DB4-F44F-90D2-59626D8055A4}"/>
              </a:ext>
            </a:extLst>
          </p:cNvPr>
          <p:cNvSpPr>
            <a:spLocks noGrp="1"/>
          </p:cNvSpPr>
          <p:nvPr>
            <p:ph type="body" sz="quarter" idx="13" hasCustomPrompt="1"/>
          </p:nvPr>
        </p:nvSpPr>
        <p:spPr>
          <a:xfrm>
            <a:off x="4660563" y="2009968"/>
            <a:ext cx="4124662"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19291942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title" hasCustomPrompt="1"/>
          </p:nvPr>
        </p:nvSpPr>
        <p:spPr>
          <a:xfrm>
            <a:off x="381884" y="1155032"/>
            <a:ext cx="8407184" cy="531455"/>
          </a:xfrm>
        </p:spPr>
        <p:txBody>
          <a:bodyPr anchor="t"/>
          <a:lstStyle>
            <a:lvl1pPr algn="ctr">
              <a:defRPr sz="300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6" y="1794397"/>
            <a:ext cx="8406302" cy="531455"/>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E1912338-13F8-E743-AA0B-94731D586C35}"/>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2" y="3881927"/>
            <a:ext cx="1848464" cy="639366"/>
          </a:xfrm>
          <a:prstGeom prst="rect">
            <a:avLst/>
          </a:prstGeom>
        </p:spPr>
      </p:pic>
    </p:spTree>
    <p:extLst>
      <p:ext uri="{BB962C8B-B14F-4D97-AF65-F5344CB8AC3E}">
        <p14:creationId xmlns:p14="http://schemas.microsoft.com/office/powerpoint/2010/main" val="193765770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chapter slid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0" y="0"/>
            <a:ext cx="9143999" cy="5143500"/>
          </a:xfrm>
        </p:spPr>
        <p:txBody>
          <a:bodyPr rtlCol="0" anchor="ctr" anchorCtr="1">
            <a:normAutofit/>
          </a:bodyPr>
          <a:lstStyle>
            <a:lvl1pPr marL="0" indent="0" algn="ctr">
              <a:buNone/>
              <a:defRPr baseline="0"/>
            </a:lvl1pPr>
          </a:lstStyle>
          <a:p>
            <a:pPr lvl="0"/>
            <a:r>
              <a:rPr lang="en-US" noProof="0" dirty="0"/>
              <a:t>Click icon to add picture</a:t>
            </a:r>
          </a:p>
        </p:txBody>
      </p:sp>
      <p:sp>
        <p:nvSpPr>
          <p:cNvPr id="2" name="Title 1"/>
          <p:cNvSpPr>
            <a:spLocks noGrp="1"/>
          </p:cNvSpPr>
          <p:nvPr>
            <p:ph type="title"/>
          </p:nvPr>
        </p:nvSpPr>
        <p:spPr>
          <a:xfrm>
            <a:off x="358775" y="1940222"/>
            <a:ext cx="8426450" cy="485387"/>
          </a:xfrm>
        </p:spPr>
        <p:txBody>
          <a:bodyPr/>
          <a:lstStyle>
            <a:lvl1pPr algn="ctr">
              <a:defRPr>
                <a:solidFill>
                  <a:srgbClr val="E64626"/>
                </a:solidFill>
              </a:defRPr>
            </a:lvl1pPr>
          </a:lstStyle>
          <a:p>
            <a:r>
              <a:rPr lang="en-US" dirty="0"/>
              <a:t>Click to edit Master title style</a:t>
            </a:r>
          </a:p>
        </p:txBody>
      </p:sp>
    </p:spTree>
    <p:extLst>
      <p:ext uri="{BB962C8B-B14F-4D97-AF65-F5344CB8AC3E}">
        <p14:creationId xmlns:p14="http://schemas.microsoft.com/office/powerpoint/2010/main" val="5275814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chapter slide and imag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AF5CE6B-9FE6-2E4F-9291-AF50934F156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 y="0"/>
            <a:ext cx="9143999" cy="5143500"/>
          </a:xfrm>
          <a:prstGeom prst="rect">
            <a:avLst/>
          </a:prstGeom>
        </p:spPr>
      </p:pic>
      <p:sp>
        <p:nvSpPr>
          <p:cNvPr id="2" name="Title 1"/>
          <p:cNvSpPr>
            <a:spLocks noGrp="1"/>
          </p:cNvSpPr>
          <p:nvPr>
            <p:ph type="title"/>
          </p:nvPr>
        </p:nvSpPr>
        <p:spPr>
          <a:xfrm>
            <a:off x="358775" y="1940222"/>
            <a:ext cx="8426450" cy="485387"/>
          </a:xfrm>
        </p:spPr>
        <p:txBody>
          <a:bodyPr/>
          <a:lstStyle>
            <a:lvl1pPr algn="ct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9958868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peaker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58774" y="376238"/>
            <a:ext cx="8426451"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324164" y="1161929"/>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4" y="3781125"/>
            <a:ext cx="8426451" cy="98613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 institute</a:t>
            </a:r>
          </a:p>
        </p:txBody>
      </p:sp>
    </p:spTree>
    <p:extLst>
      <p:ext uri="{BB962C8B-B14F-4D97-AF65-F5344CB8AC3E}">
        <p14:creationId xmlns:p14="http://schemas.microsoft.com/office/powerpoint/2010/main" val="210698875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peaker with bio">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81000" y="376238"/>
            <a:ext cx="8404225" cy="618640"/>
          </a:xfrm>
        </p:spPr>
        <p:txBody>
          <a:bodyPr/>
          <a:lstStyle>
            <a:lvl1pPr marL="0" indent="0" algn="l">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58776" y="1161929"/>
            <a:ext cx="2517896" cy="2495671"/>
          </a:xfrm>
        </p:spPr>
        <p:txBody>
          <a:bodyPr/>
          <a:lstStyle/>
          <a:p>
            <a:endParaRPr lang="en-US" dirty="0"/>
          </a:p>
        </p:txBody>
      </p:sp>
      <p:sp>
        <p:nvSpPr>
          <p:cNvPr id="11" name="Text Placeholder 4">
            <a:extLst>
              <a:ext uri="{FF2B5EF4-FFF2-40B4-BE49-F238E27FC236}">
                <a16:creationId xmlns:a16="http://schemas.microsoft.com/office/drawing/2014/main" id="{2EF31059-F145-1944-861E-253BC304BE86}"/>
              </a:ext>
            </a:extLst>
          </p:cNvPr>
          <p:cNvSpPr>
            <a:spLocks noGrp="1"/>
          </p:cNvSpPr>
          <p:nvPr>
            <p:ph type="body" sz="quarter" idx="13" hasCustomPrompt="1"/>
          </p:nvPr>
        </p:nvSpPr>
        <p:spPr>
          <a:xfrm>
            <a:off x="3483980" y="1161929"/>
            <a:ext cx="5237544" cy="3605334"/>
          </a:xfrm>
        </p:spPr>
        <p:txBody>
          <a:bodyPr/>
          <a:lstStyle>
            <a:lvl1pPr marL="0" indent="0" algn="l">
              <a:lnSpc>
                <a:spcPct val="90000"/>
              </a:lnSpc>
              <a:buNone/>
              <a:defRPr sz="2400" b="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First name last name</a:t>
            </a:r>
          </a:p>
          <a:p>
            <a:pPr lvl="0"/>
            <a:r>
              <a:rPr lang="en-US" dirty="0"/>
              <a:t>Centre/faculty institute</a:t>
            </a:r>
          </a:p>
          <a:p>
            <a:pPr lvl="0"/>
            <a:endParaRPr lang="en-US" dirty="0"/>
          </a:p>
          <a:p>
            <a:pPr lvl="0"/>
            <a:r>
              <a:rPr lang="en-US" dirty="0"/>
              <a:t>Insert Bio</a:t>
            </a:r>
          </a:p>
        </p:txBody>
      </p:sp>
    </p:spTree>
    <p:extLst>
      <p:ext uri="{BB962C8B-B14F-4D97-AF65-F5344CB8AC3E}">
        <p14:creationId xmlns:p14="http://schemas.microsoft.com/office/powerpoint/2010/main" val="10324635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peakers x 2">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4945292" y="0"/>
            <a:ext cx="14089292"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358774" y="388901"/>
            <a:ext cx="8426451"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1033633" y="1161929"/>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5" y="3781125"/>
            <a:ext cx="3845389" cy="677863"/>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a:t>
            </a:r>
          </a:p>
        </p:txBody>
      </p:sp>
      <p:sp>
        <p:nvSpPr>
          <p:cNvPr id="11" name="Picture Placeholder 5">
            <a:extLst>
              <a:ext uri="{FF2B5EF4-FFF2-40B4-BE49-F238E27FC236}">
                <a16:creationId xmlns:a16="http://schemas.microsoft.com/office/drawing/2014/main" id="{FF76A7D6-7A78-6148-A3B4-2609AA4013B6}"/>
              </a:ext>
            </a:extLst>
          </p:cNvPr>
          <p:cNvSpPr>
            <a:spLocks noGrp="1"/>
          </p:cNvSpPr>
          <p:nvPr>
            <p:ph type="pic" sz="quarter" idx="13"/>
          </p:nvPr>
        </p:nvSpPr>
        <p:spPr>
          <a:xfrm>
            <a:off x="5545941" y="1161929"/>
            <a:ext cx="2495671" cy="2495671"/>
          </a:xfrm>
        </p:spPr>
        <p:txBody>
          <a:bodyPr/>
          <a:lstStyle/>
          <a:p>
            <a:endParaRPr lang="en-US" dirty="0"/>
          </a:p>
        </p:txBody>
      </p:sp>
      <p:sp>
        <p:nvSpPr>
          <p:cNvPr id="12" name="Text Placeholder 3">
            <a:extLst>
              <a:ext uri="{FF2B5EF4-FFF2-40B4-BE49-F238E27FC236}">
                <a16:creationId xmlns:a16="http://schemas.microsoft.com/office/drawing/2014/main" id="{26B563FC-7CED-5644-B1AB-671EF000DB31}"/>
              </a:ext>
            </a:extLst>
          </p:cNvPr>
          <p:cNvSpPr>
            <a:spLocks noGrp="1"/>
          </p:cNvSpPr>
          <p:nvPr>
            <p:ph type="body" sz="quarter" idx="14" hasCustomPrompt="1"/>
          </p:nvPr>
        </p:nvSpPr>
        <p:spPr>
          <a:xfrm>
            <a:off x="4802329" y="3781125"/>
            <a:ext cx="3982896" cy="677863"/>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Centre/Faculty</a:t>
            </a:r>
          </a:p>
        </p:txBody>
      </p:sp>
    </p:spTree>
    <p:extLst>
      <p:ext uri="{BB962C8B-B14F-4D97-AF65-F5344CB8AC3E}">
        <p14:creationId xmlns:p14="http://schemas.microsoft.com/office/powerpoint/2010/main" val="225037069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peakers x 3">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0" y="376238"/>
            <a:ext cx="9144000" cy="436394"/>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6" name="Picture Placeholder 5">
            <a:extLst>
              <a:ext uri="{FF2B5EF4-FFF2-40B4-BE49-F238E27FC236}">
                <a16:creationId xmlns:a16="http://schemas.microsoft.com/office/drawing/2014/main" id="{28EE421A-DE97-FF4F-905F-DD673E8C1FB8}"/>
              </a:ext>
            </a:extLst>
          </p:cNvPr>
          <p:cNvSpPr>
            <a:spLocks noGrp="1"/>
          </p:cNvSpPr>
          <p:nvPr>
            <p:ph type="pic" sz="quarter" idx="11"/>
          </p:nvPr>
        </p:nvSpPr>
        <p:spPr>
          <a:xfrm>
            <a:off x="358775" y="971974"/>
            <a:ext cx="2495671" cy="2495671"/>
          </a:xfrm>
        </p:spPr>
        <p:txBody>
          <a:bodyPr/>
          <a:lstStyle/>
          <a:p>
            <a:endParaRPr lang="en-US" dirty="0"/>
          </a:p>
        </p:txBody>
      </p:sp>
      <p:sp>
        <p:nvSpPr>
          <p:cNvPr id="10" name="Text Placeholder 3">
            <a:extLst>
              <a:ext uri="{FF2B5EF4-FFF2-40B4-BE49-F238E27FC236}">
                <a16:creationId xmlns:a16="http://schemas.microsoft.com/office/drawing/2014/main" id="{0B90342E-CD7E-6D41-8264-9DB0EE0A15EB}"/>
              </a:ext>
            </a:extLst>
          </p:cNvPr>
          <p:cNvSpPr>
            <a:spLocks noGrp="1"/>
          </p:cNvSpPr>
          <p:nvPr>
            <p:ph type="body" sz="quarter" idx="12" hasCustomPrompt="1"/>
          </p:nvPr>
        </p:nvSpPr>
        <p:spPr>
          <a:xfrm>
            <a:off x="358775" y="3621783"/>
            <a:ext cx="2495671" cy="1145480"/>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
        <p:nvSpPr>
          <p:cNvPr id="11" name="Picture Placeholder 5">
            <a:extLst>
              <a:ext uri="{FF2B5EF4-FFF2-40B4-BE49-F238E27FC236}">
                <a16:creationId xmlns:a16="http://schemas.microsoft.com/office/drawing/2014/main" id="{FF76A7D6-7A78-6148-A3B4-2609AA4013B6}"/>
              </a:ext>
            </a:extLst>
          </p:cNvPr>
          <p:cNvSpPr>
            <a:spLocks noGrp="1"/>
          </p:cNvSpPr>
          <p:nvPr>
            <p:ph type="pic" sz="quarter" idx="13"/>
          </p:nvPr>
        </p:nvSpPr>
        <p:spPr>
          <a:xfrm>
            <a:off x="6289554" y="1002587"/>
            <a:ext cx="2495671" cy="2495671"/>
          </a:xfrm>
        </p:spPr>
        <p:txBody>
          <a:bodyPr/>
          <a:lstStyle/>
          <a:p>
            <a:endParaRPr lang="en-US" dirty="0"/>
          </a:p>
        </p:txBody>
      </p:sp>
      <p:sp>
        <p:nvSpPr>
          <p:cNvPr id="12" name="Text Placeholder 3">
            <a:extLst>
              <a:ext uri="{FF2B5EF4-FFF2-40B4-BE49-F238E27FC236}">
                <a16:creationId xmlns:a16="http://schemas.microsoft.com/office/drawing/2014/main" id="{26B563FC-7CED-5644-B1AB-671EF000DB31}"/>
              </a:ext>
            </a:extLst>
          </p:cNvPr>
          <p:cNvSpPr>
            <a:spLocks noGrp="1"/>
          </p:cNvSpPr>
          <p:nvPr>
            <p:ph type="body" sz="quarter" idx="14" hasCustomPrompt="1"/>
          </p:nvPr>
        </p:nvSpPr>
        <p:spPr>
          <a:xfrm>
            <a:off x="6289554" y="3621783"/>
            <a:ext cx="2495671" cy="986137"/>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
        <p:nvSpPr>
          <p:cNvPr id="13" name="Picture Placeholder 5">
            <a:extLst>
              <a:ext uri="{FF2B5EF4-FFF2-40B4-BE49-F238E27FC236}">
                <a16:creationId xmlns:a16="http://schemas.microsoft.com/office/drawing/2014/main" id="{2506C0EA-2FDF-4D40-AC77-BA8E081330C4}"/>
              </a:ext>
            </a:extLst>
          </p:cNvPr>
          <p:cNvSpPr>
            <a:spLocks noGrp="1"/>
          </p:cNvSpPr>
          <p:nvPr>
            <p:ph type="pic" sz="quarter" idx="15"/>
          </p:nvPr>
        </p:nvSpPr>
        <p:spPr>
          <a:xfrm>
            <a:off x="3324164" y="1002587"/>
            <a:ext cx="2495671" cy="2495671"/>
          </a:xfrm>
        </p:spPr>
        <p:txBody>
          <a:bodyPr/>
          <a:lstStyle/>
          <a:p>
            <a:endParaRPr lang="en-US" dirty="0"/>
          </a:p>
        </p:txBody>
      </p:sp>
      <p:sp>
        <p:nvSpPr>
          <p:cNvPr id="14" name="Text Placeholder 3">
            <a:extLst>
              <a:ext uri="{FF2B5EF4-FFF2-40B4-BE49-F238E27FC236}">
                <a16:creationId xmlns:a16="http://schemas.microsoft.com/office/drawing/2014/main" id="{034C32E3-245A-FC48-84D8-5DCFDE22B5C1}"/>
              </a:ext>
            </a:extLst>
          </p:cNvPr>
          <p:cNvSpPr>
            <a:spLocks noGrp="1"/>
          </p:cNvSpPr>
          <p:nvPr>
            <p:ph type="body" sz="quarter" idx="16" hasCustomPrompt="1"/>
          </p:nvPr>
        </p:nvSpPr>
        <p:spPr>
          <a:xfrm>
            <a:off x="3324164" y="3621783"/>
            <a:ext cx="2495671" cy="986137"/>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a:t>
            </a:r>
            <a:br>
              <a:rPr lang="en-US" dirty="0"/>
            </a:br>
            <a:r>
              <a:rPr lang="en-US" dirty="0"/>
              <a:t>Last name</a:t>
            </a:r>
          </a:p>
          <a:p>
            <a:pPr lvl="0"/>
            <a:r>
              <a:rPr lang="en-US" dirty="0"/>
              <a:t>Centre/Faculty</a:t>
            </a:r>
          </a:p>
        </p:txBody>
      </p:sp>
    </p:spTree>
    <p:extLst>
      <p:ext uri="{BB962C8B-B14F-4D97-AF65-F5344CB8AC3E}">
        <p14:creationId xmlns:p14="http://schemas.microsoft.com/office/powerpoint/2010/main" val="31453584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peakers x 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A469141-C134-5D42-A06F-DA89145EDF43}"/>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Date Placeholder 3">
            <a:extLst>
              <a:ext uri="{FF2B5EF4-FFF2-40B4-BE49-F238E27FC236}">
                <a16:creationId xmlns:a16="http://schemas.microsoft.com/office/drawing/2014/main" id="{9AE58B7D-184B-584A-BF97-3560578F50E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University of Sydney</a:t>
            </a:r>
          </a:p>
        </p:txBody>
      </p:sp>
      <p:sp>
        <p:nvSpPr>
          <p:cNvPr id="9" name="Slide Number Placeholder 5">
            <a:extLst>
              <a:ext uri="{FF2B5EF4-FFF2-40B4-BE49-F238E27FC236}">
                <a16:creationId xmlns:a16="http://schemas.microsoft.com/office/drawing/2014/main" id="{817C0F2C-0369-A948-8D15-BB7548B8A4EE}"/>
              </a:ext>
            </a:extLst>
          </p:cNvPr>
          <p:cNvSpPr txBox="1">
            <a:spLocks/>
          </p:cNvSpPr>
          <p:nvPr userDrawn="1"/>
        </p:nvSpPr>
        <p:spPr>
          <a:xfrm>
            <a:off x="6629400" y="4767263"/>
            <a:ext cx="2133600" cy="274637"/>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dirty="0">
                <a:solidFill>
                  <a:schemeClr val="bg1"/>
                </a:solidFill>
                <a:latin typeface="Arial" panose="020B0604020202020204" pitchFamily="34" charset="0"/>
                <a:cs typeface="Arial" panose="020B0604020202020204" pitchFamily="34" charset="0"/>
              </a:rPr>
              <a:t>Page </a:t>
            </a:r>
            <a:fld id="{17B45C2B-5911-204A-99D5-05E77B133151}" type="slidenum">
              <a:rPr lang="en-US" smtClean="0">
                <a:solidFill>
                  <a:schemeClr val="bg1"/>
                </a:solidFill>
                <a:latin typeface="Arial" panose="020B0604020202020204" pitchFamily="34" charset="0"/>
                <a:cs typeface="Arial" panose="020B0604020202020204" pitchFamily="34" charset="0"/>
              </a:rPr>
              <a:pPr fontAlgn="auto">
                <a:spcBef>
                  <a:spcPts val="0"/>
                </a:spcBef>
                <a:spcAft>
                  <a:spcPts val="0"/>
                </a:spcAft>
                <a:defRPr/>
              </a:pPr>
              <a:t>‹#›</a:t>
            </a:fld>
            <a:endParaRPr lang="en-US" dirty="0">
              <a:solidFill>
                <a:schemeClr val="bg1"/>
              </a:solidFill>
              <a:latin typeface="Arial" panose="020B0604020202020204" pitchFamily="34" charset="0"/>
              <a:cs typeface="Arial" panose="020B0604020202020204" pitchFamily="34" charset="0"/>
            </a:endParaRPr>
          </a:p>
        </p:txBody>
      </p:sp>
      <p:sp>
        <p:nvSpPr>
          <p:cNvPr id="4" name="Text Placeholder 3">
            <a:extLst>
              <a:ext uri="{FF2B5EF4-FFF2-40B4-BE49-F238E27FC236}">
                <a16:creationId xmlns:a16="http://schemas.microsoft.com/office/drawing/2014/main" id="{E35F79E3-91A0-9F4E-AB82-97A90F71A1CB}"/>
              </a:ext>
            </a:extLst>
          </p:cNvPr>
          <p:cNvSpPr>
            <a:spLocks noGrp="1"/>
          </p:cNvSpPr>
          <p:nvPr>
            <p:ph type="body" sz="quarter" idx="10" hasCustomPrompt="1"/>
          </p:nvPr>
        </p:nvSpPr>
        <p:spPr>
          <a:xfrm>
            <a:off x="0" y="386451"/>
            <a:ext cx="9144000" cy="959512"/>
          </a:xfrm>
        </p:spPr>
        <p:txBody>
          <a:bodyPr/>
          <a:lstStyle>
            <a:lvl1pPr marL="0" indent="0" algn="ctr">
              <a:buNone/>
              <a:defRPr sz="3000">
                <a:solidFill>
                  <a:schemeClr val="bg1"/>
                </a:solidFill>
              </a:defRPr>
            </a:lvl1pPr>
            <a:lvl2pPr algn="ctr">
              <a:defRPr>
                <a:solidFill>
                  <a:schemeClr val="bg1"/>
                </a:solidFill>
              </a:defRPr>
            </a:lvl2pPr>
          </a:lstStyle>
          <a:p>
            <a:pPr lvl="0"/>
            <a:r>
              <a:rPr lang="en-US" dirty="0"/>
              <a:t>Insert heading</a:t>
            </a:r>
          </a:p>
        </p:txBody>
      </p:sp>
      <p:sp>
        <p:nvSpPr>
          <p:cNvPr id="13" name="Picture Placeholder 5">
            <a:extLst>
              <a:ext uri="{FF2B5EF4-FFF2-40B4-BE49-F238E27FC236}">
                <a16:creationId xmlns:a16="http://schemas.microsoft.com/office/drawing/2014/main" id="{2506C0EA-2FDF-4D40-AC77-BA8E081330C4}"/>
              </a:ext>
            </a:extLst>
          </p:cNvPr>
          <p:cNvSpPr>
            <a:spLocks noGrp="1"/>
          </p:cNvSpPr>
          <p:nvPr>
            <p:ph type="pic" sz="quarter" idx="15"/>
          </p:nvPr>
        </p:nvSpPr>
        <p:spPr>
          <a:xfrm>
            <a:off x="2560594" y="1601768"/>
            <a:ext cx="1806148" cy="1607648"/>
          </a:xfrm>
        </p:spPr>
        <p:txBody>
          <a:bodyPr/>
          <a:lstStyle/>
          <a:p>
            <a:endParaRPr lang="en-US" dirty="0"/>
          </a:p>
        </p:txBody>
      </p:sp>
      <p:sp>
        <p:nvSpPr>
          <p:cNvPr id="14" name="Text Placeholder 3">
            <a:extLst>
              <a:ext uri="{FF2B5EF4-FFF2-40B4-BE49-F238E27FC236}">
                <a16:creationId xmlns:a16="http://schemas.microsoft.com/office/drawing/2014/main" id="{034C32E3-245A-FC48-84D8-5DCFDE22B5C1}"/>
              </a:ext>
            </a:extLst>
          </p:cNvPr>
          <p:cNvSpPr>
            <a:spLocks noGrp="1"/>
          </p:cNvSpPr>
          <p:nvPr>
            <p:ph type="body" sz="quarter" idx="16" hasCustomPrompt="1"/>
          </p:nvPr>
        </p:nvSpPr>
        <p:spPr>
          <a:xfrm>
            <a:off x="2560594" y="3209850"/>
            <a:ext cx="1806148" cy="154719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1" name="Picture Placeholder 5">
            <a:extLst>
              <a:ext uri="{FF2B5EF4-FFF2-40B4-BE49-F238E27FC236}">
                <a16:creationId xmlns:a16="http://schemas.microsoft.com/office/drawing/2014/main" id="{DCB3E40F-3920-4543-AE7E-C77EDAC4490D}"/>
              </a:ext>
            </a:extLst>
          </p:cNvPr>
          <p:cNvSpPr>
            <a:spLocks noGrp="1"/>
          </p:cNvSpPr>
          <p:nvPr>
            <p:ph type="pic" sz="quarter" idx="17"/>
          </p:nvPr>
        </p:nvSpPr>
        <p:spPr>
          <a:xfrm>
            <a:off x="357325" y="1601768"/>
            <a:ext cx="1806148" cy="1607648"/>
          </a:xfrm>
        </p:spPr>
        <p:txBody>
          <a:bodyPr/>
          <a:lstStyle/>
          <a:p>
            <a:endParaRPr lang="en-US" dirty="0"/>
          </a:p>
        </p:txBody>
      </p:sp>
      <p:sp>
        <p:nvSpPr>
          <p:cNvPr id="15" name="Text Placeholder 3">
            <a:extLst>
              <a:ext uri="{FF2B5EF4-FFF2-40B4-BE49-F238E27FC236}">
                <a16:creationId xmlns:a16="http://schemas.microsoft.com/office/drawing/2014/main" id="{67C82213-A84D-FE49-A3A4-73D878537573}"/>
              </a:ext>
            </a:extLst>
          </p:cNvPr>
          <p:cNvSpPr>
            <a:spLocks noGrp="1"/>
          </p:cNvSpPr>
          <p:nvPr>
            <p:ph type="body" sz="quarter" idx="18" hasCustomPrompt="1"/>
          </p:nvPr>
        </p:nvSpPr>
        <p:spPr>
          <a:xfrm>
            <a:off x="357326" y="3209849"/>
            <a:ext cx="1806148" cy="1547199"/>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6" name="Picture Placeholder 5">
            <a:extLst>
              <a:ext uri="{FF2B5EF4-FFF2-40B4-BE49-F238E27FC236}">
                <a16:creationId xmlns:a16="http://schemas.microsoft.com/office/drawing/2014/main" id="{F19FE3A2-4A04-5E47-9CCD-A71A405F33FB}"/>
              </a:ext>
            </a:extLst>
          </p:cNvPr>
          <p:cNvSpPr>
            <a:spLocks noGrp="1"/>
          </p:cNvSpPr>
          <p:nvPr>
            <p:ph type="pic" sz="quarter" idx="19"/>
          </p:nvPr>
        </p:nvSpPr>
        <p:spPr>
          <a:xfrm>
            <a:off x="6976641" y="1601768"/>
            <a:ext cx="1806148" cy="1607648"/>
          </a:xfrm>
        </p:spPr>
        <p:txBody>
          <a:bodyPr/>
          <a:lstStyle/>
          <a:p>
            <a:endParaRPr lang="en-US" dirty="0"/>
          </a:p>
        </p:txBody>
      </p:sp>
      <p:sp>
        <p:nvSpPr>
          <p:cNvPr id="17" name="Text Placeholder 3">
            <a:extLst>
              <a:ext uri="{FF2B5EF4-FFF2-40B4-BE49-F238E27FC236}">
                <a16:creationId xmlns:a16="http://schemas.microsoft.com/office/drawing/2014/main" id="{3E901A77-F200-4144-A100-F71A9941EA8E}"/>
              </a:ext>
            </a:extLst>
          </p:cNvPr>
          <p:cNvSpPr>
            <a:spLocks noGrp="1"/>
          </p:cNvSpPr>
          <p:nvPr>
            <p:ph type="body" sz="quarter" idx="20" hasCustomPrompt="1"/>
          </p:nvPr>
        </p:nvSpPr>
        <p:spPr>
          <a:xfrm>
            <a:off x="6976642" y="3209850"/>
            <a:ext cx="1806148" cy="1546764"/>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
        <p:nvSpPr>
          <p:cNvPr id="18" name="Picture Placeholder 5">
            <a:extLst>
              <a:ext uri="{FF2B5EF4-FFF2-40B4-BE49-F238E27FC236}">
                <a16:creationId xmlns:a16="http://schemas.microsoft.com/office/drawing/2014/main" id="{FBA3109C-AEDA-AA45-9388-5853EF8E2141}"/>
              </a:ext>
            </a:extLst>
          </p:cNvPr>
          <p:cNvSpPr>
            <a:spLocks noGrp="1"/>
          </p:cNvSpPr>
          <p:nvPr>
            <p:ph type="pic" sz="quarter" idx="21"/>
          </p:nvPr>
        </p:nvSpPr>
        <p:spPr>
          <a:xfrm>
            <a:off x="4763863" y="1601768"/>
            <a:ext cx="1806148" cy="1607648"/>
          </a:xfrm>
        </p:spPr>
        <p:txBody>
          <a:bodyPr/>
          <a:lstStyle/>
          <a:p>
            <a:endParaRPr lang="en-US" dirty="0"/>
          </a:p>
        </p:txBody>
      </p:sp>
      <p:sp>
        <p:nvSpPr>
          <p:cNvPr id="19" name="Text Placeholder 3">
            <a:extLst>
              <a:ext uri="{FF2B5EF4-FFF2-40B4-BE49-F238E27FC236}">
                <a16:creationId xmlns:a16="http://schemas.microsoft.com/office/drawing/2014/main" id="{249FBFF4-4197-8B4A-B6DC-5CC4FD27A3E7}"/>
              </a:ext>
            </a:extLst>
          </p:cNvPr>
          <p:cNvSpPr>
            <a:spLocks noGrp="1"/>
          </p:cNvSpPr>
          <p:nvPr>
            <p:ph type="body" sz="quarter" idx="22" hasCustomPrompt="1"/>
          </p:nvPr>
        </p:nvSpPr>
        <p:spPr>
          <a:xfrm>
            <a:off x="4750662" y="3209416"/>
            <a:ext cx="1806148" cy="1547198"/>
          </a:xfrm>
        </p:spPr>
        <p:txBody>
          <a:bodyPr/>
          <a:lstStyle>
            <a:lvl1pPr marL="0" indent="0" algn="ctr">
              <a:buNone/>
              <a:defRPr sz="2400" b="0">
                <a:solidFill>
                  <a:schemeClr val="bg1"/>
                </a:solidFill>
              </a:defRPr>
            </a:lvl1pPr>
            <a:lvl2pPr algn="ctr">
              <a:defRPr>
                <a:solidFill>
                  <a:schemeClr val="bg1"/>
                </a:solidFill>
              </a:defRPr>
            </a:lvl2pPr>
          </a:lstStyle>
          <a:p>
            <a:pPr lvl="0"/>
            <a:r>
              <a:rPr lang="en-US" dirty="0"/>
              <a:t>First name last name</a:t>
            </a:r>
          </a:p>
          <a:p>
            <a:pPr lvl="0"/>
            <a:r>
              <a:rPr lang="en-US" dirty="0"/>
              <a:t>Centre/</a:t>
            </a:r>
            <a:br>
              <a:rPr lang="en-US" dirty="0"/>
            </a:br>
            <a:r>
              <a:rPr lang="en-US" dirty="0"/>
              <a:t>Faculty</a:t>
            </a:r>
          </a:p>
        </p:txBody>
      </p:sp>
    </p:spTree>
    <p:extLst>
      <p:ext uri="{BB962C8B-B14F-4D97-AF65-F5344CB8AC3E}">
        <p14:creationId xmlns:p14="http://schemas.microsoft.com/office/powerpoint/2010/main" val="368115903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guidelines">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DF3E1B39-8151-1541-B682-FD997A95D6AE}"/>
              </a:ext>
            </a:extLst>
          </p:cNvPr>
          <p:cNvSpPr>
            <a:spLocks noGrp="1"/>
          </p:cNvSpPr>
          <p:nvPr>
            <p:ph type="body" sz="quarter" idx="10"/>
          </p:nvPr>
        </p:nvSpPr>
        <p:spPr>
          <a:xfrm>
            <a:off x="358775" y="376238"/>
            <a:ext cx="8426450" cy="4391025"/>
          </a:xfrm>
        </p:spPr>
        <p:txBody>
          <a:bodyPr/>
          <a:lstStyle>
            <a:lvl1pPr>
              <a:defRPr sz="2400">
                <a:latin typeface="+mn-lt"/>
              </a:defRPr>
            </a:lvl1pPr>
            <a:lvl2pPr>
              <a:defRPr sz="2400">
                <a:latin typeface="+mn-lt"/>
              </a:defRPr>
            </a:lvl2pPr>
            <a:lvl3pPr>
              <a:defRPr sz="2400">
                <a:latin typeface="+mn-lt"/>
              </a:defRPr>
            </a:lvl3pPr>
            <a:lvl4pPr>
              <a:defRPr sz="2400">
                <a:latin typeface="+mn-lt"/>
              </a:defRPr>
            </a:lvl4pPr>
            <a:lvl5pPr>
              <a:defRPr sz="2400">
                <a:latin typeface="+mn-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670168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4667B1B-46F3-764F-858B-7A77E9F54AB5}"/>
              </a:ext>
            </a:extLst>
          </p:cNvPr>
          <p:cNvSpPr>
            <a:spLocks noGrp="1"/>
          </p:cNvSpPr>
          <p:nvPr>
            <p:ph type="pic" sz="quarter" idx="10"/>
          </p:nvPr>
        </p:nvSpPr>
        <p:spPr>
          <a:xfrm>
            <a:off x="360000" y="376238"/>
            <a:ext cx="8430972" cy="4391025"/>
          </a:xfrm>
        </p:spPr>
        <p:txBody>
          <a:bodyPr/>
          <a:lstStyle/>
          <a:p>
            <a:endParaRPr lang="en-US" dirty="0"/>
          </a:p>
        </p:txBody>
      </p:sp>
    </p:spTree>
    <p:extLst>
      <p:ext uri="{BB962C8B-B14F-4D97-AF65-F5344CB8AC3E}">
        <p14:creationId xmlns:p14="http://schemas.microsoft.com/office/powerpoint/2010/main" val="6827126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py left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4A3A69-83F8-E944-9D67-7443D8125C8F}"/>
              </a:ext>
            </a:extLst>
          </p:cNvPr>
          <p:cNvSpPr>
            <a:spLocks noGrp="1"/>
          </p:cNvSpPr>
          <p:nvPr>
            <p:ph type="title" hasCustomPrompt="1"/>
          </p:nvPr>
        </p:nvSpPr>
        <p:spPr>
          <a:xfrm>
            <a:off x="360000" y="376238"/>
            <a:ext cx="3662413" cy="841012"/>
          </a:xfrm>
        </p:spPr>
        <p:txBody>
          <a:bodyPr lIns="0" tIns="0" rIns="0" bIns="0" anchor="t" anchorCtr="0"/>
          <a:lstStyle/>
          <a:p>
            <a:r>
              <a:rPr lang="en-US" dirty="0"/>
              <a:t>Heading</a:t>
            </a:r>
          </a:p>
        </p:txBody>
      </p:sp>
      <p:sp>
        <p:nvSpPr>
          <p:cNvPr id="8" name="Picture Placeholder 2">
            <a:extLst>
              <a:ext uri="{FF2B5EF4-FFF2-40B4-BE49-F238E27FC236}">
                <a16:creationId xmlns:a16="http://schemas.microsoft.com/office/drawing/2014/main" id="{FD591EDD-E1EF-0F44-B52B-EDF508967E41}"/>
              </a:ext>
            </a:extLst>
          </p:cNvPr>
          <p:cNvSpPr>
            <a:spLocks noGrp="1"/>
          </p:cNvSpPr>
          <p:nvPr>
            <p:ph type="pic" sz="quarter" idx="11"/>
          </p:nvPr>
        </p:nvSpPr>
        <p:spPr>
          <a:xfrm>
            <a:off x="4572000" y="0"/>
            <a:ext cx="4572000" cy="4290291"/>
          </a:xfrm>
        </p:spPr>
        <p:txBody>
          <a:bodyPr/>
          <a:lstStyle/>
          <a:p>
            <a:endParaRPr lang="en-US"/>
          </a:p>
        </p:txBody>
      </p:sp>
      <p:sp>
        <p:nvSpPr>
          <p:cNvPr id="5" name="Text Placeholder 2">
            <a:extLst>
              <a:ext uri="{FF2B5EF4-FFF2-40B4-BE49-F238E27FC236}">
                <a16:creationId xmlns:a16="http://schemas.microsoft.com/office/drawing/2014/main" id="{A55DB6E2-C968-43A3-917D-CAA0C3107F31}"/>
              </a:ext>
            </a:extLst>
          </p:cNvPr>
          <p:cNvSpPr>
            <a:spLocks noGrp="1"/>
          </p:cNvSpPr>
          <p:nvPr>
            <p:ph type="body" sz="quarter" idx="13" hasCustomPrompt="1"/>
          </p:nvPr>
        </p:nvSpPr>
        <p:spPr>
          <a:xfrm>
            <a:off x="359999" y="4379379"/>
            <a:ext cx="8424002" cy="387884"/>
          </a:xfrm>
        </p:spPr>
        <p:txBody>
          <a:bodyPr lIns="0" tIns="0" rIns="0" bIns="0"/>
          <a:lstStyle>
            <a:lvl1pPr>
              <a:defRPr sz="2400" b="0"/>
            </a:lvl1pPr>
          </a:lstStyle>
          <a:p>
            <a:pPr lvl="0"/>
            <a:r>
              <a:rPr lang="en-US" dirty="0"/>
              <a:t>* Insert source</a:t>
            </a:r>
          </a:p>
        </p:txBody>
      </p:sp>
      <p:sp>
        <p:nvSpPr>
          <p:cNvPr id="2" name="TextBox 1">
            <a:extLst>
              <a:ext uri="{FF2B5EF4-FFF2-40B4-BE49-F238E27FC236}">
                <a16:creationId xmlns:a16="http://schemas.microsoft.com/office/drawing/2014/main" id="{9DE13BE9-43C3-B348-9683-8FCB0E701AD7}"/>
              </a:ext>
            </a:extLst>
          </p:cNvPr>
          <p:cNvSpPr txBox="1"/>
          <p:nvPr userDrawn="1"/>
        </p:nvSpPr>
        <p:spPr>
          <a:xfrm>
            <a:off x="359999" y="1458674"/>
            <a:ext cx="3583928" cy="1938992"/>
          </a:xfrm>
          <a:prstGeom prst="rect">
            <a:avLst/>
          </a:prstGeom>
          <a:noFill/>
        </p:spPr>
        <p:txBody>
          <a:bodyPr wrap="square" rtlCol="0">
            <a:spAutoFit/>
          </a:bodyPr>
          <a:lstStyle/>
          <a:p>
            <a:pPr marL="342900" indent="-342900">
              <a:buClr>
                <a:srgbClr val="E64626"/>
              </a:buClr>
              <a:buFont typeface="System Font Regular"/>
              <a:buChar char="-"/>
            </a:pPr>
            <a:r>
              <a:rPr lang="en-US" sz="2400" dirty="0"/>
              <a:t>Text:</a:t>
            </a:r>
          </a:p>
          <a:p>
            <a:pPr marL="342900" indent="-342900">
              <a:buClr>
                <a:srgbClr val="E64626"/>
              </a:buClr>
              <a:buFont typeface="System Font Regular"/>
              <a:buChar char="-"/>
            </a:pPr>
            <a:r>
              <a:rPr lang="en-US" sz="2400" dirty="0"/>
              <a:t>Point 1</a:t>
            </a:r>
          </a:p>
          <a:p>
            <a:pPr marL="342900" indent="-342900">
              <a:buClr>
                <a:srgbClr val="E64626"/>
              </a:buClr>
              <a:buFont typeface="System Font Regular"/>
              <a:buChar char="-"/>
            </a:pPr>
            <a:r>
              <a:rPr lang="en-US" sz="2400" dirty="0"/>
              <a:t>Point 2</a:t>
            </a:r>
          </a:p>
          <a:p>
            <a:pPr marL="342900" indent="-342900">
              <a:buClr>
                <a:srgbClr val="E64626"/>
              </a:buClr>
              <a:buFont typeface="System Font Regular"/>
              <a:buChar char="-"/>
            </a:pPr>
            <a:r>
              <a:rPr lang="en-US" sz="2400" dirty="0"/>
              <a:t>Point 3</a:t>
            </a:r>
          </a:p>
          <a:p>
            <a:pPr marL="342900" indent="-342900">
              <a:buClr>
                <a:srgbClr val="E64626"/>
              </a:buClr>
              <a:buFont typeface="System Font Regular"/>
              <a:buChar char="-"/>
            </a:pPr>
            <a:r>
              <a:rPr lang="en-US" sz="2400" dirty="0"/>
              <a:t>Point 4</a:t>
            </a:r>
          </a:p>
        </p:txBody>
      </p:sp>
    </p:spTree>
    <p:extLst>
      <p:ext uri="{BB962C8B-B14F-4D97-AF65-F5344CB8AC3E}">
        <p14:creationId xmlns:p14="http://schemas.microsoft.com/office/powerpoint/2010/main" val="2545800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ochre left justifie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Title 8"/>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6" name="Text Placeholder 4"/>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7897"/>
            <a:ext cx="1852610" cy="640800"/>
          </a:xfrm>
          <a:prstGeom prst="rect">
            <a:avLst/>
          </a:prstGeom>
        </p:spPr>
      </p:pic>
    </p:spTree>
    <p:extLst>
      <p:ext uri="{BB962C8B-B14F-4D97-AF65-F5344CB8AC3E}">
        <p14:creationId xmlns:p14="http://schemas.microsoft.com/office/powerpoint/2010/main" val="45616672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7C4A3A69-83F8-E944-9D67-7443D8125C8F}"/>
              </a:ext>
            </a:extLst>
          </p:cNvPr>
          <p:cNvSpPr>
            <a:spLocks noGrp="1"/>
          </p:cNvSpPr>
          <p:nvPr>
            <p:ph type="title" hasCustomPrompt="1"/>
          </p:nvPr>
        </p:nvSpPr>
        <p:spPr>
          <a:xfrm>
            <a:off x="5122812" y="376238"/>
            <a:ext cx="3662413" cy="841012"/>
          </a:xfrm>
        </p:spPr>
        <p:txBody>
          <a:bodyPr lIns="0" tIns="0" rIns="0" bIns="0" anchor="t" anchorCtr="0"/>
          <a:lstStyle/>
          <a:p>
            <a:r>
              <a:rPr lang="en-US" dirty="0"/>
              <a:t>Heading</a:t>
            </a:r>
          </a:p>
        </p:txBody>
      </p:sp>
      <p:sp>
        <p:nvSpPr>
          <p:cNvPr id="16" name="Picture Placeholder 2">
            <a:extLst>
              <a:ext uri="{FF2B5EF4-FFF2-40B4-BE49-F238E27FC236}">
                <a16:creationId xmlns:a16="http://schemas.microsoft.com/office/drawing/2014/main" id="{D3C35D31-9C0E-44CF-BFD7-DD8D1B751C76}"/>
              </a:ext>
            </a:extLst>
          </p:cNvPr>
          <p:cNvSpPr>
            <a:spLocks noGrp="1"/>
          </p:cNvSpPr>
          <p:nvPr>
            <p:ph type="pic" sz="quarter" idx="12"/>
          </p:nvPr>
        </p:nvSpPr>
        <p:spPr>
          <a:xfrm>
            <a:off x="0" y="0"/>
            <a:ext cx="4572000" cy="4211782"/>
          </a:xfrm>
        </p:spPr>
        <p:txBody>
          <a:bodyPr/>
          <a:lstStyle/>
          <a:p>
            <a:endParaRPr lang="en-US"/>
          </a:p>
        </p:txBody>
      </p:sp>
      <p:sp>
        <p:nvSpPr>
          <p:cNvPr id="17" name="Text Placeholder 2">
            <a:extLst>
              <a:ext uri="{FF2B5EF4-FFF2-40B4-BE49-F238E27FC236}">
                <a16:creationId xmlns:a16="http://schemas.microsoft.com/office/drawing/2014/main" id="{C13B601F-7AA9-4504-A9B8-E67AE34674EC}"/>
              </a:ext>
            </a:extLst>
          </p:cNvPr>
          <p:cNvSpPr>
            <a:spLocks noGrp="1"/>
          </p:cNvSpPr>
          <p:nvPr>
            <p:ph type="body" sz="quarter" idx="13" hasCustomPrompt="1"/>
          </p:nvPr>
        </p:nvSpPr>
        <p:spPr>
          <a:xfrm>
            <a:off x="358776" y="4379379"/>
            <a:ext cx="8426450" cy="387884"/>
          </a:xfrm>
        </p:spPr>
        <p:txBody>
          <a:bodyPr lIns="0" tIns="0" rIns="0" bIns="0"/>
          <a:lstStyle>
            <a:lvl1pPr>
              <a:defRPr sz="2400" b="0"/>
            </a:lvl1pPr>
          </a:lstStyle>
          <a:p>
            <a:pPr lvl="0"/>
            <a:r>
              <a:rPr lang="en-US" dirty="0"/>
              <a:t>* Insert source</a:t>
            </a:r>
          </a:p>
        </p:txBody>
      </p:sp>
      <p:sp>
        <p:nvSpPr>
          <p:cNvPr id="6" name="TextBox 5">
            <a:extLst>
              <a:ext uri="{FF2B5EF4-FFF2-40B4-BE49-F238E27FC236}">
                <a16:creationId xmlns:a16="http://schemas.microsoft.com/office/drawing/2014/main" id="{649BB2C4-8A4A-0340-B81E-3A62D5D5561E}"/>
              </a:ext>
            </a:extLst>
          </p:cNvPr>
          <p:cNvSpPr txBox="1"/>
          <p:nvPr userDrawn="1"/>
        </p:nvSpPr>
        <p:spPr>
          <a:xfrm>
            <a:off x="5122812" y="1463293"/>
            <a:ext cx="3662412" cy="1938992"/>
          </a:xfrm>
          <a:prstGeom prst="rect">
            <a:avLst/>
          </a:prstGeom>
          <a:noFill/>
        </p:spPr>
        <p:txBody>
          <a:bodyPr wrap="square" rtlCol="0">
            <a:spAutoFit/>
          </a:bodyPr>
          <a:lstStyle/>
          <a:p>
            <a:pPr marL="342900" indent="-342900">
              <a:buClr>
                <a:srgbClr val="E64626"/>
              </a:buClr>
              <a:buFont typeface="System Font Regular"/>
              <a:buChar char="-"/>
            </a:pPr>
            <a:r>
              <a:rPr lang="en-US" sz="2400" dirty="0"/>
              <a:t>Text:</a:t>
            </a:r>
          </a:p>
          <a:p>
            <a:pPr marL="342900" indent="-342900">
              <a:buClr>
                <a:srgbClr val="E64626"/>
              </a:buClr>
              <a:buFont typeface="System Font Regular"/>
              <a:buChar char="-"/>
            </a:pPr>
            <a:r>
              <a:rPr lang="en-US" sz="2400" dirty="0"/>
              <a:t>Point 1</a:t>
            </a:r>
          </a:p>
          <a:p>
            <a:pPr marL="342900" indent="-342900">
              <a:buClr>
                <a:srgbClr val="E64626"/>
              </a:buClr>
              <a:buFont typeface="System Font Regular"/>
              <a:buChar char="-"/>
            </a:pPr>
            <a:r>
              <a:rPr lang="en-US" sz="2400" dirty="0"/>
              <a:t>Point 2</a:t>
            </a:r>
          </a:p>
          <a:p>
            <a:pPr marL="342900" indent="-342900">
              <a:buClr>
                <a:srgbClr val="E64626"/>
              </a:buClr>
              <a:buFont typeface="System Font Regular"/>
              <a:buChar char="-"/>
            </a:pPr>
            <a:r>
              <a:rPr lang="en-US" sz="2400" dirty="0"/>
              <a:t>Point 3</a:t>
            </a:r>
          </a:p>
          <a:p>
            <a:pPr marL="342900" indent="-342900">
              <a:buClr>
                <a:srgbClr val="E64626"/>
              </a:buClr>
              <a:buFont typeface="System Font Regular"/>
              <a:buChar char="-"/>
            </a:pPr>
            <a:r>
              <a:rPr lang="en-US" sz="2400" dirty="0"/>
              <a:t>Point 4</a:t>
            </a:r>
          </a:p>
        </p:txBody>
      </p:sp>
    </p:spTree>
    <p:extLst>
      <p:ext uri="{BB962C8B-B14F-4D97-AF65-F5344CB8AC3E}">
        <p14:creationId xmlns:p14="http://schemas.microsoft.com/office/powerpoint/2010/main" val="1179633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ouble heading and text boxes">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AFDB2844-75A1-F046-B436-56BA099D686A}"/>
              </a:ext>
            </a:extLst>
          </p:cNvPr>
          <p:cNvSpPr>
            <a:spLocks noGrp="1"/>
          </p:cNvSpPr>
          <p:nvPr>
            <p:ph type="body" sz="quarter" idx="10" hasCustomPrompt="1"/>
          </p:nvPr>
        </p:nvSpPr>
        <p:spPr>
          <a:xfrm>
            <a:off x="359733" y="993600"/>
            <a:ext cx="8425492" cy="555625"/>
          </a:xfrm>
        </p:spPr>
        <p:txBody>
          <a:bodyPr lIns="0" tIns="0" rIns="0" bIns="0"/>
          <a:lstStyle>
            <a:lvl1pPr marL="0" indent="0">
              <a:buNone/>
              <a:defRPr>
                <a:solidFill>
                  <a:srgbClr val="343433"/>
                </a:solidFill>
              </a:defRPr>
            </a:lvl1pPr>
          </a:lstStyle>
          <a:p>
            <a:pPr lvl="0"/>
            <a:r>
              <a:rPr lang="en-US" dirty="0"/>
              <a:t>Intro copy here</a:t>
            </a:r>
          </a:p>
        </p:txBody>
      </p:sp>
      <p:sp>
        <p:nvSpPr>
          <p:cNvPr id="2" name="Title 1">
            <a:extLst>
              <a:ext uri="{FF2B5EF4-FFF2-40B4-BE49-F238E27FC236}">
                <a16:creationId xmlns:a16="http://schemas.microsoft.com/office/drawing/2014/main" id="{FEB964E3-FECD-244F-9F6D-E57C8736B6CF}"/>
              </a:ext>
            </a:extLst>
          </p:cNvPr>
          <p:cNvSpPr>
            <a:spLocks noGrp="1"/>
          </p:cNvSpPr>
          <p:nvPr>
            <p:ph type="title"/>
          </p:nvPr>
        </p:nvSpPr>
        <p:spPr/>
        <p:txBody>
          <a:bodyPr/>
          <a:lstStyle/>
          <a:p>
            <a:r>
              <a:rPr lang="en-US" dirty="0"/>
              <a:t>Click to edit Master title style</a:t>
            </a:r>
          </a:p>
        </p:txBody>
      </p:sp>
      <p:sp>
        <p:nvSpPr>
          <p:cNvPr id="14" name="Text Placeholder 3">
            <a:extLst>
              <a:ext uri="{FF2B5EF4-FFF2-40B4-BE49-F238E27FC236}">
                <a16:creationId xmlns:a16="http://schemas.microsoft.com/office/drawing/2014/main" id="{A9A5A20B-A3A8-0644-8A24-864C592BB1ED}"/>
              </a:ext>
            </a:extLst>
          </p:cNvPr>
          <p:cNvSpPr>
            <a:spLocks noGrp="1"/>
          </p:cNvSpPr>
          <p:nvPr>
            <p:ph type="body" sz="quarter" idx="17" hasCustomPrompt="1"/>
          </p:nvPr>
        </p:nvSpPr>
        <p:spPr>
          <a:xfrm>
            <a:off x="2527512" y="2943225"/>
            <a:ext cx="1920240" cy="1420813"/>
          </a:xfrm>
        </p:spPr>
        <p:txBody>
          <a:bodyPr/>
          <a:lstStyle/>
          <a:p>
            <a:pPr lvl="0"/>
            <a:r>
              <a:rPr lang="en-US" dirty="0"/>
              <a:t>Insert text</a:t>
            </a:r>
          </a:p>
        </p:txBody>
      </p:sp>
      <p:sp>
        <p:nvSpPr>
          <p:cNvPr id="19" name="Text Placeholder 3">
            <a:extLst>
              <a:ext uri="{FF2B5EF4-FFF2-40B4-BE49-F238E27FC236}">
                <a16:creationId xmlns:a16="http://schemas.microsoft.com/office/drawing/2014/main" id="{E6C428A3-703E-5B43-9CAA-334439257768}"/>
              </a:ext>
            </a:extLst>
          </p:cNvPr>
          <p:cNvSpPr>
            <a:spLocks noGrp="1"/>
          </p:cNvSpPr>
          <p:nvPr>
            <p:ph type="body" sz="quarter" idx="18" hasCustomPrompt="1"/>
          </p:nvPr>
        </p:nvSpPr>
        <p:spPr>
          <a:xfrm>
            <a:off x="4696249" y="2943225"/>
            <a:ext cx="1920240" cy="1420813"/>
          </a:xfrm>
        </p:spPr>
        <p:txBody>
          <a:bodyPr/>
          <a:lstStyle/>
          <a:p>
            <a:pPr lvl="0"/>
            <a:r>
              <a:rPr lang="en-US" dirty="0"/>
              <a:t>Insert text</a:t>
            </a:r>
          </a:p>
        </p:txBody>
      </p:sp>
      <p:sp>
        <p:nvSpPr>
          <p:cNvPr id="10" name="Text Placeholder 3">
            <a:extLst>
              <a:ext uri="{FF2B5EF4-FFF2-40B4-BE49-F238E27FC236}">
                <a16:creationId xmlns:a16="http://schemas.microsoft.com/office/drawing/2014/main" id="{8B4E2EF0-9062-4F05-9A3B-77EF8F83B0CC}"/>
              </a:ext>
            </a:extLst>
          </p:cNvPr>
          <p:cNvSpPr>
            <a:spLocks noGrp="1"/>
          </p:cNvSpPr>
          <p:nvPr>
            <p:ph type="body" sz="quarter" idx="19" hasCustomPrompt="1"/>
          </p:nvPr>
        </p:nvSpPr>
        <p:spPr>
          <a:xfrm>
            <a:off x="6864985" y="2943225"/>
            <a:ext cx="1920240" cy="1420813"/>
          </a:xfrm>
        </p:spPr>
        <p:txBody>
          <a:bodyPr/>
          <a:lstStyle/>
          <a:p>
            <a:pPr lvl="0"/>
            <a:r>
              <a:rPr lang="en-US" dirty="0"/>
              <a:t>Insert text</a:t>
            </a:r>
          </a:p>
        </p:txBody>
      </p:sp>
      <p:sp>
        <p:nvSpPr>
          <p:cNvPr id="11" name="Text Placeholder 3">
            <a:extLst>
              <a:ext uri="{FF2B5EF4-FFF2-40B4-BE49-F238E27FC236}">
                <a16:creationId xmlns:a16="http://schemas.microsoft.com/office/drawing/2014/main" id="{ECB8694C-9422-48F7-87AC-E0ABCD95A092}"/>
              </a:ext>
            </a:extLst>
          </p:cNvPr>
          <p:cNvSpPr>
            <a:spLocks noGrp="1"/>
          </p:cNvSpPr>
          <p:nvPr>
            <p:ph type="body" sz="quarter" idx="20" hasCustomPrompt="1"/>
          </p:nvPr>
        </p:nvSpPr>
        <p:spPr>
          <a:xfrm>
            <a:off x="358775" y="2943225"/>
            <a:ext cx="1920240" cy="1420813"/>
          </a:xfrm>
        </p:spPr>
        <p:txBody>
          <a:bodyPr/>
          <a:lstStyle/>
          <a:p>
            <a:pPr lvl="0"/>
            <a:r>
              <a:rPr lang="en-US" dirty="0"/>
              <a:t>Insert text</a:t>
            </a:r>
          </a:p>
        </p:txBody>
      </p:sp>
    </p:spTree>
    <p:extLst>
      <p:ext uri="{BB962C8B-B14F-4D97-AF65-F5344CB8AC3E}">
        <p14:creationId xmlns:p14="http://schemas.microsoft.com/office/powerpoint/2010/main" val="1835458697"/>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oube heading">
    <p:spTree>
      <p:nvGrpSpPr>
        <p:cNvPr id="1" name=""/>
        <p:cNvGrpSpPr/>
        <p:nvPr/>
      </p:nvGrpSpPr>
      <p:grpSpPr>
        <a:xfrm>
          <a:off x="0" y="0"/>
          <a:ext cx="0" cy="0"/>
          <a:chOff x="0" y="0"/>
          <a:chExt cx="0" cy="0"/>
        </a:xfrm>
      </p:grpSpPr>
      <p:sp>
        <p:nvSpPr>
          <p:cNvPr id="32" name="Text Placeholder 3">
            <a:extLst>
              <a:ext uri="{FF2B5EF4-FFF2-40B4-BE49-F238E27FC236}">
                <a16:creationId xmlns:a16="http://schemas.microsoft.com/office/drawing/2014/main" id="{AFDB2844-75A1-F046-B436-56BA099D686A}"/>
              </a:ext>
            </a:extLst>
          </p:cNvPr>
          <p:cNvSpPr>
            <a:spLocks noGrp="1"/>
          </p:cNvSpPr>
          <p:nvPr>
            <p:ph type="body" sz="quarter" idx="10" hasCustomPrompt="1"/>
          </p:nvPr>
        </p:nvSpPr>
        <p:spPr>
          <a:xfrm>
            <a:off x="359733" y="993600"/>
            <a:ext cx="8425492" cy="555625"/>
          </a:xfrm>
        </p:spPr>
        <p:txBody>
          <a:bodyPr lIns="0" tIns="0" rIns="0" bIns="0"/>
          <a:lstStyle>
            <a:lvl1pPr marL="0" indent="0">
              <a:buNone/>
              <a:defRPr>
                <a:solidFill>
                  <a:srgbClr val="343433"/>
                </a:solidFill>
              </a:defRPr>
            </a:lvl1pPr>
          </a:lstStyle>
          <a:p>
            <a:pPr lvl="0"/>
            <a:r>
              <a:rPr lang="en-US" dirty="0"/>
              <a:t>Intro copy here</a:t>
            </a:r>
          </a:p>
        </p:txBody>
      </p:sp>
      <p:sp>
        <p:nvSpPr>
          <p:cNvPr id="2" name="Title 1">
            <a:extLst>
              <a:ext uri="{FF2B5EF4-FFF2-40B4-BE49-F238E27FC236}">
                <a16:creationId xmlns:a16="http://schemas.microsoft.com/office/drawing/2014/main" id="{FEB964E3-FECD-244F-9F6D-E57C8736B6CF}"/>
              </a:ext>
            </a:extLst>
          </p:cNvPr>
          <p:cNvSpPr>
            <a:spLocks noGrp="1"/>
          </p:cNvSpPr>
          <p:nvPr>
            <p:ph type="title"/>
          </p:nvPr>
        </p:nvSpPr>
        <p:spPr/>
        <p:txBody>
          <a:bodyPr/>
          <a:lstStyle/>
          <a:p>
            <a:r>
              <a:rPr lang="en-US" dirty="0"/>
              <a:t>Click to edit Master title style</a:t>
            </a:r>
          </a:p>
        </p:txBody>
      </p:sp>
    </p:spTree>
    <p:extLst>
      <p:ext uri="{BB962C8B-B14F-4D97-AF65-F5344CB8AC3E}">
        <p14:creationId xmlns:p14="http://schemas.microsoft.com/office/powerpoint/2010/main" val="3813972132"/>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with background map">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 close up of a person&#10;&#10;Description automatically generated">
            <a:extLst>
              <a:ext uri="{FF2B5EF4-FFF2-40B4-BE49-F238E27FC236}">
                <a16:creationId xmlns:a16="http://schemas.microsoft.com/office/drawing/2014/main" id="{826D5A0A-02E3-D346-A6A9-79C613EEB80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9999" y="376238"/>
            <a:ext cx="8425225"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6" name="Table Placeholder 2">
            <a:extLst>
              <a:ext uri="{FF2B5EF4-FFF2-40B4-BE49-F238E27FC236}">
                <a16:creationId xmlns:a16="http://schemas.microsoft.com/office/drawing/2014/main" id="{8B3FF901-7DEB-F945-B11F-2DF2FCC020D8}"/>
              </a:ext>
            </a:extLst>
          </p:cNvPr>
          <p:cNvSpPr>
            <a:spLocks noGrp="1"/>
          </p:cNvSpPr>
          <p:nvPr>
            <p:ph type="tbl" sz="quarter" idx="10"/>
          </p:nvPr>
        </p:nvSpPr>
        <p:spPr>
          <a:xfrm>
            <a:off x="360363" y="1324800"/>
            <a:ext cx="8419034" cy="2882597"/>
          </a:xfrm>
        </p:spPr>
        <p:txBody>
          <a:bodyPr/>
          <a:lstStyle/>
          <a:p>
            <a:endParaRPr lang="en-US" dirty="0"/>
          </a:p>
        </p:txBody>
      </p:sp>
      <p:sp>
        <p:nvSpPr>
          <p:cNvPr id="7" name="Text Placeholder 2">
            <a:extLst>
              <a:ext uri="{FF2B5EF4-FFF2-40B4-BE49-F238E27FC236}">
                <a16:creationId xmlns:a16="http://schemas.microsoft.com/office/drawing/2014/main" id="{A8F2F699-8B20-B047-91EB-E3338E49250B}"/>
              </a:ext>
            </a:extLst>
          </p:cNvPr>
          <p:cNvSpPr>
            <a:spLocks noGrp="1"/>
          </p:cNvSpPr>
          <p:nvPr>
            <p:ph type="body" sz="quarter" idx="13" hasCustomPrompt="1"/>
          </p:nvPr>
        </p:nvSpPr>
        <p:spPr>
          <a:xfrm>
            <a:off x="359999" y="4379379"/>
            <a:ext cx="8419034" cy="387883"/>
          </a:xfrm>
        </p:spPr>
        <p:txBody>
          <a:bodyPr lIns="0" tIns="0" rIns="0" bIns="0"/>
          <a:lstStyle>
            <a:lvl1pPr>
              <a:defRPr sz="2400" b="0"/>
            </a:lvl1pPr>
          </a:lstStyle>
          <a:p>
            <a:pPr lvl="0"/>
            <a:r>
              <a:rPr lang="en-US" dirty="0"/>
              <a:t>* Table source</a:t>
            </a:r>
          </a:p>
        </p:txBody>
      </p:sp>
      <p:sp>
        <p:nvSpPr>
          <p:cNvPr id="8" name="Date Placeholder 3">
            <a:extLst>
              <a:ext uri="{FF2B5EF4-FFF2-40B4-BE49-F238E27FC236}">
                <a16:creationId xmlns:a16="http://schemas.microsoft.com/office/drawing/2014/main" id="{473E3290-6716-4A47-9224-703E086035F0}"/>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4556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custom">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3" name="Table Placeholder 2">
            <a:extLst>
              <a:ext uri="{FF2B5EF4-FFF2-40B4-BE49-F238E27FC236}">
                <a16:creationId xmlns:a16="http://schemas.microsoft.com/office/drawing/2014/main" id="{E3E171DA-8271-634E-80CF-EDAF7D029DE7}"/>
              </a:ext>
            </a:extLst>
          </p:cNvPr>
          <p:cNvSpPr>
            <a:spLocks noGrp="1"/>
          </p:cNvSpPr>
          <p:nvPr>
            <p:ph type="tbl" sz="quarter" idx="10"/>
          </p:nvPr>
        </p:nvSpPr>
        <p:spPr>
          <a:xfrm>
            <a:off x="360363" y="1324800"/>
            <a:ext cx="8419034" cy="2882597"/>
          </a:xfrm>
        </p:spPr>
        <p:txBody>
          <a:bodyPr/>
          <a:lstStyle/>
          <a:p>
            <a:endParaRPr lang="en-US" dirty="0"/>
          </a:p>
        </p:txBody>
      </p:sp>
      <p:sp>
        <p:nvSpPr>
          <p:cNvPr id="7" name="Text Placeholder 2">
            <a:extLst>
              <a:ext uri="{FF2B5EF4-FFF2-40B4-BE49-F238E27FC236}">
                <a16:creationId xmlns:a16="http://schemas.microsoft.com/office/drawing/2014/main" id="{C6D3E7B0-427E-ED4C-8AD7-4400AD488032}"/>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
        <p:nvSpPr>
          <p:cNvPr id="6" name="Date Placeholder 3">
            <a:extLst>
              <a:ext uri="{FF2B5EF4-FFF2-40B4-BE49-F238E27FC236}">
                <a16:creationId xmlns:a16="http://schemas.microsoft.com/office/drawing/2014/main" id="{1BC431DF-7BBC-4ADD-B3D0-B596C99537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867238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able x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3" name="Title 1">
            <a:extLst>
              <a:ext uri="{FF2B5EF4-FFF2-40B4-BE49-F238E27FC236}">
                <a16:creationId xmlns:a16="http://schemas.microsoft.com/office/drawing/2014/main" id="{741DAFF9-6688-DE48-9315-63791F6D72E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3" name="Table Placeholder 2">
            <a:extLst>
              <a:ext uri="{FF2B5EF4-FFF2-40B4-BE49-F238E27FC236}">
                <a16:creationId xmlns:a16="http://schemas.microsoft.com/office/drawing/2014/main" id="{E3E171DA-8271-634E-80CF-EDAF7D029DE7}"/>
              </a:ext>
            </a:extLst>
          </p:cNvPr>
          <p:cNvSpPr>
            <a:spLocks noGrp="1"/>
          </p:cNvSpPr>
          <p:nvPr>
            <p:ph type="tbl" sz="quarter" idx="10"/>
          </p:nvPr>
        </p:nvSpPr>
        <p:spPr>
          <a:xfrm>
            <a:off x="360363" y="1324801"/>
            <a:ext cx="8419034" cy="1246950"/>
          </a:xfrm>
        </p:spPr>
        <p:txBody>
          <a:bodyPr/>
          <a:lstStyle/>
          <a:p>
            <a:endParaRPr lang="en-US"/>
          </a:p>
        </p:txBody>
      </p:sp>
      <p:sp>
        <p:nvSpPr>
          <p:cNvPr id="6" name="Table Placeholder 2">
            <a:extLst>
              <a:ext uri="{FF2B5EF4-FFF2-40B4-BE49-F238E27FC236}">
                <a16:creationId xmlns:a16="http://schemas.microsoft.com/office/drawing/2014/main" id="{7BB1782F-1970-F049-A284-9C16BD17F8F1}"/>
              </a:ext>
            </a:extLst>
          </p:cNvPr>
          <p:cNvSpPr>
            <a:spLocks noGrp="1"/>
          </p:cNvSpPr>
          <p:nvPr>
            <p:ph type="tbl" sz="quarter" idx="11"/>
          </p:nvPr>
        </p:nvSpPr>
        <p:spPr>
          <a:xfrm>
            <a:off x="360363" y="3008917"/>
            <a:ext cx="8419034" cy="1246950"/>
          </a:xfrm>
        </p:spPr>
        <p:txBody>
          <a:bodyPr/>
          <a:lstStyle/>
          <a:p>
            <a:endParaRPr lang="en-US"/>
          </a:p>
        </p:txBody>
      </p:sp>
      <p:sp>
        <p:nvSpPr>
          <p:cNvPr id="8" name="Date Placeholder 3">
            <a:extLst>
              <a:ext uri="{FF2B5EF4-FFF2-40B4-BE49-F238E27FC236}">
                <a16:creationId xmlns:a16="http://schemas.microsoft.com/office/drawing/2014/main" id="{7F82D4D0-1C47-4168-9638-3D1E4BC31FB4}"/>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9" name="Text Placeholder 2">
            <a:extLst>
              <a:ext uri="{FF2B5EF4-FFF2-40B4-BE49-F238E27FC236}">
                <a16:creationId xmlns:a16="http://schemas.microsoft.com/office/drawing/2014/main" id="{47E39E5E-6700-49F6-92C9-92201248DE42}"/>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32387166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60000" y="1324800"/>
            <a:ext cx="8419032" cy="2963935"/>
          </a:xfrm>
        </p:spPr>
        <p:txBody>
          <a:bodyPr/>
          <a:lstStyle/>
          <a:p>
            <a:endParaRPr lang="en-US"/>
          </a:p>
        </p:txBody>
      </p:sp>
      <p:sp>
        <p:nvSpPr>
          <p:cNvPr id="5" name="Title 1">
            <a:extLst>
              <a:ext uri="{FF2B5EF4-FFF2-40B4-BE49-F238E27FC236}">
                <a16:creationId xmlns:a16="http://schemas.microsoft.com/office/drawing/2014/main" id="{AFCC0629-7190-44D3-840E-1BD71E6ED02E}"/>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6" name="Text Placeholder 2">
            <a:extLst>
              <a:ext uri="{FF2B5EF4-FFF2-40B4-BE49-F238E27FC236}">
                <a16:creationId xmlns:a16="http://schemas.microsoft.com/office/drawing/2014/main" id="{601ABFDB-55AC-4560-9101-5E5D7D354A78}"/>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8663077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hart x 2">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60000" y="1324800"/>
            <a:ext cx="4090466" cy="2923109"/>
          </a:xfrm>
        </p:spPr>
        <p:txBody>
          <a:bodyPr/>
          <a:lstStyle/>
          <a:p>
            <a:endParaRPr lang="en-US"/>
          </a:p>
        </p:txBody>
      </p:sp>
      <p:sp>
        <p:nvSpPr>
          <p:cNvPr id="5" name="Chart Placeholder 2">
            <a:extLst>
              <a:ext uri="{FF2B5EF4-FFF2-40B4-BE49-F238E27FC236}">
                <a16:creationId xmlns:a16="http://schemas.microsoft.com/office/drawing/2014/main" id="{41D3A567-A095-4E4E-8EDA-DEBBE6DADD39}"/>
              </a:ext>
            </a:extLst>
          </p:cNvPr>
          <p:cNvSpPr>
            <a:spLocks noGrp="1"/>
          </p:cNvSpPr>
          <p:nvPr>
            <p:ph type="chart" sz="quarter" idx="11"/>
          </p:nvPr>
        </p:nvSpPr>
        <p:spPr>
          <a:xfrm>
            <a:off x="4693536" y="1324800"/>
            <a:ext cx="4091649" cy="2923109"/>
          </a:xfrm>
        </p:spPr>
        <p:txBody>
          <a:bodyPr/>
          <a:lstStyle/>
          <a:p>
            <a:endParaRPr lang="en-US"/>
          </a:p>
        </p:txBody>
      </p:sp>
      <p:sp>
        <p:nvSpPr>
          <p:cNvPr id="6" name="Title 1">
            <a:extLst>
              <a:ext uri="{FF2B5EF4-FFF2-40B4-BE49-F238E27FC236}">
                <a16:creationId xmlns:a16="http://schemas.microsoft.com/office/drawing/2014/main" id="{B50345AA-3AC3-47A5-A7FC-FD485DFC413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8" name="Text Placeholder 2">
            <a:extLst>
              <a:ext uri="{FF2B5EF4-FFF2-40B4-BE49-F238E27FC236}">
                <a16:creationId xmlns:a16="http://schemas.microsoft.com/office/drawing/2014/main" id="{161951D9-C6F2-4A3B-AC4F-A943B45DD7A8}"/>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524031262"/>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x 3">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2FD68472-FA56-F246-A17A-04C5FA477472}"/>
              </a:ext>
            </a:extLst>
          </p:cNvPr>
          <p:cNvSpPr>
            <a:spLocks noGrp="1"/>
          </p:cNvSpPr>
          <p:nvPr>
            <p:ph type="chart" sz="quarter" idx="10"/>
          </p:nvPr>
        </p:nvSpPr>
        <p:spPr>
          <a:xfrm>
            <a:off x="359999" y="1324800"/>
            <a:ext cx="2520000" cy="2923109"/>
          </a:xfrm>
        </p:spPr>
        <p:txBody>
          <a:bodyPr/>
          <a:lstStyle/>
          <a:p>
            <a:endParaRPr lang="en-US"/>
          </a:p>
        </p:txBody>
      </p:sp>
      <p:sp>
        <p:nvSpPr>
          <p:cNvPr id="11" name="Chart Placeholder 2">
            <a:extLst>
              <a:ext uri="{FF2B5EF4-FFF2-40B4-BE49-F238E27FC236}">
                <a16:creationId xmlns:a16="http://schemas.microsoft.com/office/drawing/2014/main" id="{252188DF-F4D8-6D4B-AC07-BE6058114943}"/>
              </a:ext>
            </a:extLst>
          </p:cNvPr>
          <p:cNvSpPr>
            <a:spLocks noGrp="1"/>
          </p:cNvSpPr>
          <p:nvPr>
            <p:ph type="chart" sz="quarter" idx="16"/>
          </p:nvPr>
        </p:nvSpPr>
        <p:spPr>
          <a:xfrm>
            <a:off x="3314437" y="1324800"/>
            <a:ext cx="2520000" cy="2923109"/>
          </a:xfrm>
        </p:spPr>
        <p:txBody>
          <a:bodyPr/>
          <a:lstStyle/>
          <a:p>
            <a:endParaRPr lang="en-US"/>
          </a:p>
        </p:txBody>
      </p:sp>
      <p:sp>
        <p:nvSpPr>
          <p:cNvPr id="12" name="Chart Placeholder 2">
            <a:extLst>
              <a:ext uri="{FF2B5EF4-FFF2-40B4-BE49-F238E27FC236}">
                <a16:creationId xmlns:a16="http://schemas.microsoft.com/office/drawing/2014/main" id="{0B42F33E-12CF-2F43-89C1-0FC62E427BF2}"/>
              </a:ext>
            </a:extLst>
          </p:cNvPr>
          <p:cNvSpPr>
            <a:spLocks noGrp="1"/>
          </p:cNvSpPr>
          <p:nvPr>
            <p:ph type="chart" sz="quarter" idx="17"/>
          </p:nvPr>
        </p:nvSpPr>
        <p:spPr>
          <a:xfrm>
            <a:off x="6268875" y="1324800"/>
            <a:ext cx="2520000" cy="2923109"/>
          </a:xfrm>
        </p:spPr>
        <p:txBody>
          <a:bodyPr/>
          <a:lstStyle/>
          <a:p>
            <a:endParaRPr lang="en-US"/>
          </a:p>
        </p:txBody>
      </p:sp>
      <p:sp>
        <p:nvSpPr>
          <p:cNvPr id="8" name="Title 1">
            <a:extLst>
              <a:ext uri="{FF2B5EF4-FFF2-40B4-BE49-F238E27FC236}">
                <a16:creationId xmlns:a16="http://schemas.microsoft.com/office/drawing/2014/main" id="{C2EEDE25-39BD-465D-BD60-E9F89A8C8DD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FD6ADED-903F-4C9E-9703-5F98976D1E24}"/>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306073475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opy box x 3">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ECFC4D79-641E-F64D-AC36-FDB08804DF7A}"/>
              </a:ext>
            </a:extLst>
          </p:cNvPr>
          <p:cNvSpPr>
            <a:spLocks noGrp="1"/>
          </p:cNvSpPr>
          <p:nvPr>
            <p:ph type="body" sz="quarter" idx="18" hasCustomPrompt="1"/>
          </p:nvPr>
        </p:nvSpPr>
        <p:spPr>
          <a:xfrm>
            <a:off x="360363" y="1325563"/>
            <a:ext cx="2519362" cy="2922587"/>
          </a:xfrm>
        </p:spPr>
        <p:txBody>
          <a:bodyPr/>
          <a:lstStyle/>
          <a:p>
            <a:pPr lvl="0"/>
            <a:r>
              <a:rPr lang="en-US" dirty="0"/>
              <a:t>Insert text</a:t>
            </a:r>
          </a:p>
        </p:txBody>
      </p:sp>
      <p:sp>
        <p:nvSpPr>
          <p:cNvPr id="13" name="Text Placeholder 3">
            <a:extLst>
              <a:ext uri="{FF2B5EF4-FFF2-40B4-BE49-F238E27FC236}">
                <a16:creationId xmlns:a16="http://schemas.microsoft.com/office/drawing/2014/main" id="{FB9AEB26-08AF-984B-A6AC-B736133991D5}"/>
              </a:ext>
            </a:extLst>
          </p:cNvPr>
          <p:cNvSpPr>
            <a:spLocks noGrp="1"/>
          </p:cNvSpPr>
          <p:nvPr>
            <p:ph type="body" sz="quarter" idx="19" hasCustomPrompt="1"/>
          </p:nvPr>
        </p:nvSpPr>
        <p:spPr>
          <a:xfrm>
            <a:off x="3381858" y="1325563"/>
            <a:ext cx="2519362" cy="2922587"/>
          </a:xfrm>
        </p:spPr>
        <p:txBody>
          <a:bodyPr/>
          <a:lstStyle/>
          <a:p>
            <a:pPr lvl="0"/>
            <a:r>
              <a:rPr lang="en-US" dirty="0"/>
              <a:t>Insert text</a:t>
            </a:r>
          </a:p>
        </p:txBody>
      </p:sp>
      <p:sp>
        <p:nvSpPr>
          <p:cNvPr id="14" name="Text Placeholder 3">
            <a:extLst>
              <a:ext uri="{FF2B5EF4-FFF2-40B4-BE49-F238E27FC236}">
                <a16:creationId xmlns:a16="http://schemas.microsoft.com/office/drawing/2014/main" id="{FEE4F240-A80C-9F42-874E-A46C462A1F9D}"/>
              </a:ext>
            </a:extLst>
          </p:cNvPr>
          <p:cNvSpPr>
            <a:spLocks noGrp="1"/>
          </p:cNvSpPr>
          <p:nvPr>
            <p:ph type="body" sz="quarter" idx="20" hasCustomPrompt="1"/>
          </p:nvPr>
        </p:nvSpPr>
        <p:spPr>
          <a:xfrm>
            <a:off x="6259237" y="1325563"/>
            <a:ext cx="2519362" cy="2922587"/>
          </a:xfrm>
        </p:spPr>
        <p:txBody>
          <a:bodyPr/>
          <a:lstStyle/>
          <a:p>
            <a:pPr lvl="0"/>
            <a:r>
              <a:rPr lang="en-US" dirty="0"/>
              <a:t>Insert text</a:t>
            </a:r>
          </a:p>
        </p:txBody>
      </p:sp>
      <p:sp>
        <p:nvSpPr>
          <p:cNvPr id="8" name="Title 1">
            <a:extLst>
              <a:ext uri="{FF2B5EF4-FFF2-40B4-BE49-F238E27FC236}">
                <a16:creationId xmlns:a16="http://schemas.microsoft.com/office/drawing/2014/main" id="{1D6CD0C4-087F-4F10-9329-BFAF78B85986}"/>
              </a:ext>
            </a:extLst>
          </p:cNvPr>
          <p:cNvSpPr>
            <a:spLocks noGrp="1"/>
          </p:cNvSpPr>
          <p:nvPr>
            <p:ph type="title" hasCustomPrompt="1"/>
          </p:nvPr>
        </p:nvSpPr>
        <p:spPr>
          <a:xfrm>
            <a:off x="358775" y="380150"/>
            <a:ext cx="8419033" cy="414834"/>
          </a:xfrm>
        </p:spPr>
        <p:txBody>
          <a:bodyPr lIns="0" tIns="0" rIns="0" bIns="0" anchor="t" anchorCtr="0"/>
          <a:lstStyle>
            <a:lvl1pPr>
              <a:defRPr>
                <a:solidFill>
                  <a:srgbClr val="E64626"/>
                </a:solidFill>
              </a:defRPr>
            </a:lvl1pPr>
          </a:lstStyle>
          <a:p>
            <a:pPr marL="0" indent="0" fontAlgn="auto">
              <a:spcAft>
                <a:spcPts val="600"/>
              </a:spcAft>
              <a:buNone/>
              <a:defRPr/>
            </a:pPr>
            <a:r>
              <a:rPr lang="en-US" dirty="0">
                <a:solidFill>
                  <a:schemeClr val="accent1"/>
                </a:solidFill>
              </a:rPr>
              <a:t>Heading</a:t>
            </a:r>
            <a:endParaRPr lang="en-AU" dirty="0">
              <a:solidFill>
                <a:schemeClr val="accent1"/>
              </a:solidFill>
            </a:endParaRPr>
          </a:p>
        </p:txBody>
      </p:sp>
      <p:sp>
        <p:nvSpPr>
          <p:cNvPr id="9" name="Text Placeholder 2">
            <a:extLst>
              <a:ext uri="{FF2B5EF4-FFF2-40B4-BE49-F238E27FC236}">
                <a16:creationId xmlns:a16="http://schemas.microsoft.com/office/drawing/2014/main" id="{7AC0B9E9-F72C-47D6-8A5F-75D5E529FACB}"/>
              </a:ext>
            </a:extLst>
          </p:cNvPr>
          <p:cNvSpPr>
            <a:spLocks noGrp="1"/>
          </p:cNvSpPr>
          <p:nvPr>
            <p:ph type="body" sz="quarter" idx="13" hasCustomPrompt="1"/>
          </p:nvPr>
        </p:nvSpPr>
        <p:spPr>
          <a:xfrm>
            <a:off x="359999" y="4379379"/>
            <a:ext cx="8425226" cy="387884"/>
          </a:xfrm>
        </p:spPr>
        <p:txBody>
          <a:bodyPr lIns="0" tIns="0" rIns="0" bIns="0"/>
          <a:lstStyle>
            <a:lvl1pPr>
              <a:defRPr sz="2400" b="0"/>
            </a:lvl1pPr>
          </a:lstStyle>
          <a:p>
            <a:pPr lvl="0"/>
            <a:r>
              <a:rPr lang="en-US" dirty="0"/>
              <a:t>* Insert source</a:t>
            </a:r>
          </a:p>
        </p:txBody>
      </p:sp>
    </p:spTree>
    <p:extLst>
      <p:ext uri="{BB962C8B-B14F-4D97-AF65-F5344CB8AC3E}">
        <p14:creationId xmlns:p14="http://schemas.microsoft.com/office/powerpoint/2010/main" val="26854105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elcome to Country">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A194C734-8EA7-6747-9D5E-0095CB042E67}"/>
              </a:ext>
            </a:extLst>
          </p:cNvPr>
          <p:cNvSpPr/>
          <p:nvPr userDrawn="1"/>
        </p:nvSpPr>
        <p:spPr>
          <a:xfrm>
            <a:off x="1"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7768" y="3881927"/>
            <a:ext cx="1848464" cy="639366"/>
          </a:xfrm>
          <a:prstGeom prst="rect">
            <a:avLst/>
          </a:prstGeom>
        </p:spPr>
      </p:pic>
      <p:sp>
        <p:nvSpPr>
          <p:cNvPr id="2" name="Rectangle 1">
            <a:extLst>
              <a:ext uri="{FF2B5EF4-FFF2-40B4-BE49-F238E27FC236}">
                <a16:creationId xmlns:a16="http://schemas.microsoft.com/office/drawing/2014/main" id="{0C3010EE-5F8C-A141-9442-3FCFF7B6179C}"/>
              </a:ext>
            </a:extLst>
          </p:cNvPr>
          <p:cNvSpPr/>
          <p:nvPr userDrawn="1"/>
        </p:nvSpPr>
        <p:spPr>
          <a:xfrm>
            <a:off x="1752857" y="1046569"/>
            <a:ext cx="5638286" cy="1938992"/>
          </a:xfrm>
          <a:prstGeom prst="rect">
            <a:avLst/>
          </a:prstGeom>
        </p:spPr>
        <p:txBody>
          <a:bodyPr wrap="square">
            <a:spAutoFit/>
          </a:bodyPr>
          <a:lstStyle/>
          <a:p>
            <a:pPr algn="ctr"/>
            <a:r>
              <a:rPr lang="en-AU" sz="2400" b="0" i="0" dirty="0">
                <a:solidFill>
                  <a:schemeClr val="bg1"/>
                </a:solidFill>
                <a:effectLst/>
                <a:latin typeface="Tw Cen MT" panose="020B0602020104020603" pitchFamily="34" charset="0"/>
              </a:rPr>
              <a:t>We acknowledge the tradition of custodianship and law of the Country on which the University of Sydney campuses stand. We pay our respects to those who have cared and continue to care for Country.</a:t>
            </a:r>
          </a:p>
        </p:txBody>
      </p:sp>
    </p:spTree>
    <p:extLst>
      <p:ext uri="{BB962C8B-B14F-4D97-AF65-F5344CB8AC3E}">
        <p14:creationId xmlns:p14="http://schemas.microsoft.com/office/powerpoint/2010/main" val="785238039"/>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ullet list and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A29EE716-4F2B-CB45-ACF7-1F1C7B3BC4F6}"/>
              </a:ext>
            </a:extLst>
          </p:cNvPr>
          <p:cNvSpPr>
            <a:spLocks noGrp="1"/>
          </p:cNvSpPr>
          <p:nvPr>
            <p:ph type="title" hasCustomPrompt="1"/>
          </p:nvPr>
        </p:nvSpPr>
        <p:spPr>
          <a:xfrm>
            <a:off x="360001" y="384546"/>
            <a:ext cx="5563527" cy="506526"/>
          </a:xfrm>
        </p:spPr>
        <p:txBody>
          <a:bodyPr lIns="0" tIns="0" rIns="0" bIns="0" anchor="t" anchorCtr="0"/>
          <a:lstStyle>
            <a:lvl1pPr>
              <a:defRPr>
                <a:solidFill>
                  <a:srgbClr val="E64626"/>
                </a:solidFill>
              </a:defRPr>
            </a:lvl1pPr>
          </a:lstStyle>
          <a:p>
            <a:r>
              <a:rPr lang="en-AU" dirty="0"/>
              <a:t>Heading</a:t>
            </a:r>
          </a:p>
        </p:txBody>
      </p:sp>
      <p:sp>
        <p:nvSpPr>
          <p:cNvPr id="16" name="Picture Placeholder 5">
            <a:extLst>
              <a:ext uri="{FF2B5EF4-FFF2-40B4-BE49-F238E27FC236}">
                <a16:creationId xmlns:a16="http://schemas.microsoft.com/office/drawing/2014/main" id="{320BF59E-0577-E142-AC15-8C92DB4DA1DE}"/>
              </a:ext>
            </a:extLst>
          </p:cNvPr>
          <p:cNvSpPr>
            <a:spLocks noGrp="1"/>
          </p:cNvSpPr>
          <p:nvPr>
            <p:ph type="pic" sz="quarter" idx="10"/>
          </p:nvPr>
        </p:nvSpPr>
        <p:spPr>
          <a:xfrm>
            <a:off x="6461125" y="384545"/>
            <a:ext cx="2682875" cy="4382717"/>
          </a:xfrm>
        </p:spPr>
        <p:txBody>
          <a:bodyPr/>
          <a:lstStyle/>
          <a:p>
            <a:endParaRPr lang="en-US"/>
          </a:p>
        </p:txBody>
      </p:sp>
      <p:sp>
        <p:nvSpPr>
          <p:cNvPr id="17" name="Text Placeholder 3">
            <a:extLst>
              <a:ext uri="{FF2B5EF4-FFF2-40B4-BE49-F238E27FC236}">
                <a16:creationId xmlns:a16="http://schemas.microsoft.com/office/drawing/2014/main" id="{D5FB582D-82F9-8746-92DB-7D8557E011BA}"/>
              </a:ext>
            </a:extLst>
          </p:cNvPr>
          <p:cNvSpPr>
            <a:spLocks noGrp="1"/>
          </p:cNvSpPr>
          <p:nvPr>
            <p:ph type="body" sz="quarter" idx="11" hasCustomPrompt="1"/>
          </p:nvPr>
        </p:nvSpPr>
        <p:spPr>
          <a:xfrm>
            <a:off x="360000" y="1342801"/>
            <a:ext cx="5563528" cy="753628"/>
          </a:xfrm>
        </p:spPr>
        <p:txBody>
          <a:bodyPr lIns="0" tIns="0" rIns="0" bIns="0"/>
          <a:lstStyle>
            <a:lvl1pPr marL="0" indent="0">
              <a:buNone/>
              <a:defRPr>
                <a:solidFill>
                  <a:srgbClr val="343433"/>
                </a:solidFill>
              </a:defRPr>
            </a:lvl1pPr>
          </a:lstStyle>
          <a:p>
            <a:pPr lvl="0"/>
            <a:r>
              <a:rPr lang="en-US" dirty="0"/>
              <a:t>Intro copy</a:t>
            </a:r>
          </a:p>
        </p:txBody>
      </p:sp>
      <p:sp>
        <p:nvSpPr>
          <p:cNvPr id="2" name="TextBox 1">
            <a:extLst>
              <a:ext uri="{FF2B5EF4-FFF2-40B4-BE49-F238E27FC236}">
                <a16:creationId xmlns:a16="http://schemas.microsoft.com/office/drawing/2014/main" id="{9D9B01EB-B9EB-1B49-B8F4-C3542AC6D278}"/>
              </a:ext>
            </a:extLst>
          </p:cNvPr>
          <p:cNvSpPr txBox="1"/>
          <p:nvPr userDrawn="1"/>
        </p:nvSpPr>
        <p:spPr>
          <a:xfrm>
            <a:off x="358775" y="2548158"/>
            <a:ext cx="5681983" cy="2077492"/>
          </a:xfrm>
          <a:prstGeom prst="rect">
            <a:avLst/>
          </a:prstGeom>
          <a:noFill/>
        </p:spPr>
        <p:txBody>
          <a:bodyPr wrap="square" numCol="2" rtlCol="0">
            <a:spAutoFit/>
          </a:bodyPr>
          <a:lstStyle/>
          <a:p>
            <a:pPr marL="342900" indent="-342900">
              <a:lnSpc>
                <a:spcPts val="1640"/>
              </a:lnSpc>
              <a:spcBef>
                <a:spcPts val="600"/>
              </a:spcBef>
              <a:buClr>
                <a:schemeClr val="accent1"/>
              </a:buClr>
              <a:buFont typeface="System Font Regular"/>
              <a:buChar cha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marR="0" lvl="0" indent="-342900" algn="l" defTabSz="457200" rtl="0" eaLnBrk="1" fontAlgn="base" latinLnBrk="0" hangingPunct="1">
              <a:lnSpc>
                <a:spcPts val="1640"/>
              </a:lnSpc>
              <a:spcBef>
                <a:spcPts val="600"/>
              </a:spcBef>
              <a:spcAft>
                <a:spcPct val="0"/>
              </a:spcAft>
              <a:buClr>
                <a:schemeClr val="accent1"/>
              </a:buClr>
              <a:buSzTx/>
              <a:buFont typeface="System Font Regular"/>
              <a:buChar char="-"/>
              <a:tabLst/>
              <a:defRPr/>
            </a:pPr>
            <a:r>
              <a:rPr lang="en-US" sz="2400" dirty="0">
                <a:solidFill>
                  <a:srgbClr val="343433"/>
                </a:solidFill>
              </a:rPr>
              <a:t>Bullet point</a:t>
            </a:r>
          </a:p>
          <a:p>
            <a:pPr marL="342900" indent="-342900">
              <a:lnSpc>
                <a:spcPts val="1640"/>
              </a:lnSpc>
              <a:spcBef>
                <a:spcPts val="600"/>
              </a:spcBef>
              <a:buClr>
                <a:schemeClr val="accent1"/>
              </a:buClr>
              <a:buFont typeface="System Font Regular"/>
              <a:buChar char="-"/>
            </a:pPr>
            <a:r>
              <a:rPr lang="en-US" sz="2400" dirty="0">
                <a:solidFill>
                  <a:srgbClr val="343433"/>
                </a:solidFill>
              </a:rPr>
              <a:t> </a:t>
            </a:r>
          </a:p>
          <a:p>
            <a:pPr marL="342900" indent="-342900">
              <a:buFont typeface="System Font Regular"/>
              <a:buChar char="-"/>
            </a:pPr>
            <a:endParaRPr lang="en-US" sz="2400" dirty="0"/>
          </a:p>
        </p:txBody>
      </p:sp>
    </p:spTree>
    <p:extLst>
      <p:ext uri="{BB962C8B-B14F-4D97-AF65-F5344CB8AC3E}">
        <p14:creationId xmlns:p14="http://schemas.microsoft.com/office/powerpoint/2010/main" val="155189824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2 images with caption">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4B522BF-7C15-4C47-B4C5-801E311A2127}"/>
              </a:ext>
            </a:extLst>
          </p:cNvPr>
          <p:cNvSpPr>
            <a:spLocks noGrp="1"/>
          </p:cNvSpPr>
          <p:nvPr>
            <p:ph type="title" hasCustomPrompt="1"/>
          </p:nvPr>
        </p:nvSpPr>
        <p:spPr>
          <a:xfrm>
            <a:off x="358775" y="388942"/>
            <a:ext cx="8426450" cy="518846"/>
          </a:xfrm>
        </p:spPr>
        <p:txBody>
          <a:bodyPr lIns="0" tIns="0" rIns="0" bIns="0" anchor="t"/>
          <a:lstStyle/>
          <a:p>
            <a:pPr marL="0" indent="0" fontAlgn="auto">
              <a:spcAft>
                <a:spcPts val="600"/>
              </a:spcAft>
              <a:buNone/>
              <a:defRPr/>
            </a:pPr>
            <a:r>
              <a:rPr lang="en-US" dirty="0"/>
              <a:t>Heading</a:t>
            </a:r>
            <a:endParaRPr lang="en-AU" dirty="0">
              <a:solidFill>
                <a:srgbClr val="FF0000"/>
              </a:solidFill>
            </a:endParaRPr>
          </a:p>
        </p:txBody>
      </p:sp>
      <p:sp>
        <p:nvSpPr>
          <p:cNvPr id="13" name="Picture Placeholder 10">
            <a:extLst>
              <a:ext uri="{FF2B5EF4-FFF2-40B4-BE49-F238E27FC236}">
                <a16:creationId xmlns:a16="http://schemas.microsoft.com/office/drawing/2014/main" id="{A74C51C2-92E2-384C-B2EA-8187DC7E9CED}"/>
              </a:ext>
            </a:extLst>
          </p:cNvPr>
          <p:cNvSpPr>
            <a:spLocks noGrp="1"/>
          </p:cNvSpPr>
          <p:nvPr>
            <p:ph type="pic" sz="quarter" idx="10"/>
          </p:nvPr>
        </p:nvSpPr>
        <p:spPr>
          <a:xfrm>
            <a:off x="4681538" y="1987550"/>
            <a:ext cx="3411537" cy="1901825"/>
          </a:xfrm>
        </p:spPr>
        <p:txBody>
          <a:bodyPr/>
          <a:lstStyle/>
          <a:p>
            <a:endParaRPr lang="en-US"/>
          </a:p>
        </p:txBody>
      </p:sp>
      <p:sp>
        <p:nvSpPr>
          <p:cNvPr id="14" name="Picture Placeholder 10">
            <a:extLst>
              <a:ext uri="{FF2B5EF4-FFF2-40B4-BE49-F238E27FC236}">
                <a16:creationId xmlns:a16="http://schemas.microsoft.com/office/drawing/2014/main" id="{5E3ED63D-82E7-F048-A24E-5EFF85404615}"/>
              </a:ext>
            </a:extLst>
          </p:cNvPr>
          <p:cNvSpPr>
            <a:spLocks noGrp="1"/>
          </p:cNvSpPr>
          <p:nvPr>
            <p:ph type="pic" sz="quarter" idx="11"/>
          </p:nvPr>
        </p:nvSpPr>
        <p:spPr>
          <a:xfrm>
            <a:off x="872282" y="1987550"/>
            <a:ext cx="3411537" cy="1901825"/>
          </a:xfrm>
        </p:spPr>
        <p:txBody>
          <a:bodyPr/>
          <a:lstStyle/>
          <a:p>
            <a:endParaRPr lang="en-US" dirty="0"/>
          </a:p>
        </p:txBody>
      </p:sp>
      <p:sp>
        <p:nvSpPr>
          <p:cNvPr id="25" name="Text Placeholder 3">
            <a:extLst>
              <a:ext uri="{FF2B5EF4-FFF2-40B4-BE49-F238E27FC236}">
                <a16:creationId xmlns:a16="http://schemas.microsoft.com/office/drawing/2014/main" id="{8F4C4831-32CD-1C43-8C2F-DCC29436FA69}"/>
              </a:ext>
            </a:extLst>
          </p:cNvPr>
          <p:cNvSpPr>
            <a:spLocks noGrp="1"/>
          </p:cNvSpPr>
          <p:nvPr>
            <p:ph type="body" sz="quarter" idx="12" hasCustomPrompt="1"/>
          </p:nvPr>
        </p:nvSpPr>
        <p:spPr>
          <a:xfrm>
            <a:off x="358774" y="1014347"/>
            <a:ext cx="8426449" cy="555625"/>
          </a:xfrm>
        </p:spPr>
        <p:txBody>
          <a:bodyPr lIns="0" tIns="0" rIns="0" bIns="0"/>
          <a:lstStyle>
            <a:lvl1pPr marL="0" indent="0">
              <a:buNone/>
              <a:defRPr>
                <a:solidFill>
                  <a:srgbClr val="343433"/>
                </a:solidFill>
              </a:defRPr>
            </a:lvl1pPr>
          </a:lstStyle>
          <a:p>
            <a:pPr lvl="0"/>
            <a:r>
              <a:rPr lang="en-US" dirty="0"/>
              <a:t>Intro copy here</a:t>
            </a:r>
          </a:p>
        </p:txBody>
      </p:sp>
      <p:sp>
        <p:nvSpPr>
          <p:cNvPr id="3" name="Text Placeholder 2">
            <a:extLst>
              <a:ext uri="{FF2B5EF4-FFF2-40B4-BE49-F238E27FC236}">
                <a16:creationId xmlns:a16="http://schemas.microsoft.com/office/drawing/2014/main" id="{7BD98C5F-18C6-6644-AA47-81AF0422EF6E}"/>
              </a:ext>
            </a:extLst>
          </p:cNvPr>
          <p:cNvSpPr>
            <a:spLocks noGrp="1"/>
          </p:cNvSpPr>
          <p:nvPr>
            <p:ph type="body" sz="quarter" idx="13" hasCustomPrompt="1"/>
          </p:nvPr>
        </p:nvSpPr>
        <p:spPr>
          <a:xfrm>
            <a:off x="872282" y="4054889"/>
            <a:ext cx="3411509" cy="592138"/>
          </a:xfrm>
        </p:spPr>
        <p:txBody>
          <a:bodyPr lIns="0" tIns="0" rIns="0" bIns="0"/>
          <a:lstStyle>
            <a:lvl1pPr>
              <a:defRPr sz="2400" b="0"/>
            </a:lvl1pPr>
          </a:lstStyle>
          <a:p>
            <a:pPr lvl="0"/>
            <a:r>
              <a:rPr lang="en-US" dirty="0"/>
              <a:t>Caption</a:t>
            </a:r>
          </a:p>
        </p:txBody>
      </p:sp>
      <p:sp>
        <p:nvSpPr>
          <p:cNvPr id="10" name="Text Placeholder 2">
            <a:extLst>
              <a:ext uri="{FF2B5EF4-FFF2-40B4-BE49-F238E27FC236}">
                <a16:creationId xmlns:a16="http://schemas.microsoft.com/office/drawing/2014/main" id="{72598C76-8B4C-334A-BE7B-2C6BF096C107}"/>
              </a:ext>
            </a:extLst>
          </p:cNvPr>
          <p:cNvSpPr>
            <a:spLocks noGrp="1"/>
          </p:cNvSpPr>
          <p:nvPr>
            <p:ph type="body" sz="quarter" idx="14" hasCustomPrompt="1"/>
          </p:nvPr>
        </p:nvSpPr>
        <p:spPr>
          <a:xfrm>
            <a:off x="4669029" y="4054889"/>
            <a:ext cx="3411509" cy="592138"/>
          </a:xfrm>
        </p:spPr>
        <p:txBody>
          <a:bodyPr lIns="0" tIns="0" rIns="0" bIns="0"/>
          <a:lstStyle>
            <a:lvl1pPr>
              <a:defRPr sz="2400" b="0"/>
            </a:lvl1pPr>
          </a:lstStyle>
          <a:p>
            <a:pPr lvl="0"/>
            <a:r>
              <a:rPr lang="en-US" dirty="0"/>
              <a:t>Caption</a:t>
            </a:r>
          </a:p>
        </p:txBody>
      </p:sp>
    </p:spTree>
    <p:extLst>
      <p:ext uri="{BB962C8B-B14F-4D97-AF65-F5344CB8AC3E}">
        <p14:creationId xmlns:p14="http://schemas.microsoft.com/office/powerpoint/2010/main" val="11806911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woObj" preserve="1">
  <p:cSld name="table/chart/image x 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E64626"/>
                </a:solidFill>
              </a:defRPr>
            </a:lvl1pPr>
          </a:lstStyle>
          <a:p>
            <a:r>
              <a:rPr lang="en-US" dirty="0"/>
              <a:t>Click to edit Master title style</a:t>
            </a:r>
          </a:p>
        </p:txBody>
      </p:sp>
      <p:sp>
        <p:nvSpPr>
          <p:cNvPr id="3" name="Content Placeholder 2"/>
          <p:cNvSpPr>
            <a:spLocks noGrp="1"/>
          </p:cNvSpPr>
          <p:nvPr>
            <p:ph sz="half" idx="1"/>
          </p:nvPr>
        </p:nvSpPr>
        <p:spPr>
          <a:xfrm>
            <a:off x="358775" y="1019944"/>
            <a:ext cx="4038600" cy="3394472"/>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p:txBody>
      </p:sp>
      <p:sp>
        <p:nvSpPr>
          <p:cNvPr id="4" name="Content Placeholder 3"/>
          <p:cNvSpPr>
            <a:spLocks noGrp="1"/>
          </p:cNvSpPr>
          <p:nvPr>
            <p:ph sz="half" idx="2"/>
          </p:nvPr>
        </p:nvSpPr>
        <p:spPr>
          <a:xfrm>
            <a:off x="4746627" y="1019944"/>
            <a:ext cx="4038600" cy="3394472"/>
          </a:xfrm>
        </p:spPr>
        <p:txBody>
          <a:bodyPr/>
          <a:lstStyle>
            <a:lvl1pPr>
              <a:defRPr sz="2400"/>
            </a:lvl1pPr>
            <a:lvl2pPr>
              <a:defRPr sz="2400"/>
            </a:lvl2pPr>
            <a:lvl3pPr>
              <a:defRPr sz="2400"/>
            </a:lvl3pPr>
            <a:lvl4pPr>
              <a:defRPr sz="2000"/>
            </a:lvl4pPr>
            <a:lvl5pPr>
              <a:defRPr sz="2000"/>
            </a:lvl5pPr>
            <a:lvl6pPr>
              <a:defRPr sz="1800"/>
            </a:lvl6pPr>
            <a:lvl7pPr>
              <a:defRPr sz="1800"/>
            </a:lvl7pPr>
            <a:lvl8pPr>
              <a:defRPr sz="1800"/>
            </a:lvl8pPr>
            <a:lvl9pPr>
              <a:defRPr sz="1800"/>
            </a:lvl9pPr>
          </a:lstStyle>
          <a:p>
            <a:pPr lvl="0"/>
            <a:r>
              <a:rPr lang="en-US" dirty="0"/>
              <a:t>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62266431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a:extLst>
              <a:ext uri="{28A0092B-C50C-407E-A947-70E740481C1C}">
                <a14:useLocalDpi xmlns:a14="http://schemas.microsoft.com/office/drawing/2010/main"/>
              </a:ext>
            </a:extLst>
          </a:blip>
          <a:srcRect/>
          <a:stretch>
            <a:fillRect/>
          </a:stretch>
        </p:blipFill>
        <p:spPr bwMode="auto">
          <a:xfrm>
            <a:off x="454025" y="4429125"/>
            <a:ext cx="1536700" cy="398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itle 8"/>
          <p:cNvSpPr>
            <a:spLocks noGrp="1"/>
          </p:cNvSpPr>
          <p:nvPr>
            <p:ph type="title"/>
          </p:nvPr>
        </p:nvSpPr>
        <p:spPr>
          <a:xfrm>
            <a:off x="358775" y="376238"/>
            <a:ext cx="8388586" cy="396568"/>
          </a:xfrm>
        </p:spPr>
        <p:txBody>
          <a:bodyPr tIns="0" anchor="t"/>
          <a:lstStyle>
            <a:lvl1pPr>
              <a:defRPr baseline="0">
                <a:solidFill>
                  <a:srgbClr val="E64626"/>
                </a:solidFill>
              </a:defRPr>
            </a:lvl1pPr>
          </a:lstStyle>
          <a:p>
            <a:r>
              <a:rPr lang="en-US" dirty="0"/>
              <a:t>Click to edit Master title style</a:t>
            </a:r>
          </a:p>
        </p:txBody>
      </p:sp>
      <p:sp>
        <p:nvSpPr>
          <p:cNvPr id="7" name="Picture Placeholder 13"/>
          <p:cNvSpPr>
            <a:spLocks noGrp="1"/>
          </p:cNvSpPr>
          <p:nvPr>
            <p:ph type="pic" sz="quarter" idx="12"/>
          </p:nvPr>
        </p:nvSpPr>
        <p:spPr>
          <a:xfrm>
            <a:off x="359999" y="1350000"/>
            <a:ext cx="8425225" cy="3417263"/>
          </a:xfrm>
          <a:solidFill>
            <a:schemeClr val="accent4"/>
          </a:solidFill>
        </p:spPr>
        <p:txBody>
          <a:bodyPr rtlCol="0" anchor="ctr">
            <a:normAutofit/>
          </a:bodyPr>
          <a:lstStyle>
            <a:lvl1pPr marL="0" indent="0" algn="ctr">
              <a:buNone/>
              <a:defRPr/>
            </a:lvl1pPr>
          </a:lstStyle>
          <a:p>
            <a:pPr lvl="0"/>
            <a:r>
              <a:rPr lang="en-US" noProof="0"/>
              <a:t>Click icon to add picture</a:t>
            </a:r>
            <a:endParaRPr lang="en-US" noProof="0" dirty="0"/>
          </a:p>
        </p:txBody>
      </p:sp>
      <p:sp>
        <p:nvSpPr>
          <p:cNvPr id="10" name="Text Placeholder 3">
            <a:extLst>
              <a:ext uri="{FF2B5EF4-FFF2-40B4-BE49-F238E27FC236}">
                <a16:creationId xmlns:a16="http://schemas.microsoft.com/office/drawing/2014/main" id="{738F5981-0C41-7E41-8A74-498498074DED}"/>
              </a:ext>
            </a:extLst>
          </p:cNvPr>
          <p:cNvSpPr>
            <a:spLocks noGrp="1"/>
          </p:cNvSpPr>
          <p:nvPr>
            <p:ph type="body" sz="quarter" idx="10"/>
          </p:nvPr>
        </p:nvSpPr>
        <p:spPr>
          <a:xfrm>
            <a:off x="360000" y="993600"/>
            <a:ext cx="8424000" cy="555625"/>
          </a:xfrm>
        </p:spPr>
        <p:txBody>
          <a:bodyPr lIns="0" tIns="0" rIns="0" bIns="0"/>
          <a:lstStyle>
            <a:lvl1pPr marL="0" indent="0">
              <a:buNone/>
              <a:defRPr>
                <a:solidFill>
                  <a:srgbClr val="343433"/>
                </a:solidFill>
              </a:defRPr>
            </a:lvl1pPr>
          </a:lstStyle>
          <a:p>
            <a:pPr lvl="0"/>
            <a:r>
              <a:rPr lang="en-US" dirty="0"/>
              <a:t>Click to edit Master text styles</a:t>
            </a:r>
          </a:p>
        </p:txBody>
      </p:sp>
    </p:spTree>
    <p:extLst>
      <p:ext uri="{BB962C8B-B14F-4D97-AF65-F5344CB8AC3E}">
        <p14:creationId xmlns:p14="http://schemas.microsoft.com/office/powerpoint/2010/main" val="259162284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Quote on whit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505B95C-57D9-5D4F-B0D4-E8F0ED0B5FDF}"/>
              </a:ext>
            </a:extLst>
          </p:cNvPr>
          <p:cNvSpPr>
            <a:spLocks noGrp="1"/>
          </p:cNvSpPr>
          <p:nvPr>
            <p:ph idx="1" hasCustomPrompt="1"/>
          </p:nvPr>
        </p:nvSpPr>
        <p:spPr bwMode="auto">
          <a:xfrm>
            <a:off x="358775" y="376238"/>
            <a:ext cx="8426450" cy="439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a:defRPr/>
            </a:lvl1pPr>
          </a:lstStyle>
          <a:p>
            <a:pPr lvl="0"/>
            <a:r>
              <a:rPr lang="en-AU" dirty="0"/>
              <a:t>“Insert quote here”</a:t>
            </a:r>
          </a:p>
        </p:txBody>
      </p:sp>
    </p:spTree>
    <p:extLst>
      <p:ext uri="{BB962C8B-B14F-4D97-AF65-F5344CB8AC3E}">
        <p14:creationId xmlns:p14="http://schemas.microsoft.com/office/powerpoint/2010/main" val="418866434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Quote on Charcoal">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076C99-C2D0-7E41-9AA7-E83E178EC3EC}"/>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 name="Text Placeholder 2">
            <a:extLst>
              <a:ext uri="{FF2B5EF4-FFF2-40B4-BE49-F238E27FC236}">
                <a16:creationId xmlns:a16="http://schemas.microsoft.com/office/drawing/2014/main" id="{3505B95C-57D9-5D4F-B0D4-E8F0ED0B5FDF}"/>
              </a:ext>
            </a:extLst>
          </p:cNvPr>
          <p:cNvSpPr>
            <a:spLocks noGrp="1"/>
          </p:cNvSpPr>
          <p:nvPr>
            <p:ph idx="1" hasCustomPrompt="1"/>
          </p:nvPr>
        </p:nvSpPr>
        <p:spPr bwMode="auto">
          <a:xfrm>
            <a:off x="358775" y="376238"/>
            <a:ext cx="8426450" cy="43910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a:defRPr>
                <a:solidFill>
                  <a:schemeClr val="bg1"/>
                </a:solidFill>
              </a:defRPr>
            </a:lvl1pPr>
          </a:lstStyle>
          <a:p>
            <a:pPr lvl="0"/>
            <a:r>
              <a:rPr lang="en-AU" dirty="0"/>
              <a:t>“Insert quote here”</a:t>
            </a:r>
          </a:p>
        </p:txBody>
      </p:sp>
      <p:sp>
        <p:nvSpPr>
          <p:cNvPr id="5" name="Date Placeholder 3">
            <a:extLst>
              <a:ext uri="{FF2B5EF4-FFF2-40B4-BE49-F238E27FC236}">
                <a16:creationId xmlns:a16="http://schemas.microsoft.com/office/drawing/2014/main" id="{A37C4B54-9F50-44CC-81DF-E2B3B12189A2}"/>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solidFill>
                  <a:schemeClr val="bg1"/>
                </a:solidFill>
                <a:latin typeface="Arial" panose="020B0604020202020204" pitchFamily="34" charset="0"/>
                <a:cs typeface="Arial" panose="020B0604020202020204" pitchFamily="34" charset="0"/>
              </a:rPr>
              <a:t>The </a:t>
            </a:r>
            <a:r>
              <a:rPr lang="en-AU" dirty="0">
                <a:solidFill>
                  <a:schemeClr val="bg1"/>
                </a:solidFill>
                <a:latin typeface="Arial" panose="020B0604020202020204" pitchFamily="34" charset="0"/>
                <a:cs typeface="Arial" panose="020B0604020202020204" pitchFamily="34" charset="0"/>
              </a:rPr>
              <a:t>University of Sydney</a:t>
            </a:r>
            <a:endParaRPr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35157413"/>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tile page ochre - centred tex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D031483D-DA28-2442-A81B-F28DE6B1B7D8}"/>
              </a:ext>
            </a:extLst>
          </p:cNvPr>
          <p:cNvSpPr/>
          <p:nvPr userDrawn="1"/>
        </p:nvSpPr>
        <p:spPr>
          <a:xfrm>
            <a:off x="0" y="0"/>
            <a:ext cx="9143999"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59322" y="3881927"/>
            <a:ext cx="1848464" cy="639366"/>
          </a:xfrm>
          <a:prstGeom prst="rect">
            <a:avLst/>
          </a:prstGeom>
        </p:spPr>
      </p:pic>
      <p:sp>
        <p:nvSpPr>
          <p:cNvPr id="4" name="Text Placeholder 3">
            <a:extLst>
              <a:ext uri="{FF2B5EF4-FFF2-40B4-BE49-F238E27FC236}">
                <a16:creationId xmlns:a16="http://schemas.microsoft.com/office/drawing/2014/main" id="{61810D18-D805-534E-AC4E-3F1F70CCD8A5}"/>
              </a:ext>
            </a:extLst>
          </p:cNvPr>
          <p:cNvSpPr>
            <a:spLocks noGrp="1"/>
          </p:cNvSpPr>
          <p:nvPr>
            <p:ph type="body" sz="quarter" idx="10" hasCustomPrompt="1"/>
          </p:nvPr>
        </p:nvSpPr>
        <p:spPr>
          <a:xfrm>
            <a:off x="358775" y="1952625"/>
            <a:ext cx="8426450" cy="619125"/>
          </a:xfrm>
        </p:spPr>
        <p:txBody>
          <a:bodyPr/>
          <a:lstStyle>
            <a:lvl1pPr algn="ctr">
              <a:defRPr sz="2400" b="1">
                <a:solidFill>
                  <a:schemeClr val="bg1"/>
                </a:solidFill>
              </a:defRPr>
            </a:lvl1pPr>
          </a:lstStyle>
          <a:p>
            <a:pPr lvl="0"/>
            <a:r>
              <a:rPr lang="en-US" dirty="0"/>
              <a:t>Questions?</a:t>
            </a:r>
          </a:p>
        </p:txBody>
      </p:sp>
    </p:spTree>
    <p:extLst>
      <p:ext uri="{BB962C8B-B14F-4D97-AF65-F5344CB8AC3E}">
        <p14:creationId xmlns:p14="http://schemas.microsoft.com/office/powerpoint/2010/main" val="43958800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12F2116-70B0-0A40-9A99-39B093E90C85}"/>
              </a:ext>
            </a:extLst>
          </p:cNvPr>
          <p:cNvSpPr/>
          <p:nvPr userDrawn="1"/>
        </p:nvSpPr>
        <p:spPr>
          <a:xfrm>
            <a:off x="91929" y="-69273"/>
            <a:ext cx="9240253" cy="5143500"/>
          </a:xfrm>
          <a:prstGeom prst="rect">
            <a:avLst/>
          </a:prstGeom>
          <a:solidFill>
            <a:srgbClr val="E64626"/>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900" dirty="0">
              <a:solidFill>
                <a:schemeClr val="accent1"/>
              </a:solidFill>
            </a:endParaRPr>
          </a:p>
        </p:txBody>
      </p:sp>
      <p:pic>
        <p:nvPicPr>
          <p:cNvPr id="4" name="Picture 3" descr="A close up of a logo&#10;&#10;Description automatically generated">
            <a:extLst>
              <a:ext uri="{FF2B5EF4-FFF2-40B4-BE49-F238E27FC236}">
                <a16:creationId xmlns:a16="http://schemas.microsoft.com/office/drawing/2014/main" id="{FC6C9423-2ECA-CD45-9BE8-3D9F205D05C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875625" y="3546468"/>
            <a:ext cx="322829" cy="322829"/>
          </a:xfrm>
          <a:prstGeom prst="rect">
            <a:avLst/>
          </a:prstGeom>
        </p:spPr>
      </p:pic>
      <p:pic>
        <p:nvPicPr>
          <p:cNvPr id="5" name="Picture 4" descr="A close up of a logo&#10;&#10;Description automatically generated">
            <a:extLst>
              <a:ext uri="{FF2B5EF4-FFF2-40B4-BE49-F238E27FC236}">
                <a16:creationId xmlns:a16="http://schemas.microsoft.com/office/drawing/2014/main" id="{39587C46-DB1B-284B-B753-D9F8965572C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798165" y="3516251"/>
            <a:ext cx="391694" cy="391694"/>
          </a:xfrm>
          <a:prstGeom prst="rect">
            <a:avLst/>
          </a:prstGeom>
        </p:spPr>
      </p:pic>
      <p:pic>
        <p:nvPicPr>
          <p:cNvPr id="6" name="Picture 5" descr="A close up of a logo&#10;&#10;Description automatically generated">
            <a:extLst>
              <a:ext uri="{FF2B5EF4-FFF2-40B4-BE49-F238E27FC236}">
                <a16:creationId xmlns:a16="http://schemas.microsoft.com/office/drawing/2014/main" id="{190F75B7-D6B0-654C-95E8-A0DD9735499A}"/>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60000" y="3550686"/>
            <a:ext cx="322829" cy="322829"/>
          </a:xfrm>
          <a:prstGeom prst="rect">
            <a:avLst/>
          </a:prstGeom>
        </p:spPr>
      </p:pic>
      <p:pic>
        <p:nvPicPr>
          <p:cNvPr id="7" name="Picture 6" descr="A close up of a logo&#10;&#10;Description automatically generated">
            <a:extLst>
              <a:ext uri="{FF2B5EF4-FFF2-40B4-BE49-F238E27FC236}">
                <a16:creationId xmlns:a16="http://schemas.microsoft.com/office/drawing/2014/main" id="{802A81A5-A3BF-3240-937B-95577F140186}"/>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1264347" y="3445189"/>
            <a:ext cx="533818" cy="533818"/>
          </a:xfrm>
          <a:prstGeom prst="rect">
            <a:avLst/>
          </a:prstGeom>
        </p:spPr>
      </p:pic>
      <p:sp>
        <p:nvSpPr>
          <p:cNvPr id="14" name="Picture Placeholder 12">
            <a:extLst>
              <a:ext uri="{FF2B5EF4-FFF2-40B4-BE49-F238E27FC236}">
                <a16:creationId xmlns:a16="http://schemas.microsoft.com/office/drawing/2014/main" id="{9E07EDDF-AE60-8841-BDD4-E3CB0F1F43E4}"/>
              </a:ext>
            </a:extLst>
          </p:cNvPr>
          <p:cNvSpPr>
            <a:spLocks noGrp="1"/>
          </p:cNvSpPr>
          <p:nvPr>
            <p:ph type="pic" sz="quarter" idx="10"/>
          </p:nvPr>
        </p:nvSpPr>
        <p:spPr>
          <a:xfrm>
            <a:off x="4765676" y="0"/>
            <a:ext cx="4372544" cy="5143500"/>
          </a:xfrm>
        </p:spPr>
        <p:txBody>
          <a:bodyPr/>
          <a:lstStyle/>
          <a:p>
            <a:endParaRPr lang="en-US" dirty="0"/>
          </a:p>
        </p:txBody>
      </p:sp>
      <p:sp>
        <p:nvSpPr>
          <p:cNvPr id="12" name="Title 1">
            <a:extLst>
              <a:ext uri="{FF2B5EF4-FFF2-40B4-BE49-F238E27FC236}">
                <a16:creationId xmlns:a16="http://schemas.microsoft.com/office/drawing/2014/main" id="{808BD2E6-1033-4D4A-B17F-9B0C64E7E2BB}"/>
              </a:ext>
            </a:extLst>
          </p:cNvPr>
          <p:cNvSpPr>
            <a:spLocks noGrp="1"/>
          </p:cNvSpPr>
          <p:nvPr>
            <p:ph type="title" hasCustomPrompt="1"/>
          </p:nvPr>
        </p:nvSpPr>
        <p:spPr>
          <a:xfrm>
            <a:off x="358775" y="376238"/>
            <a:ext cx="4019551" cy="485387"/>
          </a:xfrm>
        </p:spPr>
        <p:txBody>
          <a:bodyPr/>
          <a:lstStyle>
            <a:lvl1pPr>
              <a:defRPr>
                <a:solidFill>
                  <a:schemeClr val="bg1"/>
                </a:solidFill>
              </a:defRPr>
            </a:lvl1pPr>
          </a:lstStyle>
          <a:p>
            <a:r>
              <a:rPr lang="en-US" dirty="0"/>
              <a:t>Connect with us</a:t>
            </a:r>
          </a:p>
        </p:txBody>
      </p:sp>
      <p:sp>
        <p:nvSpPr>
          <p:cNvPr id="11" name="Date Placeholder 3">
            <a:extLst>
              <a:ext uri="{FF2B5EF4-FFF2-40B4-BE49-F238E27FC236}">
                <a16:creationId xmlns:a16="http://schemas.microsoft.com/office/drawing/2014/main" id="{A5FEF901-2FAA-4263-AEB6-88A0D2B07001}"/>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17" name="Title 1">
            <a:extLst>
              <a:ext uri="{FF2B5EF4-FFF2-40B4-BE49-F238E27FC236}">
                <a16:creationId xmlns:a16="http://schemas.microsoft.com/office/drawing/2014/main" id="{0CA7E288-B793-4AB8-A23C-034C74EB91AC}"/>
              </a:ext>
            </a:extLst>
          </p:cNvPr>
          <p:cNvSpPr txBox="1">
            <a:spLocks/>
          </p:cNvSpPr>
          <p:nvPr userDrawn="1"/>
        </p:nvSpPr>
        <p:spPr bwMode="auto">
          <a:xfrm>
            <a:off x="358775" y="1088827"/>
            <a:ext cx="4019551" cy="196534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a:lstStyle>
          <a:p>
            <a:r>
              <a:rPr lang="en-AU" sz="2400" b="0" dirty="0">
                <a:solidFill>
                  <a:schemeClr val="tx1"/>
                </a:solidFill>
              </a:rPr>
              <a:t>Insert team/discipline area/</a:t>
            </a:r>
          </a:p>
          <a:p>
            <a:r>
              <a:rPr lang="en-AU" sz="2400" b="0" dirty="0">
                <a:solidFill>
                  <a:schemeClr val="tx1"/>
                </a:solidFill>
              </a:rPr>
              <a:t>First name Last name</a:t>
            </a:r>
          </a:p>
          <a:p>
            <a:r>
              <a:rPr lang="en-AU" sz="2400" b="0" dirty="0">
                <a:solidFill>
                  <a:schemeClr val="tx1"/>
                </a:solidFill>
              </a:rPr>
              <a:t>Position</a:t>
            </a:r>
          </a:p>
          <a:p>
            <a:r>
              <a:rPr lang="en-AU" sz="2400" b="0" dirty="0">
                <a:solidFill>
                  <a:schemeClr val="tx1"/>
                </a:solidFill>
              </a:rPr>
              <a:t>+61 2 XXXX </a:t>
            </a:r>
            <a:r>
              <a:rPr lang="en-AU" sz="2400" b="0" dirty="0" err="1">
                <a:solidFill>
                  <a:schemeClr val="tx1"/>
                </a:solidFill>
              </a:rPr>
              <a:t>XXXX</a:t>
            </a:r>
            <a:endParaRPr lang="en-AU" sz="2400" b="0" dirty="0">
              <a:solidFill>
                <a:schemeClr val="tx1"/>
              </a:solidFill>
            </a:endParaRPr>
          </a:p>
          <a:p>
            <a:r>
              <a:rPr lang="en-AU" sz="2400" b="0" dirty="0">
                <a:solidFill>
                  <a:schemeClr val="tx1"/>
                </a:solidFill>
              </a:rPr>
              <a:t>first.last@sydney.edu.au</a:t>
            </a:r>
          </a:p>
          <a:p>
            <a:r>
              <a:rPr lang="en-AU" sz="2400" b="0" dirty="0">
                <a:solidFill>
                  <a:schemeClr val="tx1"/>
                </a:solidFill>
              </a:rPr>
              <a:t>sydney.edu.au/</a:t>
            </a:r>
            <a:r>
              <a:rPr lang="en-AU" sz="2400" b="0" dirty="0" err="1">
                <a:solidFill>
                  <a:schemeClr val="tx1"/>
                </a:solidFill>
              </a:rPr>
              <a:t>url</a:t>
            </a:r>
            <a:endParaRPr lang="en-AU" sz="2400" b="0" dirty="0">
              <a:solidFill>
                <a:schemeClr val="tx1"/>
              </a:solidFill>
            </a:endParaRPr>
          </a:p>
        </p:txBody>
      </p:sp>
      <p:sp>
        <p:nvSpPr>
          <p:cNvPr id="18" name="Title 1">
            <a:extLst>
              <a:ext uri="{FF2B5EF4-FFF2-40B4-BE49-F238E27FC236}">
                <a16:creationId xmlns:a16="http://schemas.microsoft.com/office/drawing/2014/main" id="{B3463AF4-5701-4B9C-82C2-CA670D825355}"/>
              </a:ext>
            </a:extLst>
          </p:cNvPr>
          <p:cNvSpPr txBox="1">
            <a:spLocks/>
          </p:cNvSpPr>
          <p:nvPr userDrawn="1"/>
        </p:nvSpPr>
        <p:spPr bwMode="auto">
          <a:xfrm>
            <a:off x="358775" y="3907945"/>
            <a:ext cx="4019551" cy="95106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lvl1pPr algn="l" defTabSz="457200" rtl="0" eaLnBrk="1" fontAlgn="base" hangingPunct="1">
              <a:spcBef>
                <a:spcPct val="0"/>
              </a:spcBef>
              <a:spcAft>
                <a:spcPct val="0"/>
              </a:spcAft>
              <a:defRPr sz="2400" b="1" kern="1200">
                <a:solidFill>
                  <a:schemeClr val="bg1"/>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a:lstStyle>
          <a:p>
            <a:r>
              <a:rPr lang="en-AU" sz="2400" b="0" dirty="0">
                <a:solidFill>
                  <a:schemeClr val="tx1"/>
                </a:solidFill>
              </a:rPr>
              <a:t>Insert social media handles</a:t>
            </a:r>
          </a:p>
        </p:txBody>
      </p:sp>
    </p:spTree>
    <p:extLst>
      <p:ext uri="{BB962C8B-B14F-4D97-AF65-F5344CB8AC3E}">
        <p14:creationId xmlns:p14="http://schemas.microsoft.com/office/powerpoint/2010/main" val="28226031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 blue left justified">
    <p:spTree>
      <p:nvGrpSpPr>
        <p:cNvPr id="1" name=""/>
        <p:cNvGrpSpPr/>
        <p:nvPr/>
      </p:nvGrpSpPr>
      <p:grpSpPr>
        <a:xfrm>
          <a:off x="0" y="0"/>
          <a:ext cx="0" cy="0"/>
          <a:chOff x="0" y="0"/>
          <a:chExt cx="0" cy="0"/>
        </a:xfrm>
      </p:grpSpPr>
      <p:sp>
        <p:nvSpPr>
          <p:cNvPr id="4" name="Rectangle 3"/>
          <p:cNvSpPr/>
          <p:nvPr/>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pic>
        <p:nvPicPr>
          <p:cNvPr id="3" name="Picture 2">
            <a:extLst>
              <a:ext uri="{FF2B5EF4-FFF2-40B4-BE49-F238E27FC236}">
                <a16:creationId xmlns:a16="http://schemas.microsoft.com/office/drawing/2014/main" id="{141099E0-B2EC-464F-A0C3-6006871D84EC}"/>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5982"/>
            <a:ext cx="1854000" cy="641281"/>
          </a:xfrm>
          <a:prstGeom prst="rect">
            <a:avLst/>
          </a:prstGeom>
        </p:spPr>
      </p:pic>
      <p:sp>
        <p:nvSpPr>
          <p:cNvPr id="8" name="Title 8">
            <a:extLst>
              <a:ext uri="{FF2B5EF4-FFF2-40B4-BE49-F238E27FC236}">
                <a16:creationId xmlns:a16="http://schemas.microsoft.com/office/drawing/2014/main" id="{E47FCD98-EB33-C04F-BAE9-9B7060223ED1}"/>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1" name="Text Placeholder 4">
            <a:extLst>
              <a:ext uri="{FF2B5EF4-FFF2-40B4-BE49-F238E27FC236}">
                <a16:creationId xmlns:a16="http://schemas.microsoft.com/office/drawing/2014/main" id="{90CFCEB7-F6D8-F541-9074-02694889BD6D}"/>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412442876"/>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 yellow left justified">
    <p:spTree>
      <p:nvGrpSpPr>
        <p:cNvPr id="1" name=""/>
        <p:cNvGrpSpPr/>
        <p:nvPr/>
      </p:nvGrpSpPr>
      <p:grpSpPr>
        <a:xfrm>
          <a:off x="0" y="0"/>
          <a:ext cx="0" cy="0"/>
          <a:chOff x="0" y="0"/>
          <a:chExt cx="0" cy="0"/>
        </a:xfrm>
      </p:grpSpPr>
      <p:sp>
        <p:nvSpPr>
          <p:cNvPr id="4" name="Rectangle 3"/>
          <p:cNvSpPr/>
          <p:nvPr userDrawn="1"/>
        </p:nvSpPr>
        <p:spPr>
          <a:xfrm>
            <a:off x="0" y="0"/>
            <a:ext cx="9144000" cy="514350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9" name="Title 8">
            <a:extLst>
              <a:ext uri="{FF2B5EF4-FFF2-40B4-BE49-F238E27FC236}">
                <a16:creationId xmlns:a16="http://schemas.microsoft.com/office/drawing/2014/main" id="{86E0BA08-BCEE-7E40-AAE1-56707940D033}"/>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10" name="Text Placeholder 4">
            <a:extLst>
              <a:ext uri="{FF2B5EF4-FFF2-40B4-BE49-F238E27FC236}">
                <a16:creationId xmlns:a16="http://schemas.microsoft.com/office/drawing/2014/main" id="{86D5FB94-986E-164F-9D09-85493D8294E6}"/>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2F3CD417-9589-7449-92D5-ECB1E55ABF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7897"/>
            <a:ext cx="1852610" cy="640800"/>
          </a:xfrm>
          <a:prstGeom prst="rect">
            <a:avLst/>
          </a:prstGeom>
        </p:spPr>
      </p:pic>
    </p:spTree>
    <p:extLst>
      <p:ext uri="{BB962C8B-B14F-4D97-AF65-F5344CB8AC3E}">
        <p14:creationId xmlns:p14="http://schemas.microsoft.com/office/powerpoint/2010/main" val="8573159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age with image behind">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6298463-28C6-A342-8992-59A88DF1B8DC}"/>
              </a:ext>
            </a:extLst>
          </p:cNvPr>
          <p:cNvSpPr>
            <a:spLocks noGrp="1"/>
          </p:cNvSpPr>
          <p:nvPr>
            <p:ph type="pic" sz="quarter" idx="14"/>
          </p:nvPr>
        </p:nvSpPr>
        <p:spPr>
          <a:xfrm>
            <a:off x="0" y="7449"/>
            <a:ext cx="9144000" cy="5143500"/>
          </a:xfrm>
        </p:spPr>
        <p:txBody>
          <a:bodyPr/>
          <a:lstStyle/>
          <a:p>
            <a:endParaRPr lang="en-US" dirty="0"/>
          </a:p>
        </p:txBody>
      </p:sp>
      <p:sp>
        <p:nvSpPr>
          <p:cNvPr id="9" name="Title 8"/>
          <p:cNvSpPr>
            <a:spLocks noGrp="1"/>
          </p:cNvSpPr>
          <p:nvPr>
            <p:ph type="title" hasCustomPrompt="1"/>
          </p:nvPr>
        </p:nvSpPr>
        <p:spPr>
          <a:xfrm>
            <a:off x="358775" y="376238"/>
            <a:ext cx="8430293" cy="531455"/>
          </a:xfrm>
        </p:spPr>
        <p:txBody>
          <a:bodyPr anchor="t"/>
          <a:lstStyle>
            <a:lvl1pPr algn="ctr">
              <a:defRPr sz="3000">
                <a:solidFill>
                  <a:srgbClr val="E64626"/>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1075673"/>
            <a:ext cx="8430293" cy="531455"/>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647768" y="1765926"/>
            <a:ext cx="1848464" cy="639366"/>
          </a:xfrm>
          <a:prstGeom prst="rect">
            <a:avLst/>
          </a:prstGeom>
        </p:spPr>
      </p:pic>
    </p:spTree>
    <p:extLst>
      <p:ext uri="{BB962C8B-B14F-4D97-AF65-F5344CB8AC3E}">
        <p14:creationId xmlns:p14="http://schemas.microsoft.com/office/powerpoint/2010/main" val="14264885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 charcoal left justifie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DF7538-00CA-AD4E-AF40-87B8852AB7F5}"/>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D40751D3-F541-6D48-A684-6D495EA1D7FE}"/>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58775" y="4125982"/>
            <a:ext cx="1854000" cy="641281"/>
          </a:xfrm>
          <a:prstGeom prst="rect">
            <a:avLst/>
          </a:prstGeom>
        </p:spPr>
      </p:pic>
      <p:sp>
        <p:nvSpPr>
          <p:cNvPr id="11" name="Title 8">
            <a:extLst>
              <a:ext uri="{FF2B5EF4-FFF2-40B4-BE49-F238E27FC236}">
                <a16:creationId xmlns:a16="http://schemas.microsoft.com/office/drawing/2014/main" id="{DCBCA472-A1E0-8C4E-A114-C53E60E9D8DF}"/>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2" name="Text Placeholder 4">
            <a:extLst>
              <a:ext uri="{FF2B5EF4-FFF2-40B4-BE49-F238E27FC236}">
                <a16:creationId xmlns:a16="http://schemas.microsoft.com/office/drawing/2014/main" id="{F4BFE064-8601-3645-8880-83831DA209AF}"/>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spTree>
    <p:extLst>
      <p:ext uri="{BB962C8B-B14F-4D97-AF65-F5344CB8AC3E}">
        <p14:creationId xmlns:p14="http://schemas.microsoft.com/office/powerpoint/2010/main" val="71697070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itle slide – Red option 1 (add own imag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2AB734E-09E2-4C5B-B359-F44C155BFDAF}"/>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0"/>
            <a:ext cx="4556125" cy="5143500"/>
          </a:xfrm>
          <a:prstGeom prst="rect">
            <a:avLst/>
          </a:prstGeom>
          <a:solidFill>
            <a:schemeClr val="bg1">
              <a:lumMod val="85000"/>
            </a:schemeClr>
          </a:solidFill>
        </p:spPr>
        <p:txBody>
          <a:bodyPr anchor="ctr" anchorCtr="0"/>
          <a:lstStyle>
            <a:lvl1pPr marL="0" indent="0" algn="ctr">
              <a:buNone/>
              <a:defRPr/>
            </a:lvl1pPr>
          </a:lstStyle>
          <a:p>
            <a:pPr lvl="0"/>
            <a:r>
              <a:rPr lang="en-US" noProof="0"/>
              <a:t>Click icon to add picture</a:t>
            </a:r>
            <a:endParaRPr lang="en-US" noProof="0" dirty="0"/>
          </a:p>
        </p:txBody>
      </p:sp>
      <p:sp>
        <p:nvSpPr>
          <p:cNvPr id="7" name="Title 8"/>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8" name="Text Placeholder 4"/>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12B7EA36-5F40-F14B-B68B-F9EE2D1117E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203228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 Red option 2">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464A0A-2E52-4325-8E9A-4FE513E8B588}"/>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descr="A view of a city street&#10;&#10;Description automatically generated">
            <a:extLst>
              <a:ext uri="{FF2B5EF4-FFF2-40B4-BE49-F238E27FC236}">
                <a16:creationId xmlns:a16="http://schemas.microsoft.com/office/drawing/2014/main" id="{2B220021-3B22-7E45-9076-398C1519C99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87877" y="0"/>
            <a:ext cx="4576226" cy="5143500"/>
          </a:xfrm>
          <a:prstGeom prst="rect">
            <a:avLst/>
          </a:prstGeom>
        </p:spPr>
      </p:pic>
      <p:sp>
        <p:nvSpPr>
          <p:cNvPr id="7" name="Title 8">
            <a:extLst>
              <a:ext uri="{FF2B5EF4-FFF2-40B4-BE49-F238E27FC236}">
                <a16:creationId xmlns:a16="http://schemas.microsoft.com/office/drawing/2014/main" id="{C79F5080-F28E-F44F-9B25-C31F7F3A1F4B}"/>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C7867AF6-A955-C34B-B908-6464AA12DD2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8" name="Picture 7">
            <a:extLst>
              <a:ext uri="{FF2B5EF4-FFF2-40B4-BE49-F238E27FC236}">
                <a16:creationId xmlns:a16="http://schemas.microsoft.com/office/drawing/2014/main" id="{B181E39E-51C7-3C46-95BF-516195C5BAE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265733296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 picture containing outdoor, tree, sky, grass&#10;&#10;Description automatically generated">
            <a:extLst>
              <a:ext uri="{FF2B5EF4-FFF2-40B4-BE49-F238E27FC236}">
                <a16:creationId xmlns:a16="http://schemas.microsoft.com/office/drawing/2014/main" id="{8900E50B-2392-CD4C-BA60-1A5D1F6E0EF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67771" y="0"/>
            <a:ext cx="4567509" cy="5143500"/>
          </a:xfrm>
          <a:prstGeom prst="rect">
            <a:avLst/>
          </a:prstGeom>
        </p:spPr>
      </p:pic>
      <p:sp>
        <p:nvSpPr>
          <p:cNvPr id="11" name="Title 8">
            <a:extLst>
              <a:ext uri="{FF2B5EF4-FFF2-40B4-BE49-F238E27FC236}">
                <a16:creationId xmlns:a16="http://schemas.microsoft.com/office/drawing/2014/main" id="{C7E383C9-FC2F-DD40-A99B-D1719CB2976F}"/>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CA598213-522E-B64C-9CF2-29DA95C5F932}"/>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3534BFB8-9B90-7445-BE20-4DDAD56F8DB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384628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3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descr="A picture containing building, outdoor&#10;&#10;Description automatically generated">
            <a:extLst>
              <a:ext uri="{FF2B5EF4-FFF2-40B4-BE49-F238E27FC236}">
                <a16:creationId xmlns:a16="http://schemas.microsoft.com/office/drawing/2014/main" id="{7F04E902-5E8F-2341-BD2B-645DFE5A032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9" name="Title 8">
            <a:extLst>
              <a:ext uri="{FF2B5EF4-FFF2-40B4-BE49-F238E27FC236}">
                <a16:creationId xmlns:a16="http://schemas.microsoft.com/office/drawing/2014/main" id="{2247765B-C297-9D4C-88A6-DD7AAB3B7E08}"/>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46AA5A77-B4AD-FB4D-9C50-E5814553BF0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DBEC11B8-B2BE-0546-8E83-3E6ADD82FA5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25988050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4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descr="A picture containing wall, indoor, ceiling, floor&#10;&#10;Description automatically generated">
            <a:extLst>
              <a:ext uri="{FF2B5EF4-FFF2-40B4-BE49-F238E27FC236}">
                <a16:creationId xmlns:a16="http://schemas.microsoft.com/office/drawing/2014/main" id="{A0E5CEAC-0663-5246-91BD-F5AF7EAADAD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53337" y="0"/>
            <a:ext cx="4708429" cy="5173957"/>
          </a:xfrm>
          <a:prstGeom prst="rect">
            <a:avLst/>
          </a:prstGeom>
        </p:spPr>
      </p:pic>
      <p:sp>
        <p:nvSpPr>
          <p:cNvPr id="9" name="Title 8">
            <a:extLst>
              <a:ext uri="{FF2B5EF4-FFF2-40B4-BE49-F238E27FC236}">
                <a16:creationId xmlns:a16="http://schemas.microsoft.com/office/drawing/2014/main" id="{812F6B4B-1723-1A4C-AF09-F05B8AB2C51D}"/>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F4AA7A69-63DD-8B41-B717-35D96A7976FE}"/>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A2641E83-5643-B248-9612-AB80D789BBF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3119376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5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descr="A view of a large building&#10;&#10;Description automatically generated">
            <a:extLst>
              <a:ext uri="{FF2B5EF4-FFF2-40B4-BE49-F238E27FC236}">
                <a16:creationId xmlns:a16="http://schemas.microsoft.com/office/drawing/2014/main" id="{B1EF443F-1551-0648-BE62-2C268A5287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53334" y="0"/>
            <a:ext cx="4690665" cy="5143500"/>
          </a:xfrm>
          <a:prstGeom prst="rect">
            <a:avLst/>
          </a:prstGeom>
        </p:spPr>
      </p:pic>
      <p:sp>
        <p:nvSpPr>
          <p:cNvPr id="9" name="Title 8">
            <a:extLst>
              <a:ext uri="{FF2B5EF4-FFF2-40B4-BE49-F238E27FC236}">
                <a16:creationId xmlns:a16="http://schemas.microsoft.com/office/drawing/2014/main" id="{071A3A1C-E272-4843-89CE-EDECE6BC73FE}"/>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24402D9-880D-8140-95EC-69FB769CC42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C4BF122E-9DCB-3349-8EB0-50E29F7A56C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05438359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6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2" name="Picture 11" descr="A view of a large window&#10;&#10;Description automatically generated">
            <a:extLst>
              <a:ext uri="{FF2B5EF4-FFF2-40B4-BE49-F238E27FC236}">
                <a16:creationId xmlns:a16="http://schemas.microsoft.com/office/drawing/2014/main" id="{420423EE-BBB8-3641-9440-EA11434269FF}"/>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87877" y="-1"/>
            <a:ext cx="4567509" cy="5143500"/>
          </a:xfrm>
          <a:prstGeom prst="rect">
            <a:avLst/>
          </a:prstGeom>
        </p:spPr>
      </p:pic>
      <p:sp>
        <p:nvSpPr>
          <p:cNvPr id="9" name="Title 8">
            <a:extLst>
              <a:ext uri="{FF2B5EF4-FFF2-40B4-BE49-F238E27FC236}">
                <a16:creationId xmlns:a16="http://schemas.microsoft.com/office/drawing/2014/main" id="{CA20B820-D2E2-C848-9E8F-F76BE1FE3980}"/>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3A26D019-3A8C-1B41-B128-5C226876958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B01A6395-7795-F247-9BDE-422D861E4C0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18452676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7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0"/>
            <a:ext cx="4587876"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2" name="Picture 11" descr="A bench in front of a building&#10;&#10;Description automatically generated">
            <a:extLst>
              <a:ext uri="{FF2B5EF4-FFF2-40B4-BE49-F238E27FC236}">
                <a16:creationId xmlns:a16="http://schemas.microsoft.com/office/drawing/2014/main" id="{9DA25CDA-EEDD-A747-B55E-843FD2345DE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b="-3014"/>
          <a:stretch/>
        </p:blipFill>
        <p:spPr>
          <a:xfrm>
            <a:off x="4567770" y="-1"/>
            <a:ext cx="4576230" cy="5351565"/>
          </a:xfrm>
          <a:prstGeom prst="rect">
            <a:avLst/>
          </a:prstGeom>
        </p:spPr>
      </p:pic>
      <p:sp>
        <p:nvSpPr>
          <p:cNvPr id="9" name="Title 8">
            <a:extLst>
              <a:ext uri="{FF2B5EF4-FFF2-40B4-BE49-F238E27FC236}">
                <a16:creationId xmlns:a16="http://schemas.microsoft.com/office/drawing/2014/main" id="{D4F558B5-645F-6C4B-801D-D20713615862}"/>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29DC9766-3762-D345-9507-0129C70C46C6}"/>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95B6ABB4-0E0B-3845-A5EC-11EA094AEA2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21730795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8_Title slide – Red option 4">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B576A394-6B1F-4D42-AB9D-E8AC240619B4}"/>
              </a:ext>
            </a:extLst>
          </p:cNvPr>
          <p:cNvSpPr/>
          <p:nvPr userDrawn="1"/>
        </p:nvSpPr>
        <p:spPr>
          <a:xfrm>
            <a:off x="-1" y="-1"/>
            <a:ext cx="4587877" cy="5143500"/>
          </a:xfrm>
          <a:prstGeom prst="rect">
            <a:avLst/>
          </a:prstGeom>
          <a:solidFill>
            <a:srgbClr val="E6462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11" name="Picture 10" descr="A close up of a brick building&#10;&#10;Description automatically generated">
            <a:extLst>
              <a:ext uri="{FF2B5EF4-FFF2-40B4-BE49-F238E27FC236}">
                <a16:creationId xmlns:a16="http://schemas.microsoft.com/office/drawing/2014/main" id="{42F16A81-DDB6-9744-A640-ECE9CE4414F5}"/>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87877" y="-1"/>
            <a:ext cx="4556123" cy="5143501"/>
          </a:xfrm>
          <a:prstGeom prst="rect">
            <a:avLst/>
          </a:prstGeom>
        </p:spPr>
      </p:pic>
      <p:sp>
        <p:nvSpPr>
          <p:cNvPr id="9" name="Title 8">
            <a:extLst>
              <a:ext uri="{FF2B5EF4-FFF2-40B4-BE49-F238E27FC236}">
                <a16:creationId xmlns:a16="http://schemas.microsoft.com/office/drawing/2014/main" id="{D3EFE137-6AA8-5146-BB5B-1B41A5B34CB7}"/>
              </a:ext>
            </a:extLst>
          </p:cNvPr>
          <p:cNvSpPr>
            <a:spLocks noGrp="1"/>
          </p:cNvSpPr>
          <p:nvPr>
            <p:ph type="title"/>
          </p:nvPr>
        </p:nvSpPr>
        <p:spPr>
          <a:xfrm>
            <a:off x="381884" y="419506"/>
            <a:ext cx="3948874" cy="992229"/>
          </a:xfrm>
          <a:prstGeom prst="rect">
            <a:avLst/>
          </a:prstGeom>
        </p:spPr>
        <p:txBody>
          <a:bodyPr anchor="t"/>
          <a:lstStyle>
            <a:lvl1pPr>
              <a:defRPr sz="3000">
                <a:solidFill>
                  <a:schemeClr val="bg1"/>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9BF42F2D-F344-4347-A77A-879196FB678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043C0DFF-E584-8C4B-B287-B1518DA05E1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27914575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page with image behin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C3F17C-0B28-9644-9AC2-BAFCFAAD1C7B}"/>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7" name="Rectangle 6">
            <a:extLst>
              <a:ext uri="{FF2B5EF4-FFF2-40B4-BE49-F238E27FC236}">
                <a16:creationId xmlns:a16="http://schemas.microsoft.com/office/drawing/2014/main" id="{21E33F04-2D7E-B147-9878-4BF69AE0D5BB}"/>
              </a:ext>
            </a:extLst>
          </p:cNvPr>
          <p:cNvSpPr/>
          <p:nvPr userDrawn="1"/>
        </p:nvSpPr>
        <p:spPr>
          <a:xfrm>
            <a:off x="0" y="0"/>
            <a:ext cx="9144000" cy="3018889"/>
          </a:xfrm>
          <a:prstGeom prst="rect">
            <a:avLst/>
          </a:prstGeom>
          <a:gradFill>
            <a:gsLst>
              <a:gs pos="0">
                <a:schemeClr val="bg1">
                  <a:alpha val="0"/>
                </a:schemeClr>
              </a:gs>
              <a:gs pos="49000">
                <a:schemeClr val="bg1">
                  <a:alpha val="58000"/>
                </a:schemeClr>
              </a:gs>
            </a:gsLst>
          </a:gra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Title 8"/>
          <p:cNvSpPr>
            <a:spLocks noGrp="1"/>
          </p:cNvSpPr>
          <p:nvPr>
            <p:ph type="title" hasCustomPrompt="1"/>
          </p:nvPr>
        </p:nvSpPr>
        <p:spPr>
          <a:xfrm>
            <a:off x="354932" y="376238"/>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16875"/>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547544"/>
            <a:ext cx="1848464" cy="639366"/>
          </a:xfrm>
          <a:prstGeom prst="rect">
            <a:avLst/>
          </a:prstGeom>
        </p:spPr>
      </p:pic>
    </p:spTree>
    <p:extLst>
      <p:ext uri="{BB962C8B-B14F-4D97-AF65-F5344CB8AC3E}">
        <p14:creationId xmlns:p14="http://schemas.microsoft.com/office/powerpoint/2010/main" val="822484004"/>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Title slide – Red option 4">
    <p:spTree>
      <p:nvGrpSpPr>
        <p:cNvPr id="1" name=""/>
        <p:cNvGrpSpPr/>
        <p:nvPr/>
      </p:nvGrpSpPr>
      <p:grpSpPr>
        <a:xfrm>
          <a:off x="0" y="0"/>
          <a:ext cx="0" cy="0"/>
          <a:chOff x="0" y="0"/>
          <a:chExt cx="0" cy="0"/>
        </a:xfrm>
      </p:grpSpPr>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sp>
        <p:nvSpPr>
          <p:cNvPr id="6" name="Title 8">
            <a:extLst>
              <a:ext uri="{FF2B5EF4-FFF2-40B4-BE49-F238E27FC236}">
                <a16:creationId xmlns:a16="http://schemas.microsoft.com/office/drawing/2014/main" id="{F50896C5-9111-8242-BCE0-7CC0BD50EAD4}"/>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51F6DD38-B279-FA48-AB2C-5722EABCCA23}"/>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09848CC1-9AE1-8042-98BA-098A823864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12882323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9_Title slide – Red option 4">
    <p:spTree>
      <p:nvGrpSpPr>
        <p:cNvPr id="1" name=""/>
        <p:cNvGrpSpPr/>
        <p:nvPr/>
      </p:nvGrpSpPr>
      <p:grpSpPr>
        <a:xfrm>
          <a:off x="0" y="0"/>
          <a:ext cx="0" cy="0"/>
          <a:chOff x="0" y="0"/>
          <a:chExt cx="0" cy="0"/>
        </a:xfrm>
      </p:grpSpPr>
      <p:pic>
        <p:nvPicPr>
          <p:cNvPr id="10" name="Picture 9" descr="A picture containing building, outdoor&#10;&#10;Description automatically generated">
            <a:extLst>
              <a:ext uri="{FF2B5EF4-FFF2-40B4-BE49-F238E27FC236}">
                <a16:creationId xmlns:a16="http://schemas.microsoft.com/office/drawing/2014/main" id="{39EDEF0E-237F-6F49-A871-2C910D1EFA16}"/>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572000" y="0"/>
            <a:ext cx="4572000" cy="5156444"/>
          </a:xfrm>
          <a:prstGeom prst="rect">
            <a:avLst/>
          </a:prstGeom>
        </p:spPr>
      </p:pic>
      <p:pic>
        <p:nvPicPr>
          <p:cNvPr id="12" name="Picture 11" descr="A picture containing wooden, indoor, building, floor&#10;&#10;Description automatically generated">
            <a:extLst>
              <a:ext uri="{FF2B5EF4-FFF2-40B4-BE49-F238E27FC236}">
                <a16:creationId xmlns:a16="http://schemas.microsoft.com/office/drawing/2014/main" id="{A5010B32-7C91-414A-9463-50EDA9DDD9CA}"/>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4572000" y="0"/>
            <a:ext cx="4575572" cy="5156444"/>
          </a:xfrm>
          <a:prstGeom prst="rect">
            <a:avLst/>
          </a:prstGeom>
        </p:spPr>
      </p:pic>
      <p:sp>
        <p:nvSpPr>
          <p:cNvPr id="9" name="Title 8">
            <a:extLst>
              <a:ext uri="{FF2B5EF4-FFF2-40B4-BE49-F238E27FC236}">
                <a16:creationId xmlns:a16="http://schemas.microsoft.com/office/drawing/2014/main" id="{B64715E0-8DEA-FB4F-A337-428CA273AD1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3" name="Text Placeholder 4">
            <a:extLst>
              <a:ext uri="{FF2B5EF4-FFF2-40B4-BE49-F238E27FC236}">
                <a16:creationId xmlns:a16="http://schemas.microsoft.com/office/drawing/2014/main" id="{7DAFEEDC-1B2B-8A47-BF9E-A02A65A5950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847ABA62-962B-D446-905B-784223D91E76}"/>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12459751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2_Title slide – Red option 4">
    <p:spTree>
      <p:nvGrpSpPr>
        <p:cNvPr id="1" name=""/>
        <p:cNvGrpSpPr/>
        <p:nvPr/>
      </p:nvGrpSpPr>
      <p:grpSpPr>
        <a:xfrm>
          <a:off x="0" y="0"/>
          <a:ext cx="0" cy="0"/>
          <a:chOff x="0" y="0"/>
          <a:chExt cx="0" cy="0"/>
        </a:xfrm>
      </p:grpSpPr>
      <p:pic>
        <p:nvPicPr>
          <p:cNvPr id="12" name="Picture 11" descr="A close up of a device&#10;&#10;Description automatically generated">
            <a:extLst>
              <a:ext uri="{FF2B5EF4-FFF2-40B4-BE49-F238E27FC236}">
                <a16:creationId xmlns:a16="http://schemas.microsoft.com/office/drawing/2014/main" id="{B96438B9-5925-5042-9335-CD7B46F25CF3}"/>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453337" y="1"/>
            <a:ext cx="4708429" cy="5143499"/>
          </a:xfrm>
          <a:prstGeom prst="rect">
            <a:avLst/>
          </a:prstGeom>
        </p:spPr>
      </p:pic>
      <p:sp>
        <p:nvSpPr>
          <p:cNvPr id="9" name="Text Placeholder 4">
            <a:extLst>
              <a:ext uri="{FF2B5EF4-FFF2-40B4-BE49-F238E27FC236}">
                <a16:creationId xmlns:a16="http://schemas.microsoft.com/office/drawing/2014/main" id="{A80F6BFC-829B-8342-9BB6-B0F938D8371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7" name="Picture 6">
            <a:extLst>
              <a:ext uri="{FF2B5EF4-FFF2-40B4-BE49-F238E27FC236}">
                <a16:creationId xmlns:a16="http://schemas.microsoft.com/office/drawing/2014/main" id="{F2E43E6B-B28A-5948-B383-CE62CADB6594}"/>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
        <p:nvSpPr>
          <p:cNvPr id="3" name="Title 2">
            <a:extLst>
              <a:ext uri="{FF2B5EF4-FFF2-40B4-BE49-F238E27FC236}">
                <a16:creationId xmlns:a16="http://schemas.microsoft.com/office/drawing/2014/main" id="{E52EFF48-B708-B548-BC72-0EF43919D864}"/>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06123175"/>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Title slide – Red option 5 (no image)">
    <p:spTree>
      <p:nvGrpSpPr>
        <p:cNvPr id="1" name=""/>
        <p:cNvGrpSpPr/>
        <p:nvPr/>
      </p:nvGrpSpPr>
      <p:grpSpPr>
        <a:xfrm>
          <a:off x="0" y="0"/>
          <a:ext cx="0" cy="0"/>
          <a:chOff x="0" y="0"/>
          <a:chExt cx="0" cy="0"/>
        </a:xfrm>
      </p:grpSpPr>
      <p:pic>
        <p:nvPicPr>
          <p:cNvPr id="5" name="Picture 4" descr="A large brick building with many windows&#10;&#10;Description automatically generated">
            <a:extLst>
              <a:ext uri="{FF2B5EF4-FFF2-40B4-BE49-F238E27FC236}">
                <a16:creationId xmlns:a16="http://schemas.microsoft.com/office/drawing/2014/main" id="{D9DB67EB-CF0D-4447-8C77-9CD316FB6FB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l="-91" t="-1"/>
          <a:stretch/>
        </p:blipFill>
        <p:spPr>
          <a:xfrm>
            <a:off x="4567773" y="-1"/>
            <a:ext cx="4576228" cy="5143501"/>
          </a:xfrm>
          <a:prstGeom prst="rect">
            <a:avLst/>
          </a:prstGeom>
        </p:spPr>
      </p:pic>
      <p:sp>
        <p:nvSpPr>
          <p:cNvPr id="7" name="Title 8">
            <a:extLst>
              <a:ext uri="{FF2B5EF4-FFF2-40B4-BE49-F238E27FC236}">
                <a16:creationId xmlns:a16="http://schemas.microsoft.com/office/drawing/2014/main" id="{B7887FE3-B843-AB43-8133-90352A56239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8" name="Text Placeholder 4">
            <a:extLst>
              <a:ext uri="{FF2B5EF4-FFF2-40B4-BE49-F238E27FC236}">
                <a16:creationId xmlns:a16="http://schemas.microsoft.com/office/drawing/2014/main" id="{E30898AC-7514-D64D-AAAC-3D568569ED99}"/>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9" name="Picture 8">
            <a:extLst>
              <a:ext uri="{FF2B5EF4-FFF2-40B4-BE49-F238E27FC236}">
                <a16:creationId xmlns:a16="http://schemas.microsoft.com/office/drawing/2014/main" id="{8C9D19AE-9C15-2C4B-A862-9EDCEC320F3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809351033"/>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slide – White option 2">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n old stone building&#10;&#10;Description automatically generated">
            <a:extLst>
              <a:ext uri="{FF2B5EF4-FFF2-40B4-BE49-F238E27FC236}">
                <a16:creationId xmlns:a16="http://schemas.microsoft.com/office/drawing/2014/main" id="{D6DC994B-465B-994A-9B9B-E5E79BD746A0}"/>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t="-4194" r="-2755" b="-1"/>
          <a:stretch/>
        </p:blipFill>
        <p:spPr>
          <a:xfrm rot="16200000">
            <a:off x="4271322" y="417658"/>
            <a:ext cx="4636786" cy="4181477"/>
          </a:xfrm>
          <a:prstGeom prst="rect">
            <a:avLst/>
          </a:prstGeom>
        </p:spPr>
      </p:pic>
      <p:sp>
        <p:nvSpPr>
          <p:cNvPr id="7" name="Title 8">
            <a:extLst>
              <a:ext uri="{FF2B5EF4-FFF2-40B4-BE49-F238E27FC236}">
                <a16:creationId xmlns:a16="http://schemas.microsoft.com/office/drawing/2014/main" id="{EEEBB5D8-B3F6-8746-82B9-1A1950962D1B}"/>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E60780D3-67D5-A543-9998-77BA20446710}"/>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0" name="Picture 9">
            <a:extLst>
              <a:ext uri="{FF2B5EF4-FFF2-40B4-BE49-F238E27FC236}">
                <a16:creationId xmlns:a16="http://schemas.microsoft.com/office/drawing/2014/main" id="{03829AF4-1F16-C947-B7BE-AAC84A54B2EB}"/>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329643124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Title slide – White option 3">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 picture containing building, indoor, wall&#10;&#10;Description automatically generated">
            <a:extLst>
              <a:ext uri="{FF2B5EF4-FFF2-40B4-BE49-F238E27FC236}">
                <a16:creationId xmlns:a16="http://schemas.microsoft.com/office/drawing/2014/main" id="{27B1F5B5-4B41-1F49-88EB-D146DE7759A4}"/>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7" name="Title 8">
            <a:extLst>
              <a:ext uri="{FF2B5EF4-FFF2-40B4-BE49-F238E27FC236}">
                <a16:creationId xmlns:a16="http://schemas.microsoft.com/office/drawing/2014/main" id="{DFD74F92-37B3-394E-B202-29A8A37B31C6}"/>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03E6C43D-9388-3A4D-8A4D-386BB2AE3AF4}"/>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0" name="Picture 9">
            <a:extLst>
              <a:ext uri="{FF2B5EF4-FFF2-40B4-BE49-F238E27FC236}">
                <a16:creationId xmlns:a16="http://schemas.microsoft.com/office/drawing/2014/main" id="{66D57772-3CBF-BE4A-8579-6803BFBAB9D7}"/>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11163897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 White option 4">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7" name="Picture 6" descr="A person standing in front of a building&#10;&#10;Description automatically generated">
            <a:extLst>
              <a:ext uri="{FF2B5EF4-FFF2-40B4-BE49-F238E27FC236}">
                <a16:creationId xmlns:a16="http://schemas.microsoft.com/office/drawing/2014/main" id="{41A14488-47A9-A945-B125-A2DF5ABC69AA}"/>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45025" y="314325"/>
            <a:ext cx="4035426" cy="4512469"/>
          </a:xfrm>
          <a:prstGeom prst="rect">
            <a:avLst/>
          </a:prstGeom>
        </p:spPr>
      </p:pic>
      <p:sp>
        <p:nvSpPr>
          <p:cNvPr id="9" name="Title 8">
            <a:extLst>
              <a:ext uri="{FF2B5EF4-FFF2-40B4-BE49-F238E27FC236}">
                <a16:creationId xmlns:a16="http://schemas.microsoft.com/office/drawing/2014/main" id="{F461E885-3D24-3E49-B4F1-F3DFEC9F49E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5566B4F-A041-714E-8C6B-B064CCCCFDF7}"/>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0" name="Picture 9">
            <a:extLst>
              <a:ext uri="{FF2B5EF4-FFF2-40B4-BE49-F238E27FC236}">
                <a16:creationId xmlns:a16="http://schemas.microsoft.com/office/drawing/2014/main" id="{1455E330-B3EA-F24C-BE3F-0BFBAF552A52}"/>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82767818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 name="Picture 5" descr="A sign on the side of a building&#10;&#10;Description automatically generated">
            <a:extLst>
              <a:ext uri="{FF2B5EF4-FFF2-40B4-BE49-F238E27FC236}">
                <a16:creationId xmlns:a16="http://schemas.microsoft.com/office/drawing/2014/main" id="{5930A8DD-DC0F-AD49-94A8-52E7C1C378BC}"/>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45023" y="314325"/>
            <a:ext cx="4035427" cy="4512469"/>
          </a:xfrm>
          <a:prstGeom prst="rect">
            <a:avLst/>
          </a:prstGeom>
        </p:spPr>
      </p:pic>
      <p:sp>
        <p:nvSpPr>
          <p:cNvPr id="8" name="Title 8">
            <a:extLst>
              <a:ext uri="{FF2B5EF4-FFF2-40B4-BE49-F238E27FC236}">
                <a16:creationId xmlns:a16="http://schemas.microsoft.com/office/drawing/2014/main" id="{6A3B0B07-DCE3-B146-9B6A-3994B003FCF0}"/>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9" name="Text Placeholder 4">
            <a:extLst>
              <a:ext uri="{FF2B5EF4-FFF2-40B4-BE49-F238E27FC236}">
                <a16:creationId xmlns:a16="http://schemas.microsoft.com/office/drawing/2014/main" id="{6C92D8F4-96A2-874D-BF99-4E97000C7B61}"/>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1" name="Picture 10">
            <a:extLst>
              <a:ext uri="{FF2B5EF4-FFF2-40B4-BE49-F238E27FC236}">
                <a16:creationId xmlns:a16="http://schemas.microsoft.com/office/drawing/2014/main" id="{31DF2AE9-8F07-DB41-B977-92BDBDEED70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70529790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slide – White option 5 (no image)">
    <p:spTree>
      <p:nvGrpSpPr>
        <p:cNvPr id="1" name=""/>
        <p:cNvGrpSpPr/>
        <p:nvPr/>
      </p:nvGrpSpPr>
      <p:grpSpPr>
        <a:xfrm>
          <a:off x="0" y="0"/>
          <a:ext cx="0" cy="0"/>
          <a:chOff x="0" y="0"/>
          <a:chExt cx="0" cy="0"/>
        </a:xfrm>
      </p:grpSpPr>
      <p:sp>
        <p:nvSpPr>
          <p:cNvPr id="5" name="Rectangle 4"/>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9" name="Picture 8" descr="A picture containing indoor, cabinet, wall&#10;&#10;Description automatically generated">
            <a:extLst>
              <a:ext uri="{FF2B5EF4-FFF2-40B4-BE49-F238E27FC236}">
                <a16:creationId xmlns:a16="http://schemas.microsoft.com/office/drawing/2014/main" id="{89702472-5231-D549-9CEF-FFE6B3F4016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4645023" y="314326"/>
            <a:ext cx="4035427" cy="4512468"/>
          </a:xfrm>
          <a:prstGeom prst="rect">
            <a:avLst/>
          </a:prstGeom>
        </p:spPr>
      </p:pic>
      <p:sp>
        <p:nvSpPr>
          <p:cNvPr id="8" name="Title 8">
            <a:extLst>
              <a:ext uri="{FF2B5EF4-FFF2-40B4-BE49-F238E27FC236}">
                <a16:creationId xmlns:a16="http://schemas.microsoft.com/office/drawing/2014/main" id="{38858BE2-0703-F94C-AC5A-D375D26FEF69}"/>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2" name="Text Placeholder 4">
            <a:extLst>
              <a:ext uri="{FF2B5EF4-FFF2-40B4-BE49-F238E27FC236}">
                <a16:creationId xmlns:a16="http://schemas.microsoft.com/office/drawing/2014/main" id="{131B73F3-BB2F-7649-9898-67A78F7247B8}"/>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11" name="Picture 10">
            <a:extLst>
              <a:ext uri="{FF2B5EF4-FFF2-40B4-BE49-F238E27FC236}">
                <a16:creationId xmlns:a16="http://schemas.microsoft.com/office/drawing/2014/main" id="{F2398663-A56B-3942-A692-3E0557623C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85530145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slide – White option 1 (add own image)">
    <p:spTree>
      <p:nvGrpSpPr>
        <p:cNvPr id="1" name=""/>
        <p:cNvGrpSpPr/>
        <p:nvPr/>
      </p:nvGrpSpPr>
      <p:grpSpPr>
        <a:xfrm>
          <a:off x="0" y="0"/>
          <a:ext cx="0" cy="0"/>
          <a:chOff x="0" y="0"/>
          <a:chExt cx="0" cy="0"/>
        </a:xfrm>
      </p:grpSpPr>
      <p:sp>
        <p:nvSpPr>
          <p:cNvPr id="6" name="Rectangle 5"/>
          <p:cNvSpPr/>
          <p:nvPr/>
        </p:nvSpPr>
        <p:spPr>
          <a:xfrm>
            <a:off x="0" y="0"/>
            <a:ext cx="9144000" cy="51435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4" name="Picture Placeholder 13"/>
          <p:cNvSpPr>
            <a:spLocks noGrp="1"/>
          </p:cNvSpPr>
          <p:nvPr>
            <p:ph type="pic" sz="quarter" idx="12"/>
          </p:nvPr>
        </p:nvSpPr>
        <p:spPr>
          <a:xfrm>
            <a:off x="4587876" y="313766"/>
            <a:ext cx="4150358" cy="4513166"/>
          </a:xfrm>
          <a:prstGeom prst="rect">
            <a:avLst/>
          </a:prstGeom>
          <a:solidFill>
            <a:schemeClr val="bg1">
              <a:lumMod val="85000"/>
            </a:schemeClr>
          </a:solidFill>
          <a:ln>
            <a:noFill/>
          </a:ln>
        </p:spPr>
        <p:txBody>
          <a:bodyPr anchor="ctr" anchorCtr="0"/>
          <a:lstStyle>
            <a:lvl1pPr marL="0" indent="0" algn="ctr">
              <a:buNone/>
              <a:defRPr/>
            </a:lvl1pPr>
          </a:lstStyle>
          <a:p>
            <a:pPr lvl="0"/>
            <a:r>
              <a:rPr lang="en-US" noProof="0"/>
              <a:t>Click icon to add picture</a:t>
            </a:r>
            <a:endParaRPr lang="en-US" noProof="0" dirty="0"/>
          </a:p>
        </p:txBody>
      </p:sp>
      <p:sp>
        <p:nvSpPr>
          <p:cNvPr id="7" name="Title 8">
            <a:extLst>
              <a:ext uri="{FF2B5EF4-FFF2-40B4-BE49-F238E27FC236}">
                <a16:creationId xmlns:a16="http://schemas.microsoft.com/office/drawing/2014/main" id="{4643FC5D-68CC-524A-A2AA-180E44A70BE1}"/>
              </a:ext>
            </a:extLst>
          </p:cNvPr>
          <p:cNvSpPr>
            <a:spLocks noGrp="1"/>
          </p:cNvSpPr>
          <p:nvPr>
            <p:ph type="title"/>
          </p:nvPr>
        </p:nvSpPr>
        <p:spPr>
          <a:xfrm>
            <a:off x="381884" y="419506"/>
            <a:ext cx="3948874" cy="992229"/>
          </a:xfrm>
          <a:prstGeom prst="rect">
            <a:avLst/>
          </a:prstGeom>
        </p:spPr>
        <p:txBody>
          <a:bodyPr anchor="t"/>
          <a:lstStyle>
            <a:lvl1pPr>
              <a:defRPr sz="3000">
                <a:solidFill>
                  <a:srgbClr val="E64626"/>
                </a:solidFill>
                <a:latin typeface="+mj-lt"/>
                <a:cs typeface="Arial" panose="020B0604020202020204" pitchFamily="34" charset="0"/>
              </a:defRPr>
            </a:lvl1pPr>
          </a:lstStyle>
          <a:p>
            <a:r>
              <a:rPr lang="en-US" dirty="0"/>
              <a:t>Click to edit Master title style</a:t>
            </a:r>
          </a:p>
        </p:txBody>
      </p:sp>
      <p:sp>
        <p:nvSpPr>
          <p:cNvPr id="11" name="Text Placeholder 4">
            <a:extLst>
              <a:ext uri="{FF2B5EF4-FFF2-40B4-BE49-F238E27FC236}">
                <a16:creationId xmlns:a16="http://schemas.microsoft.com/office/drawing/2014/main" id="{4301ADD1-6AF0-EB4D-BFC7-6145C24D2B9A}"/>
              </a:ext>
            </a:extLst>
          </p:cNvPr>
          <p:cNvSpPr>
            <a:spLocks noGrp="1"/>
          </p:cNvSpPr>
          <p:nvPr>
            <p:ph type="body" sz="quarter" idx="11"/>
          </p:nvPr>
        </p:nvSpPr>
        <p:spPr>
          <a:xfrm>
            <a:off x="366942" y="1592032"/>
            <a:ext cx="3963817" cy="2267187"/>
          </a:xfrm>
          <a:prstGeom prst="rect">
            <a:avLst/>
          </a:prstGeom>
        </p:spPr>
        <p:txBody>
          <a:bodyPr>
            <a:noAutofit/>
          </a:bodyPr>
          <a:lstStyle>
            <a:lvl1pPr marL="0" indent="0">
              <a:lnSpc>
                <a:spcPct val="90000"/>
              </a:lnSpc>
              <a:buNone/>
              <a:defRPr sz="2400"/>
            </a:lvl1pPr>
            <a:lvl2pPr marL="342900" indent="0">
              <a:buNone/>
              <a:defRPr sz="2400"/>
            </a:lvl2pPr>
            <a:lvl3pPr marL="685800" indent="0">
              <a:buNone/>
              <a:defRPr sz="2400"/>
            </a:lvl3pPr>
            <a:lvl4pPr marL="1028700" indent="0">
              <a:buNone/>
              <a:defRPr/>
            </a:lvl4pPr>
            <a:lvl5pPr marL="1371600" indent="0">
              <a:buNone/>
              <a:defRPr/>
            </a:lvl5pPr>
          </a:lstStyle>
          <a:p>
            <a:pPr lvl="0"/>
            <a:r>
              <a:rPr lang="en-US" dirty="0"/>
              <a:t>Click to edit Master text styles</a:t>
            </a:r>
          </a:p>
          <a:p>
            <a:pPr lvl="1"/>
            <a:r>
              <a:rPr lang="en-US" dirty="0"/>
              <a:t>Second level</a:t>
            </a:r>
          </a:p>
          <a:p>
            <a:pPr lvl="2"/>
            <a:r>
              <a:rPr lang="en-US" dirty="0"/>
              <a:t>Third level</a:t>
            </a:r>
          </a:p>
        </p:txBody>
      </p:sp>
      <p:pic>
        <p:nvPicPr>
          <p:cNvPr id="8" name="Picture 7">
            <a:extLst>
              <a:ext uri="{FF2B5EF4-FFF2-40B4-BE49-F238E27FC236}">
                <a16:creationId xmlns:a16="http://schemas.microsoft.com/office/drawing/2014/main" id="{998A7CC1-B8B9-4345-80AA-035BA07731B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535102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page with image behind">
    <p:spTree>
      <p:nvGrpSpPr>
        <p:cNvPr id="1" name=""/>
        <p:cNvGrpSpPr/>
        <p:nvPr/>
      </p:nvGrpSpPr>
      <p:grpSpPr>
        <a:xfrm>
          <a:off x="0" y="0"/>
          <a:ext cx="0" cy="0"/>
          <a:chOff x="0" y="0"/>
          <a:chExt cx="0" cy="0"/>
        </a:xfrm>
      </p:grpSpPr>
      <p:pic>
        <p:nvPicPr>
          <p:cNvPr id="6" name="Picture 5" descr="A view of a city street&#10;&#10;Description automatically generated">
            <a:extLst>
              <a:ext uri="{FF2B5EF4-FFF2-40B4-BE49-F238E27FC236}">
                <a16:creationId xmlns:a16="http://schemas.microsoft.com/office/drawing/2014/main" id="{15875608-8BB1-6048-AF76-04F7E5846BE2}"/>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9" name="Title 8"/>
          <p:cNvSpPr>
            <a:spLocks noGrp="1"/>
          </p:cNvSpPr>
          <p:nvPr>
            <p:ph type="title" hasCustomPrompt="1"/>
          </p:nvPr>
        </p:nvSpPr>
        <p:spPr>
          <a:xfrm>
            <a:off x="358775" y="385420"/>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95844"/>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606268"/>
            <a:ext cx="1848464" cy="639366"/>
          </a:xfrm>
          <a:prstGeom prst="rect">
            <a:avLst/>
          </a:prstGeom>
        </p:spPr>
      </p:pic>
    </p:spTree>
    <p:extLst>
      <p:ext uri="{BB962C8B-B14F-4D97-AF65-F5344CB8AC3E}">
        <p14:creationId xmlns:p14="http://schemas.microsoft.com/office/powerpoint/2010/main" val="1384014999"/>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83605-FFBB-DF40-9F65-A763316E8C46}"/>
              </a:ext>
            </a:extLst>
          </p:cNvPr>
          <p:cNvSpPr>
            <a:spLocks noGrp="1"/>
          </p:cNvSpPr>
          <p:nvPr>
            <p:ph type="title"/>
          </p:nvPr>
        </p:nvSpPr>
        <p:spPr>
          <a:xfrm>
            <a:off x="358774" y="306183"/>
            <a:ext cx="8426450" cy="485387"/>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E38F0D4-8996-1340-9692-21C5B4DC5D31}"/>
              </a:ext>
            </a:extLst>
          </p:cNvPr>
          <p:cNvSpPr>
            <a:spLocks noGrp="1"/>
          </p:cNvSpPr>
          <p:nvPr>
            <p:ph idx="1" hasCustomPrompt="1"/>
          </p:nvPr>
        </p:nvSpPr>
        <p:spPr>
          <a:xfrm>
            <a:off x="358773" y="912959"/>
            <a:ext cx="8426449" cy="1382278"/>
          </a:xfrm>
        </p:spPr>
        <p:txBody>
          <a:bodyPr>
            <a:noAutofit/>
          </a:bodyPr>
          <a:lstStyle>
            <a:lvl1pPr>
              <a:defRPr sz="2400" b="0"/>
            </a:lvl1pPr>
          </a:lstStyle>
          <a:p>
            <a:pPr fontAlgn="auto">
              <a:spcAft>
                <a:spcPts val="0"/>
              </a:spcAft>
              <a:defRPr/>
            </a:pPr>
            <a:r>
              <a:rPr lang="en-US" b="1" dirty="0">
                <a:ea typeface="+mn-ea"/>
              </a:rPr>
              <a:t>Sub-heading bold… 24pt</a:t>
            </a:r>
          </a:p>
          <a:p>
            <a:pPr fontAlgn="auto">
              <a:spcAft>
                <a:spcPts val="450"/>
              </a:spcAft>
              <a:defRPr/>
            </a:pPr>
            <a:r>
              <a:rPr lang="en-US" dirty="0">
                <a:solidFill>
                  <a:prstClr val="black"/>
                </a:solidFill>
                <a:ea typeface="+mn-ea"/>
              </a:rPr>
              <a:t>Body copy… 24pt</a:t>
            </a:r>
          </a:p>
          <a:p>
            <a:pPr fontAlgn="auto">
              <a:spcAft>
                <a:spcPts val="450"/>
              </a:spcAft>
              <a:buFont typeface="Lucida Grande"/>
              <a:buChar char="–"/>
              <a:defRPr/>
            </a:pPr>
            <a:r>
              <a:rPr lang="en-US" dirty="0">
                <a:solidFill>
                  <a:prstClr val="black"/>
                </a:solidFill>
                <a:ea typeface="+mn-ea"/>
              </a:rPr>
              <a:t>Bullet point… 24pt</a:t>
            </a:r>
          </a:p>
        </p:txBody>
      </p:sp>
      <p:graphicFrame>
        <p:nvGraphicFramePr>
          <p:cNvPr id="4" name="Table 3">
            <a:extLst>
              <a:ext uri="{FF2B5EF4-FFF2-40B4-BE49-F238E27FC236}">
                <a16:creationId xmlns:a16="http://schemas.microsoft.com/office/drawing/2014/main" id="{53F5080A-DFFE-664C-B514-2BB0E750C953}"/>
              </a:ext>
            </a:extLst>
          </p:cNvPr>
          <p:cNvGraphicFramePr>
            <a:graphicFrameLocks noGrp="1"/>
          </p:cNvGraphicFramePr>
          <p:nvPr userDrawn="1">
            <p:extLst>
              <p:ext uri="{D42A27DB-BD31-4B8C-83A1-F6EECF244321}">
                <p14:modId xmlns:p14="http://schemas.microsoft.com/office/powerpoint/2010/main" val="2959288708"/>
              </p:ext>
            </p:extLst>
          </p:nvPr>
        </p:nvGraphicFramePr>
        <p:xfrm>
          <a:off x="358774" y="2422923"/>
          <a:ext cx="8426448" cy="2171700"/>
        </p:xfrm>
        <a:graphic>
          <a:graphicData uri="http://schemas.openxmlformats.org/drawingml/2006/table">
            <a:tbl>
              <a:tblPr firstRow="1" bandRow="1">
                <a:tableStyleId>{0660B408-B3CF-4A94-85FC-2B1E0A45F4A2}</a:tableStyleId>
              </a:tblPr>
              <a:tblGrid>
                <a:gridCol w="2808816">
                  <a:extLst>
                    <a:ext uri="{9D8B030D-6E8A-4147-A177-3AD203B41FA5}">
                      <a16:colId xmlns:a16="http://schemas.microsoft.com/office/drawing/2014/main" val="20000"/>
                    </a:ext>
                  </a:extLst>
                </a:gridCol>
                <a:gridCol w="2808816">
                  <a:extLst>
                    <a:ext uri="{9D8B030D-6E8A-4147-A177-3AD203B41FA5}">
                      <a16:colId xmlns:a16="http://schemas.microsoft.com/office/drawing/2014/main" val="20001"/>
                    </a:ext>
                  </a:extLst>
                </a:gridCol>
                <a:gridCol w="2808816">
                  <a:extLst>
                    <a:ext uri="{9D8B030D-6E8A-4147-A177-3AD203B41FA5}">
                      <a16:colId xmlns:a16="http://schemas.microsoft.com/office/drawing/2014/main" val="20002"/>
                    </a:ext>
                  </a:extLst>
                </a:gridCol>
              </a:tblGrid>
              <a:tr h="251460">
                <a:tc>
                  <a:txBody>
                    <a:bodyPr/>
                    <a:lstStyle/>
                    <a:p>
                      <a:r>
                        <a:rPr lang="en-US" sz="2400" dirty="0">
                          <a:latin typeface="Tw Cen MT"/>
                          <a:cs typeface="Tw Cen MT"/>
                        </a:rPr>
                        <a:t>Heading</a:t>
                      </a:r>
                      <a:r>
                        <a:rPr lang="en-US" sz="2400" baseline="0" dirty="0">
                          <a:latin typeface="Tw Cen MT"/>
                          <a:cs typeface="Tw Cen MT"/>
                        </a:rPr>
                        <a:t> 1</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2</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Heading</a:t>
                      </a:r>
                      <a:r>
                        <a:rPr lang="en-US" sz="2400" baseline="0" dirty="0">
                          <a:latin typeface="Tw Cen MT"/>
                          <a:cs typeface="Tw Cen MT"/>
                        </a:rPr>
                        <a:t> 3</a:t>
                      </a:r>
                      <a:endParaRPr lang="en-US" sz="2400" dirty="0">
                        <a:latin typeface="Tw Cen MT"/>
                        <a:cs typeface="Tw Cen MT"/>
                      </a:endParaRPr>
                    </a:p>
                  </a:txBody>
                  <a:tcPr marL="68580" marR="68580" marT="34290" marB="34290">
                    <a:lnB w="6350" cap="flat" cmpd="sng" algn="ctr">
                      <a:solidFill>
                        <a:srgbClr val="F05133"/>
                      </a:solidFill>
                      <a:prstDash val="solid"/>
                      <a:round/>
                      <a:headEnd type="none" w="med" len="med"/>
                      <a:tailEnd type="none" w="med" len="med"/>
                    </a:lnB>
                    <a:solidFill>
                      <a:schemeClr val="accent1"/>
                    </a:solidFill>
                  </a:tcPr>
                </a:tc>
                <a:extLst>
                  <a:ext uri="{0D108BD9-81ED-4DB2-BD59-A6C34878D82A}">
                    <a16:rowId xmlns:a16="http://schemas.microsoft.com/office/drawing/2014/main" val="10000"/>
                  </a:ext>
                </a:extLst>
              </a:tr>
              <a:tr h="251460">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r>
                        <a:rPr lang="en-US" sz="2400" dirty="0">
                          <a:latin typeface="Tw Cen MT"/>
                          <a:cs typeface="Tw Cen MT"/>
                        </a:rPr>
                        <a:t>Body</a:t>
                      </a:r>
                      <a:r>
                        <a:rPr lang="en-US" sz="2400" baseline="0" dirty="0">
                          <a:latin typeface="Tw Cen MT"/>
                          <a:cs typeface="Tw Cen MT"/>
                        </a:rPr>
                        <a:t> copy</a:t>
                      </a: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pPr marL="0" marR="0" indent="0" algn="l" defTabSz="457187" rtl="0" eaLnBrk="1" fontAlgn="auto" latinLnBrk="0" hangingPunct="1">
                        <a:lnSpc>
                          <a:spcPct val="100000"/>
                        </a:lnSpc>
                        <a:spcBef>
                          <a:spcPts val="0"/>
                        </a:spcBef>
                        <a:spcAft>
                          <a:spcPts val="0"/>
                        </a:spcAft>
                        <a:buClrTx/>
                        <a:buSzTx/>
                        <a:buFontTx/>
                        <a:buNone/>
                        <a:tabLst/>
                        <a:defRPr/>
                      </a:pPr>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1"/>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2"/>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lnB w="6350" cap="flat" cmpd="sng" algn="ctr">
                      <a:solidFill>
                        <a:srgbClr val="F05133"/>
                      </a:solidFill>
                      <a:prstDash val="solid"/>
                      <a:round/>
                      <a:headEnd type="none" w="med" len="med"/>
                      <a:tailEnd type="none" w="med" len="med"/>
                    </a:lnB>
                  </a:tcPr>
                </a:tc>
                <a:extLst>
                  <a:ext uri="{0D108BD9-81ED-4DB2-BD59-A6C34878D82A}">
                    <a16:rowId xmlns:a16="http://schemas.microsoft.com/office/drawing/2014/main" val="10003"/>
                  </a:ext>
                </a:extLst>
              </a:tr>
              <a:tr h="251460">
                <a:tc>
                  <a:txBody>
                    <a:bodyPr/>
                    <a:lstStyle/>
                    <a:p>
                      <a:r>
                        <a:rPr lang="en-US" sz="2400" dirty="0">
                          <a:latin typeface="Tw Cen MT"/>
                          <a:cs typeface="Tw Cen MT"/>
                        </a:rPr>
                        <a:t>xxx</a:t>
                      </a: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tc>
                  <a:txBody>
                    <a:bodyPr/>
                    <a:lstStyle/>
                    <a:p>
                      <a:endParaRPr lang="en-US" sz="2400" dirty="0">
                        <a:latin typeface="Tw Cen MT"/>
                        <a:cs typeface="Tw Cen MT"/>
                      </a:endParaRPr>
                    </a:p>
                  </a:txBody>
                  <a:tcPr marL="68580" marR="68580" marT="34290" marB="34290">
                    <a:lnT w="6350" cap="flat" cmpd="sng" algn="ctr">
                      <a:solidFill>
                        <a:srgbClr val="F05133"/>
                      </a:solidFill>
                      <a:prstDash val="solid"/>
                      <a:round/>
                      <a:headEnd type="none" w="med" len="med"/>
                      <a:tailEnd type="none" w="med" len="med"/>
                    </a:lnT>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0355522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58775" y="1019176"/>
            <a:ext cx="8328025" cy="3575447"/>
          </a:xfrm>
          <a:prstGeom prst="rect">
            <a:avLst/>
          </a:prstGeom>
        </p:spPr>
        <p:txBody>
          <a:bodyPr/>
          <a:lstStyle>
            <a:lvl1pPr>
              <a:lnSpc>
                <a:spcPct val="90000"/>
              </a:lnSpc>
              <a:defRPr/>
            </a:lvl1pPr>
            <a:lvl2pPr marL="557213" indent="-214313">
              <a:lnSpc>
                <a:spcPct val="90000"/>
              </a:lnSpc>
              <a:buFont typeface="Lucida Grande"/>
              <a:buChar char="–"/>
              <a:defRPr sz="2400"/>
            </a:lvl2pPr>
            <a:lvl3pPr>
              <a:lnSpc>
                <a:spcPct val="90000"/>
              </a:lnSpc>
              <a:defRPr sz="2400"/>
            </a:lvl3pPr>
          </a:lstStyle>
          <a:p>
            <a:pPr lvl="0"/>
            <a:r>
              <a:rPr lang="en-US" dirty="0"/>
              <a:t>Click to edit Master text styles</a:t>
            </a:r>
          </a:p>
          <a:p>
            <a:pPr lvl="1"/>
            <a:r>
              <a:rPr lang="en-US" dirty="0"/>
              <a:t>Second level</a:t>
            </a:r>
          </a:p>
          <a:p>
            <a:pPr lvl="2"/>
            <a:r>
              <a:rPr lang="en-US" dirty="0"/>
              <a:t>Third level</a:t>
            </a:r>
          </a:p>
        </p:txBody>
      </p:sp>
      <p:sp>
        <p:nvSpPr>
          <p:cNvPr id="5" name="Title Placeholder 1">
            <a:extLst>
              <a:ext uri="{FF2B5EF4-FFF2-40B4-BE49-F238E27FC236}">
                <a16:creationId xmlns:a16="http://schemas.microsoft.com/office/drawing/2014/main" id="{63D16220-4F50-6A45-8A5C-0AB56F7CE96C}"/>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 </a:t>
            </a:r>
          </a:p>
        </p:txBody>
      </p:sp>
    </p:spTree>
    <p:extLst>
      <p:ext uri="{BB962C8B-B14F-4D97-AF65-F5344CB8AC3E}">
        <p14:creationId xmlns:p14="http://schemas.microsoft.com/office/powerpoint/2010/main" val="1180499330"/>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itle and Two Content ">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70A60416-C836-0E45-976A-13A986DE89E8}"/>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7" name="Content Placeholder 2">
            <a:extLst>
              <a:ext uri="{FF2B5EF4-FFF2-40B4-BE49-F238E27FC236}">
                <a16:creationId xmlns:a16="http://schemas.microsoft.com/office/drawing/2014/main" id="{8337E35D-E929-4CDD-AFA3-DDA5D95A9F9F}"/>
              </a:ext>
            </a:extLst>
          </p:cNvPr>
          <p:cNvSpPr>
            <a:spLocks noGrp="1"/>
          </p:cNvSpPr>
          <p:nvPr>
            <p:ph sz="half" idx="10"/>
          </p:nvPr>
        </p:nvSpPr>
        <p:spPr>
          <a:xfrm>
            <a:off x="35877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
        <p:nvSpPr>
          <p:cNvPr id="9" name="Content Placeholder 3">
            <a:extLst>
              <a:ext uri="{FF2B5EF4-FFF2-40B4-BE49-F238E27FC236}">
                <a16:creationId xmlns:a16="http://schemas.microsoft.com/office/drawing/2014/main" id="{DBCD8866-5C79-4769-B022-E56134A505BB}"/>
              </a:ext>
            </a:extLst>
          </p:cNvPr>
          <p:cNvSpPr>
            <a:spLocks noGrp="1"/>
          </p:cNvSpPr>
          <p:nvPr>
            <p:ph sz="half" idx="11"/>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189905980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Content and Image">
    <p:spTree>
      <p:nvGrpSpPr>
        <p:cNvPr id="1" name=""/>
        <p:cNvGrpSpPr/>
        <p:nvPr/>
      </p:nvGrpSpPr>
      <p:grpSpPr>
        <a:xfrm>
          <a:off x="0" y="0"/>
          <a:ext cx="0" cy="0"/>
          <a:chOff x="0" y="0"/>
          <a:chExt cx="0" cy="0"/>
        </a:xfrm>
      </p:grpSpPr>
      <p:sp>
        <p:nvSpPr>
          <p:cNvPr id="6" name="Picture Placeholder 5"/>
          <p:cNvSpPr>
            <a:spLocks noGrp="1"/>
          </p:cNvSpPr>
          <p:nvPr>
            <p:ph type="pic" sz="quarter" idx="10"/>
          </p:nvPr>
        </p:nvSpPr>
        <p:spPr>
          <a:xfrm>
            <a:off x="358775" y="1020366"/>
            <a:ext cx="4038600" cy="3394050"/>
          </a:xfrm>
          <a:prstGeom prst="rect">
            <a:avLst/>
          </a:prstGeom>
        </p:spPr>
        <p:txBody>
          <a:bodyPr/>
          <a:lstStyle>
            <a:lvl1pPr marL="0" indent="0">
              <a:buNone/>
              <a:defRPr/>
            </a:lvl1pPr>
          </a:lstStyle>
          <a:p>
            <a:pPr lvl="0"/>
            <a:r>
              <a:rPr lang="en-US" noProof="0" dirty="0"/>
              <a:t>Click icon to add picture</a:t>
            </a:r>
          </a:p>
        </p:txBody>
      </p:sp>
      <p:sp>
        <p:nvSpPr>
          <p:cNvPr id="8" name="Text Placeholder 2">
            <a:extLst>
              <a:ext uri="{FF2B5EF4-FFF2-40B4-BE49-F238E27FC236}">
                <a16:creationId xmlns:a16="http://schemas.microsoft.com/office/drawing/2014/main" id="{6B9C7BF1-6F0E-974D-9D90-8D2E3B8614D2}"/>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9" name="Title Placeholder 1">
            <a:extLst>
              <a:ext uri="{FF2B5EF4-FFF2-40B4-BE49-F238E27FC236}">
                <a16:creationId xmlns:a16="http://schemas.microsoft.com/office/drawing/2014/main" id="{1A6E8EBA-F725-4134-BDCE-9523A37EB37D}"/>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10" name="Content Placeholder 3">
            <a:extLst>
              <a:ext uri="{FF2B5EF4-FFF2-40B4-BE49-F238E27FC236}">
                <a16:creationId xmlns:a16="http://schemas.microsoft.com/office/drawing/2014/main" id="{F396C485-F9F3-4645-B4AF-D94B2D375008}"/>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275824522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Content and Table">
    <p:spTree>
      <p:nvGrpSpPr>
        <p:cNvPr id="1" name=""/>
        <p:cNvGrpSpPr/>
        <p:nvPr/>
      </p:nvGrpSpPr>
      <p:grpSpPr>
        <a:xfrm>
          <a:off x="0" y="0"/>
          <a:ext cx="0" cy="0"/>
          <a:chOff x="0" y="0"/>
          <a:chExt cx="0" cy="0"/>
        </a:xfrm>
      </p:grpSpPr>
      <p:sp>
        <p:nvSpPr>
          <p:cNvPr id="5" name="Table Placeholder 4"/>
          <p:cNvSpPr>
            <a:spLocks noGrp="1"/>
          </p:cNvSpPr>
          <p:nvPr>
            <p:ph type="tbl" sz="quarter" idx="12"/>
          </p:nvPr>
        </p:nvSpPr>
        <p:spPr>
          <a:xfrm>
            <a:off x="358775" y="1020366"/>
            <a:ext cx="4038600" cy="3394049"/>
          </a:xfrm>
          <a:prstGeom prst="rect">
            <a:avLst/>
          </a:prstGeom>
        </p:spPr>
        <p:txBody>
          <a:bodyPr/>
          <a:lstStyle>
            <a:lvl1pPr marL="0" indent="0">
              <a:buNone/>
              <a:defRPr/>
            </a:lvl1pPr>
          </a:lstStyle>
          <a:p>
            <a:pPr lvl="0"/>
            <a:r>
              <a:rPr lang="en-US" noProof="0" dirty="0"/>
              <a:t>Click icon to add table</a:t>
            </a:r>
          </a:p>
        </p:txBody>
      </p:sp>
      <p:sp>
        <p:nvSpPr>
          <p:cNvPr id="6" name="Title Placeholder 1">
            <a:extLst>
              <a:ext uri="{FF2B5EF4-FFF2-40B4-BE49-F238E27FC236}">
                <a16:creationId xmlns:a16="http://schemas.microsoft.com/office/drawing/2014/main" id="{9842CB90-B2C6-9F49-B023-F8F8398B98F1}"/>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9" name="Text Placeholder 2">
            <a:extLst>
              <a:ext uri="{FF2B5EF4-FFF2-40B4-BE49-F238E27FC236}">
                <a16:creationId xmlns:a16="http://schemas.microsoft.com/office/drawing/2014/main" id="{DCFEABC9-8CBC-4BFF-A091-0B1175D7A66C}"/>
              </a:ext>
            </a:extLst>
          </p:cNvPr>
          <p:cNvSpPr>
            <a:spLocks noGrp="1"/>
          </p:cNvSpPr>
          <p:nvPr>
            <p:ph type="body" sz="quarter" idx="13"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C11E0B3-4BC6-4FDE-8A73-E95CF528DD93}"/>
              </a:ext>
            </a:extLst>
          </p:cNvPr>
          <p:cNvSpPr>
            <a:spLocks noGrp="1"/>
          </p:cNvSpPr>
          <p:nvPr>
            <p:ph sz="half" idx="14"/>
          </p:nvPr>
        </p:nvSpPr>
        <p:spPr>
          <a:xfrm>
            <a:off x="4746625" y="1019944"/>
            <a:ext cx="4038600" cy="3394472"/>
          </a:xfrm>
          <a:prstGeom prst="rect">
            <a:avLst/>
          </a:prstGeom>
        </p:spPr>
        <p:txBody>
          <a:bodyPr>
            <a:normAutofit/>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3588238536"/>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Title, Content and Chart">
    <p:spTree>
      <p:nvGrpSpPr>
        <p:cNvPr id="1" name=""/>
        <p:cNvGrpSpPr/>
        <p:nvPr/>
      </p:nvGrpSpPr>
      <p:grpSpPr>
        <a:xfrm>
          <a:off x="0" y="0"/>
          <a:ext cx="0" cy="0"/>
          <a:chOff x="0" y="0"/>
          <a:chExt cx="0" cy="0"/>
        </a:xfrm>
      </p:grpSpPr>
      <p:sp>
        <p:nvSpPr>
          <p:cNvPr id="6" name="Chart Placeholder 5"/>
          <p:cNvSpPr>
            <a:spLocks noGrp="1"/>
          </p:cNvSpPr>
          <p:nvPr>
            <p:ph type="chart" sz="quarter" idx="13"/>
          </p:nvPr>
        </p:nvSpPr>
        <p:spPr>
          <a:xfrm>
            <a:off x="358775" y="1020366"/>
            <a:ext cx="4038600" cy="3394049"/>
          </a:xfrm>
          <a:prstGeom prst="rect">
            <a:avLst/>
          </a:prstGeom>
        </p:spPr>
        <p:txBody>
          <a:bodyPr/>
          <a:lstStyle>
            <a:lvl1pPr marL="0" marR="0" indent="0" algn="l" defTabSz="342900" rtl="0" eaLnBrk="1" fontAlgn="auto" latinLnBrk="0" hangingPunct="1">
              <a:lnSpc>
                <a:spcPct val="100000"/>
              </a:lnSpc>
              <a:spcBef>
                <a:spcPct val="20000"/>
              </a:spcBef>
              <a:spcAft>
                <a:spcPts val="0"/>
              </a:spcAft>
              <a:buClrTx/>
              <a:buSzTx/>
              <a:buFont typeface="Lucida Grande"/>
              <a:buNone/>
              <a:tabLst/>
              <a:defRPr/>
            </a:lvl1pPr>
          </a:lstStyle>
          <a:p>
            <a:pPr lvl="0"/>
            <a:r>
              <a:rPr lang="en-US" noProof="0"/>
              <a:t>Click icon to add chart</a:t>
            </a:r>
            <a:endParaRPr lang="en-US" noProof="0" dirty="0"/>
          </a:p>
        </p:txBody>
      </p:sp>
      <p:sp>
        <p:nvSpPr>
          <p:cNvPr id="7" name="Title Placeholder 1">
            <a:extLst>
              <a:ext uri="{FF2B5EF4-FFF2-40B4-BE49-F238E27FC236}">
                <a16:creationId xmlns:a16="http://schemas.microsoft.com/office/drawing/2014/main" id="{A9E197AB-B83A-F542-A11A-CDE4241E8C70}"/>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
        <p:nvSpPr>
          <p:cNvPr id="8" name="Text Placeholder 2">
            <a:extLst>
              <a:ext uri="{FF2B5EF4-FFF2-40B4-BE49-F238E27FC236}">
                <a16:creationId xmlns:a16="http://schemas.microsoft.com/office/drawing/2014/main" id="{FDEF6A8B-FE55-424B-91EF-87F23AFF3A8E}"/>
              </a:ext>
            </a:extLst>
          </p:cNvPr>
          <p:cNvSpPr>
            <a:spLocks noGrp="1"/>
          </p:cNvSpPr>
          <p:nvPr>
            <p:ph type="body" sz="quarter" idx="14" hasCustomPrompt="1"/>
          </p:nvPr>
        </p:nvSpPr>
        <p:spPr>
          <a:xfrm>
            <a:off x="359999" y="4454788"/>
            <a:ext cx="8326801" cy="312474"/>
          </a:xfrm>
        </p:spPr>
        <p:txBody>
          <a:bodyPr lIns="0" tIns="0" rIns="0" bIns="0"/>
          <a:lstStyle>
            <a:lvl1pPr marL="0" indent="0">
              <a:buNone/>
              <a:defRPr sz="1000"/>
            </a:lvl1pPr>
          </a:lstStyle>
          <a:p>
            <a:pPr lvl="0"/>
            <a:r>
              <a:rPr lang="en-US" dirty="0"/>
              <a:t>* Include source</a:t>
            </a:r>
          </a:p>
        </p:txBody>
      </p:sp>
      <p:sp>
        <p:nvSpPr>
          <p:cNvPr id="10" name="Content Placeholder 3">
            <a:extLst>
              <a:ext uri="{FF2B5EF4-FFF2-40B4-BE49-F238E27FC236}">
                <a16:creationId xmlns:a16="http://schemas.microsoft.com/office/drawing/2014/main" id="{FBDBDC34-494F-4FD9-8BD2-78F992CF9F94}"/>
              </a:ext>
            </a:extLst>
          </p:cNvPr>
          <p:cNvSpPr>
            <a:spLocks noGrp="1"/>
          </p:cNvSpPr>
          <p:nvPr>
            <p:ph sz="half" idx="15"/>
          </p:nvPr>
        </p:nvSpPr>
        <p:spPr>
          <a:xfrm>
            <a:off x="4746625" y="1019944"/>
            <a:ext cx="4038600" cy="3394472"/>
          </a:xfrm>
          <a:prstGeom prst="rect">
            <a:avLst/>
          </a:prstGeom>
        </p:spPr>
        <p:txBody>
          <a:bodyPr/>
          <a:lstStyle>
            <a:lvl1pPr>
              <a:defRPr sz="2400"/>
            </a:lvl1pPr>
            <a:lvl2pPr>
              <a:defRPr sz="2400"/>
            </a:lvl2pPr>
            <a:lvl3pPr>
              <a:defRPr sz="2400"/>
            </a:lvl3pPr>
            <a:lvl4pPr>
              <a:defRPr sz="1500"/>
            </a:lvl4pPr>
            <a:lvl5pPr>
              <a:defRPr sz="15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p:txBody>
      </p:sp>
    </p:spTree>
    <p:extLst>
      <p:ext uri="{BB962C8B-B14F-4D97-AF65-F5344CB8AC3E}">
        <p14:creationId xmlns:p14="http://schemas.microsoft.com/office/powerpoint/2010/main" val="4265977939"/>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and Image">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a:xfrm>
            <a:off x="358774" y="1019176"/>
            <a:ext cx="8426450" cy="3575447"/>
          </a:xfrm>
          <a:prstGeom prst="rect">
            <a:avLst/>
          </a:prstGeom>
        </p:spPr>
        <p:txBody>
          <a:bodyPr anchor="ctr" anchorCtr="1"/>
          <a:lstStyle>
            <a:lvl1pPr marL="0" indent="0" algn="ctr">
              <a:buNone/>
              <a:defRPr baseline="0"/>
            </a:lvl1pPr>
          </a:lstStyle>
          <a:p>
            <a:pPr lvl="0"/>
            <a:r>
              <a:rPr lang="en-US" noProof="0"/>
              <a:t>Click icon to add picture</a:t>
            </a:r>
            <a:endParaRPr lang="en-US" noProof="0" dirty="0"/>
          </a:p>
        </p:txBody>
      </p:sp>
      <p:sp>
        <p:nvSpPr>
          <p:cNvPr id="4" name="Title Placeholder 1">
            <a:extLst>
              <a:ext uri="{FF2B5EF4-FFF2-40B4-BE49-F238E27FC236}">
                <a16:creationId xmlns:a16="http://schemas.microsoft.com/office/drawing/2014/main" id="{716DB442-97F9-2241-AE70-FE1000B8FF4F}"/>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1996099708"/>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9F71ABA-8AF6-1A47-B9DF-91BBCB4DB89F}"/>
              </a:ext>
            </a:extLst>
          </p:cNvPr>
          <p:cNvSpPr>
            <a:spLocks noGrp="1"/>
          </p:cNvSpPr>
          <p:nvPr>
            <p:ph type="title"/>
          </p:nvPr>
        </p:nvSpPr>
        <p:spPr/>
        <p:txBody>
          <a:bodyPr/>
          <a:lstStyle/>
          <a:p>
            <a:r>
              <a:rPr lang="en-US"/>
              <a:t>Click to edit Master title style</a:t>
            </a:r>
          </a:p>
        </p:txBody>
      </p:sp>
      <p:pic>
        <p:nvPicPr>
          <p:cNvPr id="4" name="Picture 3">
            <a:extLst>
              <a:ext uri="{FF2B5EF4-FFF2-40B4-BE49-F238E27FC236}">
                <a16:creationId xmlns:a16="http://schemas.microsoft.com/office/drawing/2014/main" id="{E545BADB-DBEF-654F-D62C-33D9CAAA61D4}"/>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Tree>
    <p:extLst>
      <p:ext uri="{BB962C8B-B14F-4D97-AF65-F5344CB8AC3E}">
        <p14:creationId xmlns:p14="http://schemas.microsoft.com/office/powerpoint/2010/main" val="160589951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Divider - Option 1">
    <p:spTree>
      <p:nvGrpSpPr>
        <p:cNvPr id="1" name=""/>
        <p:cNvGrpSpPr/>
        <p:nvPr/>
      </p:nvGrpSpPr>
      <p:grpSpPr>
        <a:xfrm>
          <a:off x="0" y="0"/>
          <a:ext cx="0" cy="0"/>
          <a:chOff x="0" y="0"/>
          <a:chExt cx="0" cy="0"/>
        </a:xfrm>
      </p:grpSpPr>
      <p:pic>
        <p:nvPicPr>
          <p:cNvPr id="8" name="Picture 7" descr="USY_MB1_PMS_1_Colour_Reversed_Logo.png"/>
          <p:cNvPicPr>
            <a:picLocks noChangeAspect="1"/>
          </p:cNvPicPr>
          <p:nvPr/>
        </p:nvPicPr>
        <p:blipFill>
          <a:blip r:embed="rId2" cstate="email">
            <a:extLst>
              <a:ext uri="{28A0092B-C50C-407E-A947-70E740481C1C}">
                <a14:useLocalDpi xmlns:a14="http://schemas.microsoft.com/office/drawing/2010/main"/>
              </a:ext>
            </a:extLst>
          </a:blip>
          <a:srcRect/>
          <a:stretch>
            <a:fillRect/>
          </a:stretch>
        </p:blipFill>
        <p:spPr bwMode="auto">
          <a:xfrm>
            <a:off x="454025" y="4429125"/>
            <a:ext cx="1536700" cy="39766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 name="Text Placeholder 4"/>
          <p:cNvSpPr>
            <a:spLocks noGrp="1"/>
          </p:cNvSpPr>
          <p:nvPr>
            <p:ph type="body" sz="quarter" idx="11"/>
          </p:nvPr>
        </p:nvSpPr>
        <p:spPr>
          <a:xfrm>
            <a:off x="358775" y="879913"/>
            <a:ext cx="8426450" cy="485387"/>
          </a:xfrm>
          <a:prstGeom prst="rect">
            <a:avLst/>
          </a:prstGeom>
          <a:noFill/>
        </p:spPr>
        <p:txBody>
          <a:bodyPr/>
          <a:lstStyle>
            <a:lvl1pPr marL="0" indent="0">
              <a:lnSpc>
                <a:spcPct val="90000"/>
              </a:lnSpc>
              <a:buNone/>
              <a:defRPr sz="2400">
                <a:solidFill>
                  <a:schemeClr val="tx1"/>
                </a:solidFill>
              </a:defRPr>
            </a:lvl1pPr>
            <a:lvl2pPr marL="342900" indent="0">
              <a:buNone/>
              <a:defRPr/>
            </a:lvl2pPr>
            <a:lvl3pPr marL="685800" indent="0">
              <a:buNone/>
              <a:defRPr/>
            </a:lvl3pPr>
            <a:lvl4pPr marL="1028700" indent="0">
              <a:buNone/>
              <a:defRPr/>
            </a:lvl4pPr>
            <a:lvl5pPr marL="1371600" indent="0">
              <a:buNone/>
              <a:defRPr/>
            </a:lvl5pPr>
          </a:lstStyle>
          <a:p>
            <a:pPr lvl="0"/>
            <a:r>
              <a:rPr lang="en-US" dirty="0"/>
              <a:t>Click to edit Master text styles</a:t>
            </a:r>
          </a:p>
        </p:txBody>
      </p:sp>
      <p:sp>
        <p:nvSpPr>
          <p:cNvPr id="7" name="Picture Placeholder 13"/>
          <p:cNvSpPr>
            <a:spLocks noGrp="1"/>
          </p:cNvSpPr>
          <p:nvPr>
            <p:ph type="pic" sz="quarter" idx="12"/>
          </p:nvPr>
        </p:nvSpPr>
        <p:spPr>
          <a:xfrm>
            <a:off x="358775" y="1365300"/>
            <a:ext cx="8426450" cy="3401962"/>
          </a:xfrm>
          <a:prstGeom prst="rect">
            <a:avLst/>
          </a:prstGeom>
          <a:solidFill>
            <a:srgbClr val="D9D9D9"/>
          </a:solidFill>
        </p:spPr>
        <p:txBody>
          <a:bodyPr anchor="ctr" anchorCtr="0"/>
          <a:lstStyle>
            <a:lvl1pPr marL="0" indent="0" algn="ctr">
              <a:buNone/>
              <a:defRPr/>
            </a:lvl1pPr>
          </a:lstStyle>
          <a:p>
            <a:pPr lvl="0"/>
            <a:r>
              <a:rPr lang="en-US" noProof="0"/>
              <a:t>Click icon to add picture</a:t>
            </a:r>
            <a:endParaRPr lang="en-US" noProof="0" dirty="0"/>
          </a:p>
        </p:txBody>
      </p:sp>
      <p:sp>
        <p:nvSpPr>
          <p:cNvPr id="10" name="Title Placeholder 1">
            <a:extLst>
              <a:ext uri="{FF2B5EF4-FFF2-40B4-BE49-F238E27FC236}">
                <a16:creationId xmlns:a16="http://schemas.microsoft.com/office/drawing/2014/main" id="{8AB9FAD1-F758-AF4C-BAD5-AFAD67046B97}"/>
              </a:ext>
            </a:extLst>
          </p:cNvPr>
          <p:cNvSpPr>
            <a:spLocks noGrp="1"/>
          </p:cNvSpPr>
          <p:nvPr>
            <p:ph type="title" hasCustomPrompt="1"/>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slide title</a:t>
            </a:r>
          </a:p>
        </p:txBody>
      </p:sp>
    </p:spTree>
    <p:extLst>
      <p:ext uri="{BB962C8B-B14F-4D97-AF65-F5344CB8AC3E}">
        <p14:creationId xmlns:p14="http://schemas.microsoft.com/office/powerpoint/2010/main" val="941797567"/>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Section Divider - Option 2">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C4382753-51C7-0C46-B853-1DBA86E4E953}"/>
              </a:ext>
            </a:extLst>
          </p:cNvPr>
          <p:cNvSpPr/>
          <p:nvPr userDrawn="1"/>
        </p:nvSpPr>
        <p:spPr>
          <a:xfrm>
            <a:off x="0" y="0"/>
            <a:ext cx="9144000" cy="51435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Title 8">
            <a:extLst>
              <a:ext uri="{FF2B5EF4-FFF2-40B4-BE49-F238E27FC236}">
                <a16:creationId xmlns:a16="http://schemas.microsoft.com/office/drawing/2014/main" id="{F6164CB4-EC8E-0144-9230-9A41AA8066A6}"/>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0" name="Text Placeholder 4">
            <a:extLst>
              <a:ext uri="{FF2B5EF4-FFF2-40B4-BE49-F238E27FC236}">
                <a16:creationId xmlns:a16="http://schemas.microsoft.com/office/drawing/2014/main" id="{C7C3DC85-C5E4-9F4F-9A53-A30541465834}"/>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7" name="Picture 6">
            <a:extLst>
              <a:ext uri="{FF2B5EF4-FFF2-40B4-BE49-F238E27FC236}">
                <a16:creationId xmlns:a16="http://schemas.microsoft.com/office/drawing/2014/main" id="{F2006031-890E-E042-B86C-29BE1F4F431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3265" y="4294334"/>
            <a:ext cx="1507032" cy="521268"/>
          </a:xfrm>
          <a:prstGeom prst="rect">
            <a:avLst/>
          </a:prstGeom>
        </p:spPr>
      </p:pic>
    </p:spTree>
    <p:extLst>
      <p:ext uri="{BB962C8B-B14F-4D97-AF65-F5344CB8AC3E}">
        <p14:creationId xmlns:p14="http://schemas.microsoft.com/office/powerpoint/2010/main" val="1131766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Title page with image behin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3ACB46-9687-E74A-B89B-5B464F6BF21D}"/>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9143999" cy="5143500"/>
          </a:xfrm>
          <a:prstGeom prst="rect">
            <a:avLst/>
          </a:prstGeom>
        </p:spPr>
      </p:pic>
      <p:sp>
        <p:nvSpPr>
          <p:cNvPr id="9" name="Title 8"/>
          <p:cNvSpPr>
            <a:spLocks noGrp="1"/>
          </p:cNvSpPr>
          <p:nvPr>
            <p:ph type="title" hasCustomPrompt="1"/>
          </p:nvPr>
        </p:nvSpPr>
        <p:spPr>
          <a:xfrm>
            <a:off x="358775" y="385420"/>
            <a:ext cx="8430293" cy="531455"/>
          </a:xfrm>
        </p:spPr>
        <p:txBody>
          <a:bodyPr anchor="t"/>
          <a:lstStyle>
            <a:lvl1pPr algn="ctr">
              <a:defRPr sz="3000">
                <a:solidFill>
                  <a:schemeClr val="tx1"/>
                </a:solidFill>
              </a:defRPr>
            </a:lvl1pPr>
          </a:lstStyle>
          <a:p>
            <a:r>
              <a:rPr lang="en-US" dirty="0"/>
              <a:t>Title heading here</a:t>
            </a:r>
          </a:p>
        </p:txBody>
      </p:sp>
      <p:sp>
        <p:nvSpPr>
          <p:cNvPr id="16" name="Text Placeholder 4"/>
          <p:cNvSpPr>
            <a:spLocks noGrp="1"/>
          </p:cNvSpPr>
          <p:nvPr>
            <p:ph type="body" sz="quarter" idx="13" hasCustomPrompt="1"/>
          </p:nvPr>
        </p:nvSpPr>
        <p:spPr>
          <a:xfrm>
            <a:off x="358775" y="995844"/>
            <a:ext cx="8430293" cy="531455"/>
          </a:xfrm>
        </p:spPr>
        <p:txBody>
          <a:bodyPr/>
          <a:lstStyle>
            <a:lvl1pPr marL="0" indent="0" algn="ctr">
              <a:lnSpc>
                <a:spcPct val="90000"/>
              </a:lnSpc>
              <a:buNone/>
              <a:defRPr sz="2400" b="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11" name="Picture 10">
            <a:extLst>
              <a:ext uri="{FF2B5EF4-FFF2-40B4-BE49-F238E27FC236}">
                <a16:creationId xmlns:a16="http://schemas.microsoft.com/office/drawing/2014/main" id="{7AED50A0-D355-754C-8CE1-B6D045491390}"/>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647768" y="1672578"/>
            <a:ext cx="1848464" cy="639366"/>
          </a:xfrm>
          <a:prstGeom prst="rect">
            <a:avLst/>
          </a:prstGeom>
        </p:spPr>
      </p:pic>
    </p:spTree>
    <p:extLst>
      <p:ext uri="{BB962C8B-B14F-4D97-AF65-F5344CB8AC3E}">
        <p14:creationId xmlns:p14="http://schemas.microsoft.com/office/powerpoint/2010/main" val="418512301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Section Divider - Option 3">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277205-D819-0E49-850F-A3DCF077A5B8}"/>
              </a:ext>
            </a:extLst>
          </p:cNvPr>
          <p:cNvSpPr/>
          <p:nvPr userDrawn="1"/>
        </p:nvSpPr>
        <p:spPr>
          <a:xfrm>
            <a:off x="0" y="0"/>
            <a:ext cx="9144000" cy="5143500"/>
          </a:xfrm>
          <a:prstGeom prst="rect">
            <a:avLst/>
          </a:prstGeom>
          <a:solidFill>
            <a:srgbClr val="FFB800"/>
          </a:solidFill>
          <a:ln w="9525" cap="flat" cmpd="sng" algn="ctr">
            <a:noFill/>
            <a:prstDash val="soli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Arial" panose="020B0604020202020204"/>
              <a:ea typeface="+mn-ea"/>
              <a:cs typeface="+mn-cs"/>
            </a:endParaRPr>
          </a:p>
        </p:txBody>
      </p:sp>
      <p:sp>
        <p:nvSpPr>
          <p:cNvPr id="7" name="Title 8">
            <a:extLst>
              <a:ext uri="{FF2B5EF4-FFF2-40B4-BE49-F238E27FC236}">
                <a16:creationId xmlns:a16="http://schemas.microsoft.com/office/drawing/2014/main" id="{C20D03EA-04EC-3E4D-A8DD-25B0B1CFB907}"/>
              </a:ext>
            </a:extLst>
          </p:cNvPr>
          <p:cNvSpPr>
            <a:spLocks noGrp="1"/>
          </p:cNvSpPr>
          <p:nvPr>
            <p:ph type="title" hasCustomPrompt="1"/>
          </p:nvPr>
        </p:nvSpPr>
        <p:spPr>
          <a:xfrm>
            <a:off x="381884" y="1212811"/>
            <a:ext cx="8407184" cy="531455"/>
          </a:xfrm>
        </p:spPr>
        <p:txBody>
          <a:bodyPr anchor="t"/>
          <a:lstStyle>
            <a:lvl1pPr algn="l">
              <a:defRPr sz="3000">
                <a:solidFill>
                  <a:schemeClr val="tx1"/>
                </a:solidFill>
              </a:defRPr>
            </a:lvl1pPr>
          </a:lstStyle>
          <a:p>
            <a:r>
              <a:rPr lang="en-US" dirty="0"/>
              <a:t>Title heading here</a:t>
            </a:r>
          </a:p>
        </p:txBody>
      </p:sp>
      <p:sp>
        <p:nvSpPr>
          <p:cNvPr id="8" name="Text Placeholder 4">
            <a:extLst>
              <a:ext uri="{FF2B5EF4-FFF2-40B4-BE49-F238E27FC236}">
                <a16:creationId xmlns:a16="http://schemas.microsoft.com/office/drawing/2014/main" id="{77BCA0C8-FD5B-AE4C-9999-548657AE139B}"/>
              </a:ext>
            </a:extLst>
          </p:cNvPr>
          <p:cNvSpPr>
            <a:spLocks noGrp="1"/>
          </p:cNvSpPr>
          <p:nvPr>
            <p:ph type="body" sz="quarter" idx="13" hasCustomPrompt="1"/>
          </p:nvPr>
        </p:nvSpPr>
        <p:spPr>
          <a:xfrm>
            <a:off x="382766" y="1852175"/>
            <a:ext cx="8406302" cy="532800"/>
          </a:xfrm>
        </p:spPr>
        <p:txBody>
          <a:bodyPr lIns="0" tIns="0" rIns="0" bIns="0"/>
          <a:lstStyle>
            <a:lvl1pPr marL="0" indent="0" algn="l">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6" name="Picture 5">
            <a:extLst>
              <a:ext uri="{FF2B5EF4-FFF2-40B4-BE49-F238E27FC236}">
                <a16:creationId xmlns:a16="http://schemas.microsoft.com/office/drawing/2014/main" id="{A3DE141B-5AD2-464B-BB26-757FC0F4B52A}"/>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81884" y="4298331"/>
            <a:ext cx="1495476" cy="517271"/>
          </a:xfrm>
          <a:prstGeom prst="rect">
            <a:avLst/>
          </a:prstGeom>
        </p:spPr>
      </p:pic>
    </p:spTree>
    <p:extLst>
      <p:ext uri="{BB962C8B-B14F-4D97-AF65-F5344CB8AC3E}">
        <p14:creationId xmlns:p14="http://schemas.microsoft.com/office/powerpoint/2010/main" val="1783416009"/>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Section Divider - Option 4">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1437180-96FB-744F-865F-A5F1DCF5F20E}"/>
              </a:ext>
            </a:extLst>
          </p:cNvPr>
          <p:cNvSpPr/>
          <p:nvPr userDrawn="1"/>
        </p:nvSpPr>
        <p:spPr>
          <a:xfrm>
            <a:off x="0" y="0"/>
            <a:ext cx="9144000" cy="5143500"/>
          </a:xfrm>
          <a:prstGeom prst="rect">
            <a:avLst/>
          </a:prstGeom>
          <a:solidFill>
            <a:srgbClr val="343433"/>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itle 8">
            <a:extLst>
              <a:ext uri="{FF2B5EF4-FFF2-40B4-BE49-F238E27FC236}">
                <a16:creationId xmlns:a16="http://schemas.microsoft.com/office/drawing/2014/main" id="{378A92A4-48B7-0340-8B92-C0F9AC1FDA6C}"/>
              </a:ext>
            </a:extLst>
          </p:cNvPr>
          <p:cNvSpPr>
            <a:spLocks noGrp="1"/>
          </p:cNvSpPr>
          <p:nvPr>
            <p:ph type="title" hasCustomPrompt="1"/>
          </p:nvPr>
        </p:nvSpPr>
        <p:spPr>
          <a:xfrm>
            <a:off x="381884" y="1212811"/>
            <a:ext cx="8407184" cy="531455"/>
          </a:xfrm>
        </p:spPr>
        <p:txBody>
          <a:bodyPr anchor="t"/>
          <a:lstStyle>
            <a:lvl1pPr algn="l">
              <a:defRPr sz="3000">
                <a:solidFill>
                  <a:schemeClr val="bg1"/>
                </a:solidFill>
              </a:defRPr>
            </a:lvl1pPr>
          </a:lstStyle>
          <a:p>
            <a:r>
              <a:rPr lang="en-US" dirty="0"/>
              <a:t>Title heading here</a:t>
            </a:r>
          </a:p>
        </p:txBody>
      </p:sp>
      <p:sp>
        <p:nvSpPr>
          <p:cNvPr id="14" name="Text Placeholder 4">
            <a:extLst>
              <a:ext uri="{FF2B5EF4-FFF2-40B4-BE49-F238E27FC236}">
                <a16:creationId xmlns:a16="http://schemas.microsoft.com/office/drawing/2014/main" id="{55933010-02AF-864A-B29C-468E3DDEEA5E}"/>
              </a:ext>
            </a:extLst>
          </p:cNvPr>
          <p:cNvSpPr>
            <a:spLocks noGrp="1"/>
          </p:cNvSpPr>
          <p:nvPr>
            <p:ph type="body" sz="quarter" idx="13" hasCustomPrompt="1"/>
          </p:nvPr>
        </p:nvSpPr>
        <p:spPr>
          <a:xfrm>
            <a:off x="382766" y="1852176"/>
            <a:ext cx="8406302" cy="531455"/>
          </a:xfrm>
        </p:spPr>
        <p:txBody>
          <a:bodyPr lIns="0" tIns="0" rIns="0" bIns="0"/>
          <a:lstStyle>
            <a:lvl1pPr marL="0" indent="0" algn="l">
              <a:lnSpc>
                <a:spcPct val="90000"/>
              </a:lnSpc>
              <a:buNone/>
              <a:defRPr sz="240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8" name="Picture 7">
            <a:extLst>
              <a:ext uri="{FF2B5EF4-FFF2-40B4-BE49-F238E27FC236}">
                <a16:creationId xmlns:a16="http://schemas.microsoft.com/office/drawing/2014/main" id="{3154642F-DDE0-C74F-8CE8-C65041204571}"/>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373265" y="4294334"/>
            <a:ext cx="1507032" cy="521268"/>
          </a:xfrm>
          <a:prstGeom prst="rect">
            <a:avLst/>
          </a:prstGeom>
        </p:spPr>
      </p:pic>
    </p:spTree>
    <p:extLst>
      <p:ext uri="{BB962C8B-B14F-4D97-AF65-F5344CB8AC3E}">
        <p14:creationId xmlns:p14="http://schemas.microsoft.com/office/powerpoint/2010/main" val="38117383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title page with image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32FD02B3-E722-FC4B-82CF-14E77373EAE0}"/>
              </a:ext>
            </a:extLst>
          </p:cNvPr>
          <p:cNvSpPr>
            <a:spLocks noGrp="1"/>
          </p:cNvSpPr>
          <p:nvPr>
            <p:ph type="pic" sz="quarter" idx="10"/>
          </p:nvPr>
        </p:nvSpPr>
        <p:spPr>
          <a:xfrm>
            <a:off x="0" y="0"/>
            <a:ext cx="4572000" cy="5143500"/>
          </a:xfrm>
        </p:spPr>
        <p:txBody>
          <a:bodyPr/>
          <a:lstStyle/>
          <a:p>
            <a:endParaRPr lang="en-US"/>
          </a:p>
        </p:txBody>
      </p:sp>
      <p:sp>
        <p:nvSpPr>
          <p:cNvPr id="12" name="Title 8">
            <a:extLst>
              <a:ext uri="{FF2B5EF4-FFF2-40B4-BE49-F238E27FC236}">
                <a16:creationId xmlns:a16="http://schemas.microsoft.com/office/drawing/2014/main" id="{8F4AB58D-36CD-6649-8724-8391DFC1EABE}"/>
              </a:ext>
            </a:extLst>
          </p:cNvPr>
          <p:cNvSpPr>
            <a:spLocks noGrp="1"/>
          </p:cNvSpPr>
          <p:nvPr>
            <p:ph type="title" hasCustomPrompt="1"/>
          </p:nvPr>
        </p:nvSpPr>
        <p:spPr>
          <a:xfrm>
            <a:off x="4571999" y="1005617"/>
            <a:ext cx="4213226" cy="912913"/>
          </a:xfrm>
        </p:spPr>
        <p:txBody>
          <a:bodyPr anchor="t"/>
          <a:lstStyle>
            <a:lvl1pPr algn="ctr">
              <a:defRPr sz="3000">
                <a:solidFill>
                  <a:srgbClr val="E64626"/>
                </a:solidFill>
              </a:defRPr>
            </a:lvl1pPr>
          </a:lstStyle>
          <a:p>
            <a:r>
              <a:rPr lang="en-US" dirty="0"/>
              <a:t>Title heading here</a:t>
            </a:r>
          </a:p>
        </p:txBody>
      </p:sp>
      <p:sp>
        <p:nvSpPr>
          <p:cNvPr id="13" name="Text Placeholder 4">
            <a:extLst>
              <a:ext uri="{FF2B5EF4-FFF2-40B4-BE49-F238E27FC236}">
                <a16:creationId xmlns:a16="http://schemas.microsoft.com/office/drawing/2014/main" id="{41394B71-D786-7C49-9C6E-F1B862C690DB}"/>
              </a:ext>
            </a:extLst>
          </p:cNvPr>
          <p:cNvSpPr>
            <a:spLocks noGrp="1"/>
          </p:cNvSpPr>
          <p:nvPr>
            <p:ph type="body" sz="quarter" idx="13" hasCustomPrompt="1"/>
          </p:nvPr>
        </p:nvSpPr>
        <p:spPr>
          <a:xfrm>
            <a:off x="4571999" y="2009968"/>
            <a:ext cx="4213226" cy="874164"/>
          </a:xfrm>
        </p:spPr>
        <p:txBody>
          <a:bodyPr/>
          <a:lstStyle>
            <a:lvl1pPr marL="0" indent="0" algn="ctr">
              <a:lnSpc>
                <a:spcPct val="90000"/>
              </a:lnSpc>
              <a:buNone/>
              <a:defRPr sz="2400">
                <a:solidFill>
                  <a:srgbClr val="000000"/>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Presented by</a:t>
            </a:r>
          </a:p>
        </p:txBody>
      </p:sp>
      <p:pic>
        <p:nvPicPr>
          <p:cNvPr id="6" name="Picture 5">
            <a:extLst>
              <a:ext uri="{FF2B5EF4-FFF2-40B4-BE49-F238E27FC236}">
                <a16:creationId xmlns:a16="http://schemas.microsoft.com/office/drawing/2014/main" id="{59B6A18F-DE85-124C-AECB-C9D912D355E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5798660" y="3133532"/>
            <a:ext cx="1848464" cy="639366"/>
          </a:xfrm>
          <a:prstGeom prst="rect">
            <a:avLst/>
          </a:prstGeom>
        </p:spPr>
      </p:pic>
    </p:spTree>
    <p:extLst>
      <p:ext uri="{BB962C8B-B14F-4D97-AF65-F5344CB8AC3E}">
        <p14:creationId xmlns:p14="http://schemas.microsoft.com/office/powerpoint/2010/main" val="419979614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theme" Target="../theme/theme2.xml"/><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slideLayout" Target="../slideLayouts/slideLayout81.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1027" name="Text Placeholder 2"/>
          <p:cNvSpPr>
            <a:spLocks noGrp="1"/>
          </p:cNvSpPr>
          <p:nvPr>
            <p:ph type="body" idx="1"/>
          </p:nvPr>
        </p:nvSpPr>
        <p:spPr bwMode="auto">
          <a:xfrm>
            <a:off x="358775" y="1040583"/>
            <a:ext cx="4589253" cy="28716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Sub-heading bold 24pt</a:t>
            </a:r>
          </a:p>
        </p:txBody>
      </p:sp>
      <p:sp>
        <p:nvSpPr>
          <p:cNvPr id="11" name="Date Placeholder 3"/>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Calibri" panose="020F0502020204030204" pitchFamily="34" charset="0"/>
                <a:cs typeface="Calibri" panose="020F0502020204030204" pitchFamily="34" charset="0"/>
              </a:rPr>
              <a:t>The </a:t>
            </a:r>
            <a:r>
              <a:rPr lang="en-AU" dirty="0">
                <a:latin typeface="Calibri" panose="020F0502020204030204" pitchFamily="34" charset="0"/>
                <a:cs typeface="Calibri" panose="020F0502020204030204" pitchFamily="34" charset="0"/>
              </a:rPr>
              <a:t>University of Sydney</a:t>
            </a:r>
            <a:endParaRPr dirty="0">
              <a:latin typeface="Calibri" panose="020F0502020204030204" pitchFamily="34" charset="0"/>
              <a:cs typeface="Calibri" panose="020F0502020204030204" pitchFamily="34" charset="0"/>
            </a:endParaRPr>
          </a:p>
        </p:txBody>
      </p:sp>
    </p:spTree>
  </p:cSld>
  <p:clrMap bg1="lt1" tx1="dk1" bg2="lt2" tx2="dk2" accent1="accent1" accent2="accent2" accent3="accent3" accent4="accent4" accent5="accent5" accent6="accent6" hlink="hlink" folHlink="folHlink"/>
  <p:sldLayoutIdLst>
    <p:sldLayoutId id="2147483737" r:id="rId1"/>
    <p:sldLayoutId id="2147483751" r:id="rId2"/>
    <p:sldLayoutId id="2147483753" r:id="rId3"/>
    <p:sldLayoutId id="2147483752" r:id="rId4"/>
    <p:sldLayoutId id="2147483754" r:id="rId5"/>
    <p:sldLayoutId id="2147483824" r:id="rId6"/>
    <p:sldLayoutId id="2147483825" r:id="rId7"/>
    <p:sldLayoutId id="2147483826" r:id="rId8"/>
    <p:sldLayoutId id="2147483755" r:id="rId9"/>
    <p:sldLayoutId id="2147483836" r:id="rId10"/>
    <p:sldLayoutId id="2147483828" r:id="rId11"/>
    <p:sldLayoutId id="2147483829" r:id="rId12"/>
    <p:sldLayoutId id="2147483837" r:id="rId13"/>
    <p:sldLayoutId id="2147483838" r:id="rId14"/>
    <p:sldLayoutId id="2147483839" r:id="rId15"/>
    <p:sldLayoutId id="2147483840" r:id="rId16"/>
    <p:sldLayoutId id="2147483841" r:id="rId17"/>
    <p:sldLayoutId id="2147483842" r:id="rId18"/>
    <p:sldLayoutId id="2147483843" r:id="rId19"/>
    <p:sldLayoutId id="2147483772" r:id="rId20"/>
    <p:sldLayoutId id="2147483844" r:id="rId21"/>
    <p:sldLayoutId id="2147483738" r:id="rId22"/>
    <p:sldLayoutId id="2147483758" r:id="rId23"/>
    <p:sldLayoutId id="2147483756" r:id="rId24"/>
    <p:sldLayoutId id="2147483765" r:id="rId25"/>
    <p:sldLayoutId id="2147483766" r:id="rId26"/>
    <p:sldLayoutId id="2147483761" r:id="rId27"/>
    <p:sldLayoutId id="2147483739" r:id="rId28"/>
    <p:sldLayoutId id="2147483740" r:id="rId29"/>
    <p:sldLayoutId id="2147483767" r:id="rId30"/>
    <p:sldLayoutId id="2147483741" r:id="rId31"/>
    <p:sldLayoutId id="2147483815" r:id="rId32"/>
    <p:sldLayoutId id="2147483743" r:id="rId33"/>
    <p:sldLayoutId id="2147483760" r:id="rId34"/>
    <p:sldLayoutId id="2147483768" r:id="rId35"/>
    <p:sldLayoutId id="2147483744" r:id="rId36"/>
    <p:sldLayoutId id="2147483769" r:id="rId37"/>
    <p:sldLayoutId id="2147483770" r:id="rId38"/>
    <p:sldLayoutId id="2147483776" r:id="rId39"/>
    <p:sldLayoutId id="2147483746" r:id="rId40"/>
    <p:sldLayoutId id="2147483729" r:id="rId41"/>
    <p:sldLayoutId id="2147483730" r:id="rId42"/>
    <p:sldLayoutId id="2147483747" r:id="rId43"/>
    <p:sldLayoutId id="2147483774" r:id="rId44"/>
    <p:sldLayoutId id="2147483775" r:id="rId45"/>
    <p:sldLayoutId id="2147483773" r:id="rId46"/>
    <p:sldLayoutId id="2147483736" r:id="rId47"/>
    <p:sldLayoutId id="2147483748" r:id="rId48"/>
    <p:sldLayoutId id="2147483749" r:id="rId49"/>
    <p:sldLayoutId id="2147483757" r:id="rId50"/>
  </p:sldLayoutIdLst>
  <p:txStyles>
    <p:titleStyle>
      <a:lvl1pPr algn="l" defTabSz="457200" rtl="0" eaLnBrk="1" fontAlgn="base" hangingPunct="1">
        <a:spcBef>
          <a:spcPct val="0"/>
        </a:spcBef>
        <a:spcAft>
          <a:spcPct val="0"/>
        </a:spcAft>
        <a:defRPr sz="3000" b="1" kern="1200">
          <a:solidFill>
            <a:srgbClr val="E64626"/>
          </a:solidFill>
          <a:latin typeface="Arial" panose="020B0604020202020204" pitchFamily="34" charset="0"/>
          <a:ea typeface="ＭＳ Ｐゴシック" charset="0"/>
          <a:cs typeface="Arial" panose="020B0604020202020204" pitchFamily="34" charset="0"/>
        </a:defRPr>
      </a:lvl1pPr>
      <a:lvl2pPr algn="l" defTabSz="457200" rtl="0" eaLnBrk="1" fontAlgn="base" hangingPunct="1">
        <a:spcBef>
          <a:spcPct val="0"/>
        </a:spcBef>
        <a:spcAft>
          <a:spcPct val="0"/>
        </a:spcAft>
        <a:defRPr sz="2400" b="1">
          <a:solidFill>
            <a:schemeClr val="accent1"/>
          </a:solidFill>
          <a:latin typeface="Tw Cen MT" charset="0"/>
          <a:ea typeface="ＭＳ Ｐゴシック" charset="0"/>
        </a:defRPr>
      </a:lvl2pPr>
      <a:lvl3pPr algn="l" defTabSz="457200" rtl="0" eaLnBrk="1" fontAlgn="base" hangingPunct="1">
        <a:spcBef>
          <a:spcPct val="0"/>
        </a:spcBef>
        <a:spcAft>
          <a:spcPct val="0"/>
        </a:spcAft>
        <a:defRPr sz="2400" b="1">
          <a:solidFill>
            <a:schemeClr val="accent1"/>
          </a:solidFill>
          <a:latin typeface="Tw Cen MT" charset="0"/>
          <a:ea typeface="ＭＳ Ｐゴシック" charset="0"/>
        </a:defRPr>
      </a:lvl3pPr>
      <a:lvl4pPr algn="l" defTabSz="457200" rtl="0" eaLnBrk="1" fontAlgn="base" hangingPunct="1">
        <a:spcBef>
          <a:spcPct val="0"/>
        </a:spcBef>
        <a:spcAft>
          <a:spcPct val="0"/>
        </a:spcAft>
        <a:defRPr sz="2400" b="1">
          <a:solidFill>
            <a:schemeClr val="accent1"/>
          </a:solidFill>
          <a:latin typeface="Tw Cen MT" charset="0"/>
          <a:ea typeface="ＭＳ Ｐゴシック" charset="0"/>
        </a:defRPr>
      </a:lvl4pPr>
      <a:lvl5pPr algn="l" defTabSz="457200" rtl="0" eaLnBrk="1" fontAlgn="base" hangingPunct="1">
        <a:spcBef>
          <a:spcPct val="0"/>
        </a:spcBef>
        <a:spcAft>
          <a:spcPct val="0"/>
        </a:spcAft>
        <a:defRPr sz="2400" b="1">
          <a:solidFill>
            <a:schemeClr val="accent1"/>
          </a:solidFill>
          <a:latin typeface="Tw Cen MT" charset="0"/>
          <a:ea typeface="ＭＳ Ｐゴシック" charset="0"/>
        </a:defRPr>
      </a:lvl5pPr>
      <a:lvl6pPr marL="457200" algn="l" defTabSz="457200" rtl="0" eaLnBrk="1" fontAlgn="base" hangingPunct="1">
        <a:spcBef>
          <a:spcPct val="0"/>
        </a:spcBef>
        <a:spcAft>
          <a:spcPct val="0"/>
        </a:spcAft>
        <a:defRPr sz="2400" b="1">
          <a:solidFill>
            <a:schemeClr val="accent1"/>
          </a:solidFill>
          <a:latin typeface="Tw Cen MT" charset="0"/>
          <a:ea typeface="ＭＳ Ｐゴシック" charset="0"/>
        </a:defRPr>
      </a:lvl6pPr>
      <a:lvl7pPr marL="914400" algn="l" defTabSz="457200" rtl="0" eaLnBrk="1" fontAlgn="base" hangingPunct="1">
        <a:spcBef>
          <a:spcPct val="0"/>
        </a:spcBef>
        <a:spcAft>
          <a:spcPct val="0"/>
        </a:spcAft>
        <a:defRPr sz="2400" b="1">
          <a:solidFill>
            <a:schemeClr val="accent1"/>
          </a:solidFill>
          <a:latin typeface="Tw Cen MT" charset="0"/>
          <a:ea typeface="ＭＳ Ｐゴシック" charset="0"/>
        </a:defRPr>
      </a:lvl7pPr>
      <a:lvl8pPr marL="1371600" algn="l" defTabSz="457200" rtl="0" eaLnBrk="1" fontAlgn="base" hangingPunct="1">
        <a:spcBef>
          <a:spcPct val="0"/>
        </a:spcBef>
        <a:spcAft>
          <a:spcPct val="0"/>
        </a:spcAft>
        <a:defRPr sz="2400" b="1">
          <a:solidFill>
            <a:schemeClr val="accent1"/>
          </a:solidFill>
          <a:latin typeface="Tw Cen MT" charset="0"/>
          <a:ea typeface="ＭＳ Ｐゴシック" charset="0"/>
        </a:defRPr>
      </a:lvl8pPr>
      <a:lvl9pPr marL="1828800" algn="l" defTabSz="457200" rtl="0" eaLnBrk="1" fontAlgn="base" hangingPunct="1">
        <a:spcBef>
          <a:spcPct val="0"/>
        </a:spcBef>
        <a:spcAft>
          <a:spcPct val="0"/>
        </a:spcAft>
        <a:defRPr sz="2400" b="1">
          <a:solidFill>
            <a:schemeClr val="accent1"/>
          </a:solidFill>
          <a:latin typeface="Tw Cen MT" charset="0"/>
          <a:ea typeface="ＭＳ Ｐゴシック" charset="0"/>
        </a:defRPr>
      </a:lvl9pPr>
    </p:titleStyle>
    <p:bodyStyle>
      <a:lvl1pPr marL="0" indent="0" algn="l" defTabSz="457200" rtl="0" eaLnBrk="1" fontAlgn="base" hangingPunct="1">
        <a:spcBef>
          <a:spcPct val="20000"/>
        </a:spcBef>
        <a:spcAft>
          <a:spcPct val="0"/>
        </a:spcAft>
        <a:buFont typeface="Lucida Grande" charset="0"/>
        <a:buNone/>
        <a:defRPr sz="2400" b="1" kern="1200">
          <a:solidFill>
            <a:schemeClr val="tx1"/>
          </a:solidFill>
          <a:latin typeface="Arial" panose="020B0604020202020204" pitchFamily="34" charset="0"/>
          <a:ea typeface="ＭＳ Ｐゴシック" charset="0"/>
          <a:cs typeface="Arial" panose="020B0604020202020204" pitchFamily="34" charset="0"/>
        </a:defRPr>
      </a:lvl1pPr>
      <a:lvl2pPr marL="742950" indent="-28575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2pPr>
      <a:lvl3pPr marL="11430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Tw Cen MT"/>
          <a:ea typeface="ＭＳ Ｐゴシック" charset="0"/>
          <a:cs typeface="Tw Cen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7">
          <p15:clr>
            <a:srgbClr val="F26B43"/>
          </p15:clr>
        </p15:guide>
        <p15:guide id="2" pos="226">
          <p15:clr>
            <a:srgbClr val="F26B43"/>
          </p15:clr>
        </p15:guide>
        <p15:guide id="3" pos="5534">
          <p15:clr>
            <a:srgbClr val="F26B43"/>
          </p15:clr>
        </p15:guide>
        <p15:guide id="4" orient="horz" pos="3003">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 name="Slide Number Placeholder 5"/>
          <p:cNvSpPr txBox="1">
            <a:spLocks/>
          </p:cNvSpPr>
          <p:nvPr/>
        </p:nvSpPr>
        <p:spPr>
          <a:xfrm>
            <a:off x="6629400" y="4767263"/>
            <a:ext cx="2133600" cy="273844"/>
          </a:xfrm>
          <a:prstGeom prst="rect">
            <a:avLst/>
          </a:prstGeom>
        </p:spPr>
        <p:txBody>
          <a:bodyPr anchor="ctr"/>
          <a:lstStyle>
            <a:defPPr>
              <a:defRPr lang="en-US"/>
            </a:defPPr>
            <a:lvl1pPr marL="0" algn="r" defTabSz="457200" rtl="0" eaLnBrk="1" latinLnBrk="0" hangingPunct="1">
              <a:defRPr sz="900" kern="120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en-US" sz="675" dirty="0"/>
              <a:t>Page </a:t>
            </a:r>
            <a:fld id="{3B11C02F-2186-5E4E-90C0-5210A150EF90}" type="slidenum">
              <a:rPr lang="en-US" sz="675" smtClean="0"/>
              <a:pPr fontAlgn="auto">
                <a:spcBef>
                  <a:spcPts val="0"/>
                </a:spcBef>
                <a:spcAft>
                  <a:spcPts val="0"/>
                </a:spcAft>
                <a:defRPr/>
              </a:pPr>
              <a:t>‹#›</a:t>
            </a:fld>
            <a:endParaRPr lang="en-US" sz="675" dirty="0"/>
          </a:p>
        </p:txBody>
      </p:sp>
      <p:sp>
        <p:nvSpPr>
          <p:cNvPr id="6" name="Date Placeholder 3">
            <a:extLst>
              <a:ext uri="{FF2B5EF4-FFF2-40B4-BE49-F238E27FC236}">
                <a16:creationId xmlns:a16="http://schemas.microsoft.com/office/drawing/2014/main" id="{B454F75B-D7A2-4B14-8535-B803517C2A15}"/>
              </a:ext>
            </a:extLst>
          </p:cNvPr>
          <p:cNvSpPr txBox="1">
            <a:spLocks/>
          </p:cNvSpPr>
          <p:nvPr userDrawn="1"/>
        </p:nvSpPr>
        <p:spPr>
          <a:xfrm>
            <a:off x="381000" y="4767263"/>
            <a:ext cx="2133600" cy="274637"/>
          </a:xfrm>
          <a:prstGeom prst="rect">
            <a:avLst/>
          </a:prstGeom>
        </p:spPr>
        <p:txBody>
          <a:bodyPr anchor="ctr"/>
          <a:lstStyle>
            <a:defPPr>
              <a:defRPr lang="en-US"/>
            </a:defPPr>
            <a:lvl1pPr marL="0" algn="l" defTabSz="457200" rtl="0" eaLnBrk="1" latinLnBrk="0" hangingPunct="1">
              <a:defRPr lang="en-US" sz="900" b="0" i="0" u="none" strike="noStrike" kern="1200" baseline="0" smtClean="0">
                <a:solidFill>
                  <a:schemeClr val="tx1"/>
                </a:solidFill>
                <a:latin typeface="Tw Cen MT"/>
                <a:ea typeface="+mn-ea"/>
                <a:cs typeface="Tw Cen M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dirty="0">
                <a:latin typeface="Arial" panose="020B0604020202020204" pitchFamily="34" charset="0"/>
                <a:cs typeface="Arial" panose="020B0604020202020204" pitchFamily="34" charset="0"/>
              </a:rPr>
              <a:t>The </a:t>
            </a:r>
            <a:r>
              <a:rPr lang="en-AU" dirty="0">
                <a:latin typeface="Arial" panose="020B0604020202020204" pitchFamily="34" charset="0"/>
                <a:cs typeface="Arial" panose="020B0604020202020204" pitchFamily="34" charset="0"/>
              </a:rPr>
              <a:t>University of Sydney</a:t>
            </a:r>
            <a:endParaRPr dirty="0">
              <a:latin typeface="Arial" panose="020B0604020202020204" pitchFamily="34" charset="0"/>
              <a:cs typeface="Arial" panose="020B0604020202020204" pitchFamily="34" charset="0"/>
            </a:endParaRPr>
          </a:p>
        </p:txBody>
      </p:sp>
      <p:sp>
        <p:nvSpPr>
          <p:cNvPr id="7" name="Title Placeholder 1">
            <a:extLst>
              <a:ext uri="{FF2B5EF4-FFF2-40B4-BE49-F238E27FC236}">
                <a16:creationId xmlns:a16="http://schemas.microsoft.com/office/drawing/2014/main" id="{BE9EF11D-F5BE-ED40-AB5F-104A2C9A67EF}"/>
              </a:ext>
            </a:extLst>
          </p:cNvPr>
          <p:cNvSpPr>
            <a:spLocks noGrp="1"/>
          </p:cNvSpPr>
          <p:nvPr>
            <p:ph type="title"/>
          </p:nvPr>
        </p:nvSpPr>
        <p:spPr bwMode="auto">
          <a:xfrm>
            <a:off x="358775" y="376238"/>
            <a:ext cx="8426450" cy="4853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0" tIns="0" rIns="0" bIns="0" numCol="1" anchor="t" anchorCtr="0" compatLnSpc="1">
            <a:prstTxWarp prst="textNoShape">
              <a:avLst/>
            </a:prstTxWarp>
          </a:bodyPr>
          <a:lstStyle/>
          <a:p>
            <a:pPr lvl="0"/>
            <a:r>
              <a:rPr lang="en-US" dirty="0"/>
              <a:t>Insert title here</a:t>
            </a:r>
          </a:p>
        </p:txBody>
      </p:sp>
      <p:sp>
        <p:nvSpPr>
          <p:cNvPr id="8" name="Text Placeholder 2">
            <a:extLst>
              <a:ext uri="{FF2B5EF4-FFF2-40B4-BE49-F238E27FC236}">
                <a16:creationId xmlns:a16="http://schemas.microsoft.com/office/drawing/2014/main" id="{31D8007C-8639-1A4A-A2BB-5F88DD41E22F}"/>
              </a:ext>
            </a:extLst>
          </p:cNvPr>
          <p:cNvSpPr>
            <a:spLocks noGrp="1"/>
          </p:cNvSpPr>
          <p:nvPr>
            <p:ph type="body" idx="1"/>
          </p:nvPr>
        </p:nvSpPr>
        <p:spPr bwMode="auto">
          <a:xfrm>
            <a:off x="358775" y="1040583"/>
            <a:ext cx="4589253" cy="36645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dirty="0"/>
              <a:t>Sub-heading Bold… 20pt</a:t>
            </a:r>
          </a:p>
          <a:p>
            <a:pPr lvl="0"/>
            <a:r>
              <a:rPr lang="en-US" dirty="0"/>
              <a:t>Add body copy </a:t>
            </a:r>
          </a:p>
        </p:txBody>
      </p:sp>
    </p:spTree>
    <p:extLst>
      <p:ext uri="{BB962C8B-B14F-4D97-AF65-F5344CB8AC3E}">
        <p14:creationId xmlns:p14="http://schemas.microsoft.com/office/powerpoint/2010/main" val="2228609886"/>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816" r:id="rId4"/>
    <p:sldLayoutId id="2147483817" r:id="rId5"/>
    <p:sldLayoutId id="2147483818" r:id="rId6"/>
    <p:sldLayoutId id="2147483819" r:id="rId7"/>
    <p:sldLayoutId id="2147483820" r:id="rId8"/>
    <p:sldLayoutId id="2147483821" r:id="rId9"/>
    <p:sldLayoutId id="2147483794" r:id="rId10"/>
    <p:sldLayoutId id="2147483845" r:id="rId11"/>
    <p:sldLayoutId id="2147483795" r:id="rId12"/>
    <p:sldLayoutId id="2147483796" r:id="rId13"/>
    <p:sldLayoutId id="2147483798" r:id="rId14"/>
    <p:sldLayoutId id="2147483799" r:id="rId15"/>
    <p:sldLayoutId id="2147483800" r:id="rId16"/>
    <p:sldLayoutId id="2147483801" r:id="rId17"/>
    <p:sldLayoutId id="2147483822" r:id="rId18"/>
    <p:sldLayoutId id="2147483797" r:id="rId19"/>
    <p:sldLayoutId id="2147483814" r:id="rId20"/>
    <p:sldLayoutId id="2147483802" r:id="rId21"/>
    <p:sldLayoutId id="2147483803" r:id="rId22"/>
    <p:sldLayoutId id="2147483804" r:id="rId23"/>
    <p:sldLayoutId id="2147483805" r:id="rId24"/>
    <p:sldLayoutId id="2147483806" r:id="rId25"/>
    <p:sldLayoutId id="2147483807" r:id="rId26"/>
    <p:sldLayoutId id="2147483808" r:id="rId27"/>
    <p:sldLayoutId id="2147483810" r:id="rId28"/>
    <p:sldLayoutId id="2147483811" r:id="rId29"/>
    <p:sldLayoutId id="2147483812" r:id="rId30"/>
    <p:sldLayoutId id="2147483813" r:id="rId31"/>
  </p:sldLayoutIdLst>
  <p:txStyles>
    <p:titleStyle>
      <a:lvl1pPr algn="l" defTabSz="342900" rtl="0" eaLnBrk="1" fontAlgn="base" hangingPunct="1">
        <a:spcBef>
          <a:spcPct val="0"/>
        </a:spcBef>
        <a:spcAft>
          <a:spcPct val="0"/>
        </a:spcAft>
        <a:defRPr sz="3000" b="1" kern="1200">
          <a:solidFill>
            <a:schemeClr val="accent1"/>
          </a:solidFill>
          <a:latin typeface="Tw Cen MT"/>
          <a:ea typeface="ＭＳ Ｐゴシック" charset="0"/>
          <a:cs typeface="Tw Cen MT"/>
        </a:defRPr>
      </a:lvl1pPr>
      <a:lvl2pPr algn="l" defTabSz="342900" rtl="0" eaLnBrk="1" fontAlgn="base" hangingPunct="1">
        <a:spcBef>
          <a:spcPct val="0"/>
        </a:spcBef>
        <a:spcAft>
          <a:spcPct val="0"/>
        </a:spcAft>
        <a:defRPr sz="1800" b="1">
          <a:solidFill>
            <a:schemeClr val="accent1"/>
          </a:solidFill>
          <a:latin typeface="Tw Cen MT" charset="0"/>
          <a:ea typeface="ＭＳ Ｐゴシック" charset="0"/>
        </a:defRPr>
      </a:lvl2pPr>
      <a:lvl3pPr algn="l" defTabSz="342900" rtl="0" eaLnBrk="1" fontAlgn="base" hangingPunct="1">
        <a:spcBef>
          <a:spcPct val="0"/>
        </a:spcBef>
        <a:spcAft>
          <a:spcPct val="0"/>
        </a:spcAft>
        <a:defRPr sz="1800" b="1">
          <a:solidFill>
            <a:schemeClr val="accent1"/>
          </a:solidFill>
          <a:latin typeface="Tw Cen MT" charset="0"/>
          <a:ea typeface="ＭＳ Ｐゴシック" charset="0"/>
        </a:defRPr>
      </a:lvl3pPr>
      <a:lvl4pPr algn="l" defTabSz="342900" rtl="0" eaLnBrk="1" fontAlgn="base" hangingPunct="1">
        <a:spcBef>
          <a:spcPct val="0"/>
        </a:spcBef>
        <a:spcAft>
          <a:spcPct val="0"/>
        </a:spcAft>
        <a:defRPr sz="1800" b="1">
          <a:solidFill>
            <a:schemeClr val="accent1"/>
          </a:solidFill>
          <a:latin typeface="Tw Cen MT" charset="0"/>
          <a:ea typeface="ＭＳ Ｐゴシック" charset="0"/>
        </a:defRPr>
      </a:lvl4pPr>
      <a:lvl5pPr algn="l" defTabSz="342900" rtl="0" eaLnBrk="1" fontAlgn="base" hangingPunct="1">
        <a:spcBef>
          <a:spcPct val="0"/>
        </a:spcBef>
        <a:spcAft>
          <a:spcPct val="0"/>
        </a:spcAft>
        <a:defRPr sz="1800" b="1">
          <a:solidFill>
            <a:schemeClr val="accent1"/>
          </a:solidFill>
          <a:latin typeface="Tw Cen MT" charset="0"/>
          <a:ea typeface="ＭＳ Ｐゴシック" charset="0"/>
        </a:defRPr>
      </a:lvl5pPr>
      <a:lvl6pPr marL="342900" algn="l" defTabSz="342900" rtl="0" eaLnBrk="1" fontAlgn="base" hangingPunct="1">
        <a:spcBef>
          <a:spcPct val="0"/>
        </a:spcBef>
        <a:spcAft>
          <a:spcPct val="0"/>
        </a:spcAft>
        <a:defRPr sz="1800" b="1">
          <a:solidFill>
            <a:schemeClr val="accent1"/>
          </a:solidFill>
          <a:latin typeface="Tw Cen MT" charset="0"/>
          <a:ea typeface="ＭＳ Ｐゴシック" charset="0"/>
        </a:defRPr>
      </a:lvl6pPr>
      <a:lvl7pPr marL="685800" algn="l" defTabSz="342900" rtl="0" eaLnBrk="1" fontAlgn="base" hangingPunct="1">
        <a:spcBef>
          <a:spcPct val="0"/>
        </a:spcBef>
        <a:spcAft>
          <a:spcPct val="0"/>
        </a:spcAft>
        <a:defRPr sz="1800" b="1">
          <a:solidFill>
            <a:schemeClr val="accent1"/>
          </a:solidFill>
          <a:latin typeface="Tw Cen MT" charset="0"/>
          <a:ea typeface="ＭＳ Ｐゴシック" charset="0"/>
        </a:defRPr>
      </a:lvl7pPr>
      <a:lvl8pPr marL="1028700" algn="l" defTabSz="342900" rtl="0" eaLnBrk="1" fontAlgn="base" hangingPunct="1">
        <a:spcBef>
          <a:spcPct val="0"/>
        </a:spcBef>
        <a:spcAft>
          <a:spcPct val="0"/>
        </a:spcAft>
        <a:defRPr sz="1800" b="1">
          <a:solidFill>
            <a:schemeClr val="accent1"/>
          </a:solidFill>
          <a:latin typeface="Tw Cen MT" charset="0"/>
          <a:ea typeface="ＭＳ Ｐゴシック" charset="0"/>
        </a:defRPr>
      </a:lvl8pPr>
      <a:lvl9pPr marL="1371600" algn="l" defTabSz="342900" rtl="0" eaLnBrk="1" fontAlgn="base" hangingPunct="1">
        <a:spcBef>
          <a:spcPct val="0"/>
        </a:spcBef>
        <a:spcAft>
          <a:spcPct val="0"/>
        </a:spcAft>
        <a:defRPr sz="1800" b="1">
          <a:solidFill>
            <a:schemeClr val="accent1"/>
          </a:solidFill>
          <a:latin typeface="Tw Cen MT" charset="0"/>
          <a:ea typeface="ＭＳ Ｐゴシック" charset="0"/>
        </a:defRPr>
      </a:lvl9pPr>
    </p:titleStyle>
    <p:bodyStyle>
      <a:lvl1pPr marL="257175" indent="-257175" algn="l" defTabSz="342900" rtl="0" eaLnBrk="1" fontAlgn="base" hangingPunct="1">
        <a:spcBef>
          <a:spcPct val="20000"/>
        </a:spcBef>
        <a:spcAft>
          <a:spcPct val="0"/>
        </a:spcAft>
        <a:buFont typeface="Lucida Grande" charset="0"/>
        <a:buChar char="–"/>
        <a:defRPr sz="2400" b="1" kern="1200">
          <a:solidFill>
            <a:schemeClr val="tx1"/>
          </a:solidFill>
          <a:latin typeface="Tw Cen MT"/>
          <a:ea typeface="ＭＳ Ｐゴシック" charset="0"/>
          <a:cs typeface="Tw Cen MT"/>
        </a:defRPr>
      </a:lvl1pPr>
      <a:lvl2pPr marL="557213" indent="-214313"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2pPr>
      <a:lvl3pPr marL="8572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3pPr>
      <a:lvl4pPr marL="12001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4pPr>
      <a:lvl5pPr marL="1543050" indent="-171450" algn="l" defTabSz="342900" rtl="0" eaLnBrk="1" fontAlgn="base" hangingPunct="1">
        <a:spcBef>
          <a:spcPct val="20000"/>
        </a:spcBef>
        <a:spcAft>
          <a:spcPct val="0"/>
        </a:spcAft>
        <a:buFont typeface="Arial" charset="0"/>
        <a:buChar char="»"/>
        <a:defRPr sz="1500" kern="1200">
          <a:solidFill>
            <a:schemeClr val="tx1"/>
          </a:solidFill>
          <a:latin typeface="Tw Cen MT"/>
          <a:ea typeface="ＭＳ Ｐゴシック" charset="0"/>
          <a:cs typeface="Tw Cen MT"/>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7.xml"/><Relationship Id="rId1" Type="http://schemas.openxmlformats.org/officeDocument/2006/relationships/slideLayout" Target="../slideLayouts/slideLayout77.xml"/></Relationships>
</file>

<file path=ppt/slides/_rels/slide1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8.xml"/><Relationship Id="rId1" Type="http://schemas.openxmlformats.org/officeDocument/2006/relationships/slideLayout" Target="../slideLayouts/slideLayout7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_rels/slide4.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77.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2.xml"/><Relationship Id="rId1" Type="http://schemas.openxmlformats.org/officeDocument/2006/relationships/slideLayout" Target="../slideLayouts/slideLayout77.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3.xml"/><Relationship Id="rId1" Type="http://schemas.openxmlformats.org/officeDocument/2006/relationships/slideLayout" Target="../slideLayouts/slideLayout77.xml"/></Relationships>
</file>

<file path=ppt/slides/_rels/slide7.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4.xml"/><Relationship Id="rId1" Type="http://schemas.openxmlformats.org/officeDocument/2006/relationships/slideLayout" Target="../slideLayouts/slideLayout77.xml"/></Relationships>
</file>

<file path=ppt/slides/_rels/slide8.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77.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6.xml"/><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65B9F7E-FC25-864A-8FB8-DB32D8A0C680}"/>
              </a:ext>
            </a:extLst>
          </p:cNvPr>
          <p:cNvSpPr/>
          <p:nvPr/>
        </p:nvSpPr>
        <p:spPr>
          <a:xfrm>
            <a:off x="80922" y="1352166"/>
            <a:ext cx="4571999" cy="523220"/>
          </a:xfrm>
          <a:prstGeom prst="rect">
            <a:avLst/>
          </a:prstGeom>
        </p:spPr>
        <p:txBody>
          <a:bodyPr wrap="square">
            <a:spAutoFit/>
          </a:bodyPr>
          <a:lstStyle/>
          <a:p>
            <a:r>
              <a:rPr lang="en-AU" sz="2800" dirty="0">
                <a:solidFill>
                  <a:schemeClr val="bg1"/>
                </a:solidFill>
                <a:latin typeface="+mj-lt"/>
              </a:rPr>
              <a:t>Week X Tutorial Presentation</a:t>
            </a:r>
          </a:p>
        </p:txBody>
      </p:sp>
      <p:sp>
        <p:nvSpPr>
          <p:cNvPr id="10" name="Rectangle 9">
            <a:extLst>
              <a:ext uri="{FF2B5EF4-FFF2-40B4-BE49-F238E27FC236}">
                <a16:creationId xmlns:a16="http://schemas.microsoft.com/office/drawing/2014/main" id="{E6F46D16-9FAB-CD4A-B99E-413D76CE0C22}"/>
              </a:ext>
            </a:extLst>
          </p:cNvPr>
          <p:cNvSpPr/>
          <p:nvPr/>
        </p:nvSpPr>
        <p:spPr>
          <a:xfrm>
            <a:off x="80921" y="1985948"/>
            <a:ext cx="3126305" cy="923330"/>
          </a:xfrm>
          <a:prstGeom prst="rect">
            <a:avLst/>
          </a:prstGeom>
        </p:spPr>
        <p:txBody>
          <a:bodyPr wrap="none">
            <a:spAutoFit/>
          </a:bodyPr>
          <a:lstStyle/>
          <a:p>
            <a:pPr marL="0" indent="0">
              <a:buNone/>
            </a:pPr>
            <a:r>
              <a:rPr lang="en-AU" dirty="0">
                <a:latin typeface="+mn-lt"/>
              </a:rPr>
              <a:t>Project Number: CSXX-X </a:t>
            </a:r>
          </a:p>
          <a:p>
            <a:pPr marL="0" indent="0">
              <a:buNone/>
            </a:pPr>
            <a:r>
              <a:rPr lang="en-AU" dirty="0">
                <a:latin typeface="+mn-lt"/>
              </a:rPr>
              <a:t>Project Title: XXX</a:t>
            </a:r>
          </a:p>
          <a:p>
            <a:pPr marL="0" indent="0">
              <a:buNone/>
            </a:pPr>
            <a:r>
              <a:rPr lang="en-AU" dirty="0">
                <a:latin typeface="+mn-lt"/>
              </a:rPr>
              <a:t>Presenters: XXX, YYY, ZZZ, ……</a:t>
            </a:r>
          </a:p>
        </p:txBody>
      </p:sp>
      <p:sp>
        <p:nvSpPr>
          <p:cNvPr id="13" name="Rectangle 12">
            <a:extLst>
              <a:ext uri="{FF2B5EF4-FFF2-40B4-BE49-F238E27FC236}">
                <a16:creationId xmlns:a16="http://schemas.microsoft.com/office/drawing/2014/main" id="{18F2F142-5CC0-394B-9752-F761AB466C36}"/>
              </a:ext>
            </a:extLst>
          </p:cNvPr>
          <p:cNvSpPr/>
          <p:nvPr/>
        </p:nvSpPr>
        <p:spPr>
          <a:xfrm>
            <a:off x="366941" y="960446"/>
            <a:ext cx="4572000" cy="307777"/>
          </a:xfrm>
          <a:prstGeom prst="rect">
            <a:avLst/>
          </a:prstGeom>
        </p:spPr>
        <p:txBody>
          <a:bodyPr>
            <a:spAutoFit/>
          </a:bodyPr>
          <a:lstStyle/>
          <a:p>
            <a:r>
              <a:rPr lang="en-AU" sz="1400" dirty="0">
                <a:latin typeface="+mj-lt"/>
              </a:rPr>
              <a:t>5703 Group Based Capstone Project</a:t>
            </a:r>
            <a:endParaRPr lang="en-US" sz="1400" dirty="0">
              <a:latin typeface="+mj-lt"/>
            </a:endParaRPr>
          </a:p>
        </p:txBody>
      </p:sp>
    </p:spTree>
    <p:extLst>
      <p:ext uri="{BB962C8B-B14F-4D97-AF65-F5344CB8AC3E}">
        <p14:creationId xmlns:p14="http://schemas.microsoft.com/office/powerpoint/2010/main" val="714779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Individual Progress – Member 5</a:t>
            </a:r>
          </a:p>
        </p:txBody>
      </p:sp>
      <p:sp>
        <p:nvSpPr>
          <p:cNvPr id="3" name="TextBox 2">
            <a:extLst>
              <a:ext uri="{FF2B5EF4-FFF2-40B4-BE49-F238E27FC236}">
                <a16:creationId xmlns:a16="http://schemas.microsoft.com/office/drawing/2014/main" id="{ABC18C3A-A343-5543-AF89-36859082478A}"/>
              </a:ext>
            </a:extLst>
          </p:cNvPr>
          <p:cNvSpPr txBox="1"/>
          <p:nvPr/>
        </p:nvSpPr>
        <p:spPr>
          <a:xfrm>
            <a:off x="280395" y="1612610"/>
            <a:ext cx="431032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Progress 1</a:t>
            </a:r>
          </a:p>
          <a:p>
            <a:pPr marL="285750" indent="-285750">
              <a:buFont typeface="Arial" panose="020B0604020202020204" pitchFamily="34" charset="0"/>
              <a:buChar char="•"/>
            </a:pPr>
            <a:r>
              <a:rPr lang="en-US" altLang="zh-CN" dirty="0">
                <a:solidFill>
                  <a:srgbClr val="343433"/>
                </a:solidFill>
                <a:latin typeface="+mn-lt"/>
              </a:rPr>
              <a:t>Progress 2</a:t>
            </a:r>
          </a:p>
          <a:p>
            <a:pPr marL="285750" indent="-285750">
              <a:buFont typeface="Arial" panose="020B0604020202020204" pitchFamily="34" charset="0"/>
              <a:buChar char="•"/>
            </a:pPr>
            <a:r>
              <a:rPr lang="en-US" altLang="zh-CN" dirty="0">
                <a:solidFill>
                  <a:srgbClr val="343433"/>
                </a:solidFill>
                <a:latin typeface="+mn-lt"/>
              </a:rPr>
              <a:t>Progress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cxnSp>
        <p:nvCxnSpPr>
          <p:cNvPr id="7" name="Straight Connector 6">
            <a:extLst>
              <a:ext uri="{FF2B5EF4-FFF2-40B4-BE49-F238E27FC236}">
                <a16:creationId xmlns:a16="http://schemas.microsoft.com/office/drawing/2014/main" id="{6D04899B-A954-B446-B460-939E10392463}"/>
              </a:ext>
            </a:extLst>
          </p:cNvPr>
          <p:cNvCxnSpPr>
            <a:cxnSpLocks/>
          </p:cNvCxnSpPr>
          <p:nvPr/>
        </p:nvCxnSpPr>
        <p:spPr>
          <a:xfrm>
            <a:off x="4572000" y="1220690"/>
            <a:ext cx="0" cy="3406747"/>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0F392BAB-A0CB-668F-2D1E-84397ABC5A1C}"/>
              </a:ext>
            </a:extLst>
          </p:cNvPr>
          <p:cNvSpPr/>
          <p:nvPr/>
        </p:nvSpPr>
        <p:spPr>
          <a:xfrm>
            <a:off x="4873640" y="1502305"/>
            <a:ext cx="3911584" cy="3125131"/>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Screenshot / Demo to support your progress</a:t>
            </a: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C691C568-6944-C49C-DC10-54CF994E4F69}"/>
              </a:ext>
            </a:extLst>
          </p:cNvPr>
          <p:cNvSpPr/>
          <p:nvPr/>
        </p:nvSpPr>
        <p:spPr>
          <a:xfrm>
            <a:off x="4733556" y="1043873"/>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15760639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Individual Progress – Member 6</a:t>
            </a:r>
          </a:p>
        </p:txBody>
      </p:sp>
      <p:sp>
        <p:nvSpPr>
          <p:cNvPr id="3" name="TextBox 2">
            <a:extLst>
              <a:ext uri="{FF2B5EF4-FFF2-40B4-BE49-F238E27FC236}">
                <a16:creationId xmlns:a16="http://schemas.microsoft.com/office/drawing/2014/main" id="{ABC18C3A-A343-5543-AF89-36859082478A}"/>
              </a:ext>
            </a:extLst>
          </p:cNvPr>
          <p:cNvSpPr txBox="1"/>
          <p:nvPr/>
        </p:nvSpPr>
        <p:spPr>
          <a:xfrm>
            <a:off x="280395" y="1612610"/>
            <a:ext cx="431032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Progress 1</a:t>
            </a:r>
          </a:p>
          <a:p>
            <a:pPr marL="285750" indent="-285750">
              <a:buFont typeface="Arial" panose="020B0604020202020204" pitchFamily="34" charset="0"/>
              <a:buChar char="•"/>
            </a:pPr>
            <a:r>
              <a:rPr lang="en-US" altLang="zh-CN" dirty="0">
                <a:solidFill>
                  <a:srgbClr val="343433"/>
                </a:solidFill>
                <a:latin typeface="+mn-lt"/>
              </a:rPr>
              <a:t>Progress 2</a:t>
            </a:r>
          </a:p>
          <a:p>
            <a:pPr marL="285750" indent="-285750">
              <a:buFont typeface="Arial" panose="020B0604020202020204" pitchFamily="34" charset="0"/>
              <a:buChar char="•"/>
            </a:pPr>
            <a:r>
              <a:rPr lang="en-US" altLang="zh-CN" dirty="0">
                <a:solidFill>
                  <a:srgbClr val="343433"/>
                </a:solidFill>
                <a:latin typeface="+mn-lt"/>
              </a:rPr>
              <a:t>Progress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cxnSp>
        <p:nvCxnSpPr>
          <p:cNvPr id="7" name="Straight Connector 6">
            <a:extLst>
              <a:ext uri="{FF2B5EF4-FFF2-40B4-BE49-F238E27FC236}">
                <a16:creationId xmlns:a16="http://schemas.microsoft.com/office/drawing/2014/main" id="{6D04899B-A954-B446-B460-939E10392463}"/>
              </a:ext>
            </a:extLst>
          </p:cNvPr>
          <p:cNvCxnSpPr>
            <a:cxnSpLocks/>
          </p:cNvCxnSpPr>
          <p:nvPr/>
        </p:nvCxnSpPr>
        <p:spPr>
          <a:xfrm>
            <a:off x="4572000" y="1220690"/>
            <a:ext cx="0" cy="3406747"/>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0F392BAB-A0CB-668F-2D1E-84397ABC5A1C}"/>
              </a:ext>
            </a:extLst>
          </p:cNvPr>
          <p:cNvSpPr/>
          <p:nvPr/>
        </p:nvSpPr>
        <p:spPr>
          <a:xfrm>
            <a:off x="4873640" y="1502305"/>
            <a:ext cx="3911584" cy="3125131"/>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Screenshot / Demo to support your progress</a:t>
            </a: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C691C568-6944-C49C-DC10-54CF994E4F69}"/>
              </a:ext>
            </a:extLst>
          </p:cNvPr>
          <p:cNvSpPr/>
          <p:nvPr/>
        </p:nvSpPr>
        <p:spPr>
          <a:xfrm>
            <a:off x="4733556" y="1043873"/>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32011158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Challenges &amp; Issue </a:t>
            </a: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sp>
        <p:nvSpPr>
          <p:cNvPr id="9" name="TextBox 8">
            <a:extLst>
              <a:ext uri="{FF2B5EF4-FFF2-40B4-BE49-F238E27FC236}">
                <a16:creationId xmlns:a16="http://schemas.microsoft.com/office/drawing/2014/main" id="{CC15FF3D-736E-5B63-3ADA-FAF84745014A}"/>
              </a:ext>
            </a:extLst>
          </p:cNvPr>
          <p:cNvSpPr txBox="1"/>
          <p:nvPr/>
        </p:nvSpPr>
        <p:spPr>
          <a:xfrm>
            <a:off x="280395" y="1612610"/>
            <a:ext cx="7920022"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Group-Level Challenges</a:t>
            </a:r>
          </a:p>
          <a:p>
            <a:pPr marL="742950" lvl="1" indent="-285750">
              <a:buFont typeface="Arial" panose="020B0604020202020204" pitchFamily="34" charset="0"/>
              <a:buChar char="•"/>
            </a:pPr>
            <a:r>
              <a:rPr lang="en-US" altLang="zh-CN" dirty="0">
                <a:solidFill>
                  <a:srgbClr val="343433"/>
                </a:solidFill>
                <a:latin typeface="+mn-lt"/>
              </a:rPr>
              <a:t>Issue 1</a:t>
            </a:r>
          </a:p>
          <a:p>
            <a:pPr marL="742950" lvl="1" indent="-285750">
              <a:buFont typeface="Arial" panose="020B0604020202020204" pitchFamily="34" charset="0"/>
              <a:buChar char="•"/>
            </a:pPr>
            <a:r>
              <a:rPr lang="en-US" altLang="zh-CN" dirty="0">
                <a:solidFill>
                  <a:srgbClr val="343433"/>
                </a:solidFill>
                <a:latin typeface="+mn-lt"/>
              </a:rPr>
              <a:t>Issue 2</a:t>
            </a:r>
          </a:p>
          <a:p>
            <a:pPr marL="742950" lvl="1" indent="-285750">
              <a:buFont typeface="Arial" panose="020B0604020202020204" pitchFamily="34" charset="0"/>
              <a:buChar char="•"/>
            </a:pPr>
            <a:r>
              <a:rPr lang="en-US" altLang="zh-CN" dirty="0">
                <a:solidFill>
                  <a:srgbClr val="343433"/>
                </a:solidFill>
                <a:latin typeface="+mn-lt"/>
              </a:rPr>
              <a:t>Issue 3</a:t>
            </a:r>
          </a:p>
          <a:p>
            <a:pPr marL="742950" lvl="1" indent="-285750">
              <a:buFont typeface="Arial" panose="020B0604020202020204" pitchFamily="34" charset="0"/>
              <a:buChar char="•"/>
            </a:pPr>
            <a:r>
              <a:rPr lang="en-US" altLang="zh-CN" dirty="0">
                <a:solidFill>
                  <a:srgbClr val="343433"/>
                </a:solidFill>
                <a:latin typeface="+mn-lt"/>
              </a:rPr>
              <a:t>...</a:t>
            </a:r>
          </a:p>
          <a:p>
            <a:pPr marL="285750" indent="-285750">
              <a:buFont typeface="Arial" panose="020B0604020202020204" pitchFamily="34" charset="0"/>
              <a:buChar char="•"/>
            </a:pPr>
            <a:r>
              <a:rPr lang="en-US" altLang="zh-CN" dirty="0">
                <a:solidFill>
                  <a:srgbClr val="343433"/>
                </a:solidFill>
                <a:latin typeface="+mn-lt"/>
              </a:rPr>
              <a:t>Individual-Level Challenges</a:t>
            </a:r>
          </a:p>
          <a:p>
            <a:pPr marL="742950" lvl="1" indent="-285750">
              <a:buFont typeface="Arial" panose="020B0604020202020204" pitchFamily="34" charset="0"/>
              <a:buChar char="•"/>
            </a:pPr>
            <a:r>
              <a:rPr lang="en-US" altLang="zh-CN" dirty="0">
                <a:solidFill>
                  <a:srgbClr val="343433"/>
                </a:solidFill>
                <a:latin typeface="+mn-lt"/>
              </a:rPr>
              <a:t>Member Name: Issue faced</a:t>
            </a:r>
          </a:p>
          <a:p>
            <a:pPr marL="742950" lvl="1" indent="-285750">
              <a:buFont typeface="Arial" panose="020B0604020202020204" pitchFamily="34" charset="0"/>
              <a:buChar char="•"/>
            </a:pPr>
            <a:r>
              <a:rPr lang="en-US" altLang="zh-CN" dirty="0">
                <a:solidFill>
                  <a:srgbClr val="343433"/>
                </a:solidFill>
                <a:latin typeface="+mn-lt"/>
              </a:rPr>
              <a:t>Member Name: Issue faced</a:t>
            </a:r>
          </a:p>
          <a:p>
            <a:pPr marL="742950" lvl="1" indent="-285750">
              <a:buFont typeface="Arial" panose="020B0604020202020204" pitchFamily="34" charset="0"/>
              <a:buChar char="•"/>
            </a:pPr>
            <a:r>
              <a:rPr lang="en-US" altLang="zh-CN" dirty="0">
                <a:solidFill>
                  <a:srgbClr val="343433"/>
                </a:solidFill>
                <a:latin typeface="+mn-lt"/>
              </a:rPr>
              <a:t>Member Name: Issue faced</a:t>
            </a:r>
          </a:p>
          <a:p>
            <a:pPr marL="742950" lvl="1" indent="-285750">
              <a:buFont typeface="Arial" panose="020B0604020202020204" pitchFamily="34" charset="0"/>
              <a:buChar char="•"/>
            </a:pPr>
            <a:r>
              <a:rPr lang="en-US" altLang="zh-CN" dirty="0">
                <a:solidFill>
                  <a:srgbClr val="343433"/>
                </a:solidFill>
                <a:latin typeface="+mn-lt"/>
              </a:rPr>
              <a:t>…</a:t>
            </a:r>
          </a:p>
        </p:txBody>
      </p:sp>
    </p:spTree>
    <p:extLst>
      <p:ext uri="{BB962C8B-B14F-4D97-AF65-F5344CB8AC3E}">
        <p14:creationId xmlns:p14="http://schemas.microsoft.com/office/powerpoint/2010/main" val="19729775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43C2-ACAA-0C49-8C7A-4213162520CD}"/>
              </a:ext>
            </a:extLst>
          </p:cNvPr>
          <p:cNvSpPr>
            <a:spLocks noGrp="1"/>
          </p:cNvSpPr>
          <p:nvPr>
            <p:ph type="title"/>
          </p:nvPr>
        </p:nvSpPr>
        <p:spPr/>
        <p:txBody>
          <a:bodyPr/>
          <a:lstStyle/>
          <a:p>
            <a:r>
              <a:rPr lang="en-US" dirty="0"/>
              <a:t>What’s the plan before next tutorial?</a:t>
            </a:r>
          </a:p>
        </p:txBody>
      </p:sp>
      <p:sp>
        <p:nvSpPr>
          <p:cNvPr id="3" name="TextBox 2">
            <a:extLst>
              <a:ext uri="{FF2B5EF4-FFF2-40B4-BE49-F238E27FC236}">
                <a16:creationId xmlns:a16="http://schemas.microsoft.com/office/drawing/2014/main" id="{A3EC242A-A3F7-68B5-AE56-8CB2FF8273B9}"/>
              </a:ext>
            </a:extLst>
          </p:cNvPr>
          <p:cNvSpPr txBox="1"/>
          <p:nvPr/>
        </p:nvSpPr>
        <p:spPr>
          <a:xfrm>
            <a:off x="358775" y="1204048"/>
            <a:ext cx="7316348" cy="313932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Tasks/Goals for Upcoming Week</a:t>
            </a:r>
          </a:p>
          <a:p>
            <a:pPr marL="742950" lvl="1" indent="-285750">
              <a:buFont typeface="Arial" panose="020B0604020202020204" pitchFamily="34" charset="0"/>
              <a:buChar char="•"/>
            </a:pPr>
            <a:r>
              <a:rPr lang="en-US" altLang="zh-CN" dirty="0">
                <a:solidFill>
                  <a:srgbClr val="343433"/>
                </a:solidFill>
                <a:latin typeface="+mn-lt"/>
              </a:rPr>
              <a:t>Task/Goal 1</a:t>
            </a:r>
          </a:p>
          <a:p>
            <a:pPr marL="742950" lvl="1" indent="-285750">
              <a:buFont typeface="Arial" panose="020B0604020202020204" pitchFamily="34" charset="0"/>
              <a:buChar char="•"/>
            </a:pPr>
            <a:r>
              <a:rPr lang="en-US" altLang="zh-CN" dirty="0">
                <a:solidFill>
                  <a:srgbClr val="343433"/>
                </a:solidFill>
                <a:latin typeface="+mn-lt"/>
              </a:rPr>
              <a:t>Task/Goal 2</a:t>
            </a:r>
          </a:p>
          <a:p>
            <a:pPr marL="742950" lvl="1" indent="-285750">
              <a:buFont typeface="Arial" panose="020B0604020202020204" pitchFamily="34" charset="0"/>
              <a:buChar char="•"/>
            </a:pPr>
            <a:r>
              <a:rPr lang="en-US" altLang="zh-CN" dirty="0">
                <a:solidFill>
                  <a:srgbClr val="343433"/>
                </a:solidFill>
                <a:latin typeface="+mn-lt"/>
              </a:rPr>
              <a:t>…</a:t>
            </a:r>
          </a:p>
          <a:p>
            <a:pPr marL="285750" indent="-285750">
              <a:buFont typeface="Arial" panose="020B0604020202020204" pitchFamily="34" charset="0"/>
              <a:buChar char="•"/>
            </a:pPr>
            <a:r>
              <a:rPr lang="en-US" altLang="zh-CN" dirty="0">
                <a:solidFill>
                  <a:srgbClr val="343433"/>
                </a:solidFill>
                <a:latin typeface="+mn-lt"/>
              </a:rPr>
              <a:t>Assignment of Responsibilities</a:t>
            </a:r>
          </a:p>
          <a:p>
            <a:pPr marL="742950" lvl="1" indent="-285750">
              <a:buFont typeface="Arial" panose="020B0604020202020204" pitchFamily="34" charset="0"/>
              <a:buChar char="•"/>
            </a:pPr>
            <a:r>
              <a:rPr lang="en-US" altLang="zh-CN" dirty="0">
                <a:solidFill>
                  <a:srgbClr val="343433"/>
                </a:solidFill>
                <a:latin typeface="+mn-lt"/>
              </a:rPr>
              <a:t>Member Name 1: assigned tasks</a:t>
            </a:r>
          </a:p>
          <a:p>
            <a:pPr marL="742950" lvl="1" indent="-285750">
              <a:buFont typeface="Arial" panose="020B0604020202020204" pitchFamily="34" charset="0"/>
              <a:buChar char="•"/>
            </a:pPr>
            <a:r>
              <a:rPr lang="en-US" altLang="zh-CN" dirty="0">
                <a:solidFill>
                  <a:srgbClr val="343433"/>
                </a:solidFill>
                <a:latin typeface="+mn-lt"/>
              </a:rPr>
              <a:t>Member Name 1: assigned tasks </a:t>
            </a:r>
          </a:p>
          <a:p>
            <a:pPr marL="742950" lvl="1" indent="-285750">
              <a:buFont typeface="Arial" panose="020B0604020202020204" pitchFamily="34" charset="0"/>
              <a:buChar char="•"/>
            </a:pPr>
            <a:r>
              <a:rPr lang="en-US" altLang="zh-CN" dirty="0">
                <a:solidFill>
                  <a:srgbClr val="343433"/>
                </a:solidFill>
                <a:latin typeface="+mn-lt"/>
              </a:rPr>
              <a:t>Member Name 1: assigned tasks </a:t>
            </a:r>
          </a:p>
          <a:p>
            <a:pPr marL="742950" lvl="1" indent="-285750">
              <a:buFont typeface="Arial" panose="020B0604020202020204" pitchFamily="34" charset="0"/>
              <a:buChar char="•"/>
            </a:pPr>
            <a:r>
              <a:rPr lang="en-US" altLang="zh-CN" dirty="0">
                <a:solidFill>
                  <a:srgbClr val="343433"/>
                </a:solidFill>
                <a:latin typeface="+mn-lt"/>
              </a:rPr>
              <a:t>Member Name 1: assigned </a:t>
            </a:r>
            <a:r>
              <a:rPr lang="en-US" altLang="zh-CN">
                <a:solidFill>
                  <a:srgbClr val="343433"/>
                </a:solidFill>
                <a:latin typeface="+mn-lt"/>
              </a:rPr>
              <a:t>tasks </a:t>
            </a:r>
          </a:p>
          <a:p>
            <a:pPr marL="742950" lvl="1" indent="-285750">
              <a:buFont typeface="Arial" panose="020B0604020202020204" pitchFamily="34" charset="0"/>
              <a:buChar char="•"/>
            </a:pPr>
            <a:r>
              <a:rPr lang="en-US" altLang="zh-CN">
                <a:solidFill>
                  <a:srgbClr val="343433"/>
                </a:solidFill>
                <a:latin typeface="+mn-lt"/>
              </a:rPr>
              <a:t>Member </a:t>
            </a:r>
            <a:r>
              <a:rPr lang="en-US" altLang="zh-CN" dirty="0">
                <a:solidFill>
                  <a:srgbClr val="343433"/>
                </a:solidFill>
                <a:latin typeface="+mn-lt"/>
              </a:rPr>
              <a:t>Name 1: assigned tasks </a:t>
            </a:r>
          </a:p>
          <a:p>
            <a:pPr marL="742950" lvl="1" indent="-285750">
              <a:buFont typeface="Arial" panose="020B0604020202020204" pitchFamily="34" charset="0"/>
              <a:buChar char="•"/>
            </a:pPr>
            <a:r>
              <a:rPr lang="en-US" altLang="zh-CN" dirty="0">
                <a:solidFill>
                  <a:srgbClr val="343433"/>
                </a:solidFill>
                <a:latin typeface="+mn-lt"/>
              </a:rPr>
              <a:t>Member Name 1: assigned tasks</a:t>
            </a:r>
          </a:p>
        </p:txBody>
      </p:sp>
    </p:spTree>
    <p:extLst>
      <p:ext uri="{BB962C8B-B14F-4D97-AF65-F5344CB8AC3E}">
        <p14:creationId xmlns:p14="http://schemas.microsoft.com/office/powerpoint/2010/main" val="111020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E43C2-ACAA-0C49-8C7A-4213162520CD}"/>
              </a:ext>
            </a:extLst>
          </p:cNvPr>
          <p:cNvSpPr>
            <a:spLocks noGrp="1"/>
          </p:cNvSpPr>
          <p:nvPr>
            <p:ph type="title"/>
          </p:nvPr>
        </p:nvSpPr>
        <p:spPr/>
        <p:txBody>
          <a:bodyPr/>
          <a:lstStyle/>
          <a:p>
            <a:r>
              <a:rPr lang="en-US" dirty="0"/>
              <a:t>[Optional] Any Questions?</a:t>
            </a:r>
          </a:p>
        </p:txBody>
      </p:sp>
      <p:sp>
        <p:nvSpPr>
          <p:cNvPr id="3" name="TextBox 2">
            <a:extLst>
              <a:ext uri="{FF2B5EF4-FFF2-40B4-BE49-F238E27FC236}">
                <a16:creationId xmlns:a16="http://schemas.microsoft.com/office/drawing/2014/main" id="{A3EC242A-A3F7-68B5-AE56-8CB2FF8273B9}"/>
              </a:ext>
            </a:extLst>
          </p:cNvPr>
          <p:cNvSpPr txBox="1"/>
          <p:nvPr/>
        </p:nvSpPr>
        <p:spPr>
          <a:xfrm>
            <a:off x="358775" y="1204048"/>
            <a:ext cx="731634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Question 1</a:t>
            </a:r>
          </a:p>
          <a:p>
            <a:pPr marL="285750" indent="-285750">
              <a:buFont typeface="Arial" panose="020B0604020202020204" pitchFamily="34" charset="0"/>
              <a:buChar char="•"/>
            </a:pPr>
            <a:r>
              <a:rPr lang="en-US" altLang="zh-CN" dirty="0">
                <a:solidFill>
                  <a:srgbClr val="343433"/>
                </a:solidFill>
                <a:latin typeface="+mn-lt"/>
              </a:rPr>
              <a:t>Question 2</a:t>
            </a:r>
          </a:p>
          <a:p>
            <a:pPr marL="285750" indent="-285750">
              <a:buFont typeface="Arial" panose="020B0604020202020204" pitchFamily="34" charset="0"/>
              <a:buChar char="•"/>
            </a:pPr>
            <a:r>
              <a:rPr lang="en-US" altLang="zh-CN" dirty="0">
                <a:solidFill>
                  <a:srgbClr val="343433"/>
                </a:solidFill>
                <a:latin typeface="+mn-lt"/>
              </a:rPr>
              <a:t>Question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Tree>
    <p:extLst>
      <p:ext uri="{BB962C8B-B14F-4D97-AF65-F5344CB8AC3E}">
        <p14:creationId xmlns:p14="http://schemas.microsoft.com/office/powerpoint/2010/main" val="2752603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3878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F7098-7531-99C1-7BEC-83170504F1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65C1F3-BD41-96B0-3375-BEFC137B14BB}"/>
              </a:ext>
            </a:extLst>
          </p:cNvPr>
          <p:cNvSpPr>
            <a:spLocks noGrp="1"/>
          </p:cNvSpPr>
          <p:nvPr>
            <p:ph type="title"/>
          </p:nvPr>
        </p:nvSpPr>
        <p:spPr>
          <a:xfrm>
            <a:off x="358775" y="376238"/>
            <a:ext cx="8426450" cy="485387"/>
          </a:xfrm>
        </p:spPr>
        <p:txBody>
          <a:bodyPr/>
          <a:lstStyle/>
          <a:p>
            <a:r>
              <a:rPr lang="en-AU" dirty="0"/>
              <a:t>Summary of the most recent client meeting</a:t>
            </a:r>
          </a:p>
        </p:txBody>
      </p:sp>
      <p:sp>
        <p:nvSpPr>
          <p:cNvPr id="4" name="TextBox 3">
            <a:extLst>
              <a:ext uri="{FF2B5EF4-FFF2-40B4-BE49-F238E27FC236}">
                <a16:creationId xmlns:a16="http://schemas.microsoft.com/office/drawing/2014/main" id="{640D0CC6-3FB6-F6A8-7A5D-738EEDDAD1A1}"/>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sp>
        <p:nvSpPr>
          <p:cNvPr id="9" name="TextBox 8">
            <a:extLst>
              <a:ext uri="{FF2B5EF4-FFF2-40B4-BE49-F238E27FC236}">
                <a16:creationId xmlns:a16="http://schemas.microsoft.com/office/drawing/2014/main" id="{F34CC218-199D-4BE9-32D9-3DF7A0CED681}"/>
              </a:ext>
            </a:extLst>
          </p:cNvPr>
          <p:cNvSpPr txBox="1"/>
          <p:nvPr/>
        </p:nvSpPr>
        <p:spPr>
          <a:xfrm>
            <a:off x="280394" y="1612610"/>
            <a:ext cx="8056209" cy="286232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Date of Meeting:</a:t>
            </a:r>
          </a:p>
          <a:p>
            <a:pPr marL="285750" indent="-285750">
              <a:buFont typeface="Arial" panose="020B0604020202020204" pitchFamily="34" charset="0"/>
              <a:buChar char="•"/>
            </a:pPr>
            <a:r>
              <a:rPr lang="en-US" altLang="zh-CN" dirty="0">
                <a:solidFill>
                  <a:srgbClr val="343433"/>
                </a:solidFill>
                <a:latin typeface="+mn-lt"/>
              </a:rPr>
              <a:t>Key Points Discussed:</a:t>
            </a:r>
          </a:p>
          <a:p>
            <a:pPr marL="742950" lvl="1" indent="-285750">
              <a:buFont typeface="Arial" panose="020B0604020202020204" pitchFamily="34" charset="0"/>
              <a:buChar char="•"/>
            </a:pPr>
            <a:r>
              <a:rPr lang="en-US" altLang="zh-CN" dirty="0">
                <a:solidFill>
                  <a:srgbClr val="343433"/>
                </a:solidFill>
                <a:latin typeface="+mn-lt"/>
              </a:rPr>
              <a:t>point 1</a:t>
            </a:r>
          </a:p>
          <a:p>
            <a:pPr marL="742950" lvl="1" indent="-285750">
              <a:buFont typeface="Arial" panose="020B0604020202020204" pitchFamily="34" charset="0"/>
              <a:buChar char="•"/>
            </a:pPr>
            <a:r>
              <a:rPr lang="en-US" altLang="zh-CN" dirty="0">
                <a:solidFill>
                  <a:srgbClr val="343433"/>
                </a:solidFill>
                <a:latin typeface="+mn-lt"/>
              </a:rPr>
              <a:t>point 2</a:t>
            </a:r>
          </a:p>
          <a:p>
            <a:pPr marL="742950" lvl="1" indent="-285750">
              <a:buFont typeface="Arial" panose="020B0604020202020204" pitchFamily="34" charset="0"/>
              <a:buChar char="•"/>
            </a:pPr>
            <a:r>
              <a:rPr lang="en-US" altLang="zh-CN" dirty="0">
                <a:solidFill>
                  <a:srgbClr val="343433"/>
                </a:solidFill>
                <a:latin typeface="+mn-lt"/>
              </a:rPr>
              <a:t>point 3</a:t>
            </a:r>
          </a:p>
          <a:p>
            <a:pPr marL="742950" lvl="1" indent="-285750">
              <a:buFont typeface="Arial" panose="020B0604020202020204" pitchFamily="34" charset="0"/>
              <a:buChar char="•"/>
            </a:pPr>
            <a:r>
              <a:rPr lang="en-US" altLang="zh-CN" dirty="0">
                <a:solidFill>
                  <a:srgbClr val="343433"/>
                </a:solidFill>
                <a:latin typeface="+mn-lt"/>
              </a:rPr>
              <a:t>...</a:t>
            </a:r>
          </a:p>
          <a:p>
            <a:pPr marL="285750" indent="-285750">
              <a:buFont typeface="Arial" panose="020B0604020202020204" pitchFamily="34" charset="0"/>
              <a:buChar char="•"/>
            </a:pPr>
            <a:r>
              <a:rPr lang="en-US" altLang="zh-CN" dirty="0">
                <a:solidFill>
                  <a:srgbClr val="343433"/>
                </a:solidFill>
                <a:latin typeface="+mn-lt"/>
              </a:rPr>
              <a:t>Client Feedback and Requests:</a:t>
            </a:r>
          </a:p>
          <a:p>
            <a:pPr marL="742950" lvl="1" indent="-285750">
              <a:buFont typeface="Arial" panose="020B0604020202020204" pitchFamily="34" charset="0"/>
              <a:buChar char="•"/>
            </a:pPr>
            <a:r>
              <a:rPr lang="en-US" altLang="zh-CN" dirty="0">
                <a:solidFill>
                  <a:srgbClr val="343433"/>
                </a:solidFill>
                <a:latin typeface="+mn-lt"/>
              </a:rPr>
              <a:t>Feedback 1:</a:t>
            </a:r>
          </a:p>
          <a:p>
            <a:pPr marL="742950" lvl="1" indent="-285750">
              <a:buFont typeface="Arial" panose="020B0604020202020204" pitchFamily="34" charset="0"/>
              <a:buChar char="•"/>
            </a:pPr>
            <a:r>
              <a:rPr lang="en-US" altLang="zh-CN" dirty="0">
                <a:solidFill>
                  <a:srgbClr val="343433"/>
                </a:solidFill>
                <a:latin typeface="+mn-lt"/>
              </a:rPr>
              <a:t>Feedback 2:</a:t>
            </a:r>
          </a:p>
          <a:p>
            <a:pPr marL="742950" lvl="1"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Tree>
    <p:extLst>
      <p:ext uri="{BB962C8B-B14F-4D97-AF65-F5344CB8AC3E}">
        <p14:creationId xmlns:p14="http://schemas.microsoft.com/office/powerpoint/2010/main" val="14867034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BA713-D4B6-F2AF-AD04-A74575B719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F8DEAE-99DA-9A2B-50FE-7BB6A922708F}"/>
              </a:ext>
            </a:extLst>
          </p:cNvPr>
          <p:cNvSpPr>
            <a:spLocks noGrp="1"/>
          </p:cNvSpPr>
          <p:nvPr>
            <p:ph type="title"/>
          </p:nvPr>
        </p:nvSpPr>
        <p:spPr>
          <a:xfrm>
            <a:off x="358775" y="376238"/>
            <a:ext cx="8426450" cy="485387"/>
          </a:xfrm>
        </p:spPr>
        <p:txBody>
          <a:bodyPr/>
          <a:lstStyle/>
          <a:p>
            <a:r>
              <a:rPr lang="en-AU" dirty="0"/>
              <a:t>Recap of Last Week’s Plan</a:t>
            </a:r>
          </a:p>
        </p:txBody>
      </p:sp>
      <p:sp>
        <p:nvSpPr>
          <p:cNvPr id="4" name="TextBox 3">
            <a:extLst>
              <a:ext uri="{FF2B5EF4-FFF2-40B4-BE49-F238E27FC236}">
                <a16:creationId xmlns:a16="http://schemas.microsoft.com/office/drawing/2014/main" id="{865171EA-B674-5D6C-89B4-6E20DF072A0C}"/>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sp>
        <p:nvSpPr>
          <p:cNvPr id="9" name="TextBox 8">
            <a:extLst>
              <a:ext uri="{FF2B5EF4-FFF2-40B4-BE49-F238E27FC236}">
                <a16:creationId xmlns:a16="http://schemas.microsoft.com/office/drawing/2014/main" id="{2D355FF0-C41A-E0C2-90DE-07153AD11BAC}"/>
              </a:ext>
            </a:extLst>
          </p:cNvPr>
          <p:cNvSpPr txBox="1"/>
          <p:nvPr/>
        </p:nvSpPr>
        <p:spPr>
          <a:xfrm>
            <a:off x="280395" y="1612610"/>
            <a:ext cx="7355818"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Planned Tasks/Goals from Last Presentation:</a:t>
            </a:r>
          </a:p>
          <a:p>
            <a:pPr marL="742950" lvl="1" indent="-285750">
              <a:buFont typeface="Arial" panose="020B0604020202020204" pitchFamily="34" charset="0"/>
              <a:buChar char="•"/>
            </a:pPr>
            <a:r>
              <a:rPr lang="en-US" altLang="zh-CN" dirty="0">
                <a:solidFill>
                  <a:srgbClr val="343433"/>
                </a:solidFill>
                <a:latin typeface="+mn-lt"/>
              </a:rPr>
              <a:t>Task/Goal 1</a:t>
            </a:r>
          </a:p>
          <a:p>
            <a:pPr marL="742950" lvl="1" indent="-285750">
              <a:buFont typeface="Arial" panose="020B0604020202020204" pitchFamily="34" charset="0"/>
              <a:buChar char="•"/>
            </a:pPr>
            <a:r>
              <a:rPr lang="en-US" altLang="zh-CN" dirty="0">
                <a:solidFill>
                  <a:srgbClr val="343433"/>
                </a:solidFill>
                <a:latin typeface="+mn-lt"/>
              </a:rPr>
              <a:t>Task/Goal 2</a:t>
            </a:r>
          </a:p>
          <a:p>
            <a:pPr marL="742950" lvl="1" indent="-285750">
              <a:buFont typeface="Arial" panose="020B0604020202020204" pitchFamily="34" charset="0"/>
              <a:buChar char="•"/>
            </a:pPr>
            <a:r>
              <a:rPr lang="en-US" altLang="zh-CN" dirty="0">
                <a:solidFill>
                  <a:srgbClr val="343433"/>
                </a:solidFill>
                <a:latin typeface="+mn-lt"/>
              </a:rPr>
              <a:t>Task/Goal 3</a:t>
            </a:r>
          </a:p>
          <a:p>
            <a:pPr marL="742950" lvl="1"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Tree>
    <p:extLst>
      <p:ext uri="{BB962C8B-B14F-4D97-AF65-F5344CB8AC3E}">
        <p14:creationId xmlns:p14="http://schemas.microsoft.com/office/powerpoint/2010/main" val="24042681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Group Progress</a:t>
            </a:r>
          </a:p>
        </p:txBody>
      </p:sp>
      <p:sp>
        <p:nvSpPr>
          <p:cNvPr id="3" name="TextBox 2">
            <a:extLst>
              <a:ext uri="{FF2B5EF4-FFF2-40B4-BE49-F238E27FC236}">
                <a16:creationId xmlns:a16="http://schemas.microsoft.com/office/drawing/2014/main" id="{ABC18C3A-A343-5543-AF89-36859082478A}"/>
              </a:ext>
            </a:extLst>
          </p:cNvPr>
          <p:cNvSpPr txBox="1"/>
          <p:nvPr/>
        </p:nvSpPr>
        <p:spPr>
          <a:xfrm>
            <a:off x="280394" y="1612610"/>
            <a:ext cx="7375273" cy="2308324"/>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Achievements since Last Presentation</a:t>
            </a:r>
          </a:p>
          <a:p>
            <a:pPr marL="742950" lvl="1" indent="-285750">
              <a:buFont typeface="Arial" panose="020B0604020202020204" pitchFamily="34" charset="0"/>
              <a:buChar char="•"/>
            </a:pPr>
            <a:r>
              <a:rPr lang="en-US" altLang="zh-CN" dirty="0">
                <a:solidFill>
                  <a:srgbClr val="343433"/>
                </a:solidFill>
                <a:latin typeface="+mn-lt"/>
              </a:rPr>
              <a:t>Progress 1</a:t>
            </a:r>
          </a:p>
          <a:p>
            <a:pPr marL="742950" lvl="1" indent="-285750">
              <a:buFont typeface="Arial" panose="020B0604020202020204" pitchFamily="34" charset="0"/>
              <a:buChar char="•"/>
            </a:pPr>
            <a:r>
              <a:rPr lang="en-US" altLang="zh-CN" dirty="0">
                <a:solidFill>
                  <a:srgbClr val="343433"/>
                </a:solidFill>
                <a:latin typeface="+mn-lt"/>
              </a:rPr>
              <a:t>Progress 2</a:t>
            </a:r>
          </a:p>
          <a:p>
            <a:pPr marL="742950" lvl="1" indent="-285750">
              <a:buFont typeface="Arial" panose="020B0604020202020204" pitchFamily="34" charset="0"/>
              <a:buChar char="•"/>
            </a:pPr>
            <a:r>
              <a:rPr lang="en-US" altLang="zh-CN" dirty="0">
                <a:solidFill>
                  <a:srgbClr val="343433"/>
                </a:solidFill>
                <a:latin typeface="+mn-lt"/>
              </a:rPr>
              <a:t>Progress 3</a:t>
            </a:r>
          </a:p>
          <a:p>
            <a:pPr marL="742950" lvl="1" indent="-285750">
              <a:buFont typeface="Arial" panose="020B0604020202020204" pitchFamily="34" charset="0"/>
              <a:buChar char="•"/>
            </a:pPr>
            <a:r>
              <a:rPr lang="en-US" altLang="zh-CN" dirty="0">
                <a:solidFill>
                  <a:srgbClr val="343433"/>
                </a:solidFill>
                <a:latin typeface="+mn-lt"/>
              </a:rPr>
              <a:t>...</a:t>
            </a:r>
          </a:p>
          <a:p>
            <a:pPr marL="285750" indent="-285750">
              <a:buFont typeface="Arial" panose="020B0604020202020204" pitchFamily="34" charset="0"/>
              <a:buChar char="•"/>
            </a:pPr>
            <a:r>
              <a:rPr lang="en-US" altLang="zh-CN" dirty="0">
                <a:solidFill>
                  <a:srgbClr val="343433"/>
                </a:solidFill>
                <a:latin typeface="+mn-lt"/>
              </a:rPr>
              <a:t>Alignment with Client/Project Requirements</a:t>
            </a:r>
          </a:p>
          <a:p>
            <a:pPr marL="742950" lvl="1" indent="-285750">
              <a:buFont typeface="Arial" panose="020B0604020202020204" pitchFamily="34" charset="0"/>
              <a:buChar char="•"/>
            </a:pPr>
            <a:r>
              <a:rPr lang="en-US" altLang="zh-CN" i="1" dirty="0">
                <a:solidFill>
                  <a:srgbClr val="343433"/>
                </a:solidFill>
                <a:latin typeface="+mn-lt"/>
              </a:rPr>
              <a:t>How the achievements meet project/client’s expectations and requirements?</a:t>
            </a:r>
            <a:endParaRPr lang="en-US" altLang="zh-CN" i="1"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Tree>
    <p:extLst>
      <p:ext uri="{BB962C8B-B14F-4D97-AF65-F5344CB8AC3E}">
        <p14:creationId xmlns:p14="http://schemas.microsoft.com/office/powerpoint/2010/main" val="3809673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529A6-A6AD-53D6-2460-170A0383AE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C95596-1AB9-5E8E-B684-1B30FCA9B90C}"/>
              </a:ext>
            </a:extLst>
          </p:cNvPr>
          <p:cNvSpPr>
            <a:spLocks noGrp="1"/>
          </p:cNvSpPr>
          <p:nvPr>
            <p:ph type="title"/>
          </p:nvPr>
        </p:nvSpPr>
        <p:spPr>
          <a:xfrm>
            <a:off x="358775" y="376238"/>
            <a:ext cx="8426450" cy="485387"/>
          </a:xfrm>
        </p:spPr>
        <p:txBody>
          <a:bodyPr/>
          <a:lstStyle/>
          <a:p>
            <a:r>
              <a:rPr lang="en-AU" dirty="0"/>
              <a:t>Group Progress Evidence</a:t>
            </a:r>
          </a:p>
        </p:txBody>
      </p:sp>
      <p:sp>
        <p:nvSpPr>
          <p:cNvPr id="4" name="TextBox 3">
            <a:extLst>
              <a:ext uri="{FF2B5EF4-FFF2-40B4-BE49-F238E27FC236}">
                <a16:creationId xmlns:a16="http://schemas.microsoft.com/office/drawing/2014/main" id="{7588FC97-B7AC-E8CF-D48B-62650A3F9713}"/>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sp>
        <p:nvSpPr>
          <p:cNvPr id="6" name="Rounded Rectangle 5">
            <a:extLst>
              <a:ext uri="{FF2B5EF4-FFF2-40B4-BE49-F238E27FC236}">
                <a16:creationId xmlns:a16="http://schemas.microsoft.com/office/drawing/2014/main" id="{063C0188-9AE8-71D9-35B5-7FB40079AB69}"/>
              </a:ext>
            </a:extLst>
          </p:cNvPr>
          <p:cNvSpPr/>
          <p:nvPr/>
        </p:nvSpPr>
        <p:spPr>
          <a:xfrm>
            <a:off x="358774" y="2081719"/>
            <a:ext cx="8426450" cy="2545717"/>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Your group MUST have screenshot/Demo to support your progress</a:t>
            </a:r>
          </a:p>
        </p:txBody>
      </p:sp>
      <p:pic>
        <p:nvPicPr>
          <p:cNvPr id="12" name="Picture 11">
            <a:extLst>
              <a:ext uri="{FF2B5EF4-FFF2-40B4-BE49-F238E27FC236}">
                <a16:creationId xmlns:a16="http://schemas.microsoft.com/office/drawing/2014/main" id="{9E2E603F-984F-EA25-B4FA-D9E9D9A9792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F8805AFB-FD85-D0A4-CFDC-55A304B2CA58}"/>
              </a:ext>
            </a:extLst>
          </p:cNvPr>
          <p:cNvSpPr/>
          <p:nvPr/>
        </p:nvSpPr>
        <p:spPr>
          <a:xfrm>
            <a:off x="358775" y="1508746"/>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1225167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Individual Progress – Member 1</a:t>
            </a:r>
          </a:p>
        </p:txBody>
      </p:sp>
      <p:sp>
        <p:nvSpPr>
          <p:cNvPr id="3" name="TextBox 2">
            <a:extLst>
              <a:ext uri="{FF2B5EF4-FFF2-40B4-BE49-F238E27FC236}">
                <a16:creationId xmlns:a16="http://schemas.microsoft.com/office/drawing/2014/main" id="{ABC18C3A-A343-5543-AF89-36859082478A}"/>
              </a:ext>
            </a:extLst>
          </p:cNvPr>
          <p:cNvSpPr txBox="1"/>
          <p:nvPr/>
        </p:nvSpPr>
        <p:spPr>
          <a:xfrm>
            <a:off x="280395" y="1612610"/>
            <a:ext cx="431032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Progress 1</a:t>
            </a:r>
          </a:p>
          <a:p>
            <a:pPr marL="285750" indent="-285750">
              <a:buFont typeface="Arial" panose="020B0604020202020204" pitchFamily="34" charset="0"/>
              <a:buChar char="•"/>
            </a:pPr>
            <a:r>
              <a:rPr lang="en-US" altLang="zh-CN" dirty="0">
                <a:solidFill>
                  <a:srgbClr val="343433"/>
                </a:solidFill>
                <a:latin typeface="+mn-lt"/>
              </a:rPr>
              <a:t>Progress 2</a:t>
            </a:r>
          </a:p>
          <a:p>
            <a:pPr marL="285750" indent="-285750">
              <a:buFont typeface="Arial" panose="020B0604020202020204" pitchFamily="34" charset="0"/>
              <a:buChar char="•"/>
            </a:pPr>
            <a:r>
              <a:rPr lang="en-US" altLang="zh-CN" dirty="0">
                <a:solidFill>
                  <a:srgbClr val="343433"/>
                </a:solidFill>
                <a:latin typeface="+mn-lt"/>
              </a:rPr>
              <a:t>Progress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cxnSp>
        <p:nvCxnSpPr>
          <p:cNvPr id="7" name="Straight Connector 6">
            <a:extLst>
              <a:ext uri="{FF2B5EF4-FFF2-40B4-BE49-F238E27FC236}">
                <a16:creationId xmlns:a16="http://schemas.microsoft.com/office/drawing/2014/main" id="{6D04899B-A954-B446-B460-939E10392463}"/>
              </a:ext>
            </a:extLst>
          </p:cNvPr>
          <p:cNvCxnSpPr>
            <a:cxnSpLocks/>
          </p:cNvCxnSpPr>
          <p:nvPr/>
        </p:nvCxnSpPr>
        <p:spPr>
          <a:xfrm>
            <a:off x="4572000" y="1220690"/>
            <a:ext cx="0" cy="3406747"/>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0F392BAB-A0CB-668F-2D1E-84397ABC5A1C}"/>
              </a:ext>
            </a:extLst>
          </p:cNvPr>
          <p:cNvSpPr/>
          <p:nvPr/>
        </p:nvSpPr>
        <p:spPr>
          <a:xfrm>
            <a:off x="4873640" y="1502305"/>
            <a:ext cx="3911584" cy="3125131"/>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Screenshot / Demo to support your progress</a:t>
            </a: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C691C568-6944-C49C-DC10-54CF994E4F69}"/>
              </a:ext>
            </a:extLst>
          </p:cNvPr>
          <p:cNvSpPr/>
          <p:nvPr/>
        </p:nvSpPr>
        <p:spPr>
          <a:xfrm>
            <a:off x="4733556" y="1043873"/>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7676456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Individual Progress – Member 2</a:t>
            </a:r>
          </a:p>
        </p:txBody>
      </p:sp>
      <p:sp>
        <p:nvSpPr>
          <p:cNvPr id="3" name="TextBox 2">
            <a:extLst>
              <a:ext uri="{FF2B5EF4-FFF2-40B4-BE49-F238E27FC236}">
                <a16:creationId xmlns:a16="http://schemas.microsoft.com/office/drawing/2014/main" id="{ABC18C3A-A343-5543-AF89-36859082478A}"/>
              </a:ext>
            </a:extLst>
          </p:cNvPr>
          <p:cNvSpPr txBox="1"/>
          <p:nvPr/>
        </p:nvSpPr>
        <p:spPr>
          <a:xfrm>
            <a:off x="280395" y="1612610"/>
            <a:ext cx="431032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Progress 1</a:t>
            </a:r>
          </a:p>
          <a:p>
            <a:pPr marL="285750" indent="-285750">
              <a:buFont typeface="Arial" panose="020B0604020202020204" pitchFamily="34" charset="0"/>
              <a:buChar char="•"/>
            </a:pPr>
            <a:r>
              <a:rPr lang="en-US" altLang="zh-CN" dirty="0">
                <a:solidFill>
                  <a:srgbClr val="343433"/>
                </a:solidFill>
                <a:latin typeface="+mn-lt"/>
              </a:rPr>
              <a:t>Progress 2</a:t>
            </a:r>
          </a:p>
          <a:p>
            <a:pPr marL="285750" indent="-285750">
              <a:buFont typeface="Arial" panose="020B0604020202020204" pitchFamily="34" charset="0"/>
              <a:buChar char="•"/>
            </a:pPr>
            <a:r>
              <a:rPr lang="en-US" altLang="zh-CN" dirty="0">
                <a:solidFill>
                  <a:srgbClr val="343433"/>
                </a:solidFill>
                <a:latin typeface="+mn-lt"/>
              </a:rPr>
              <a:t>Progress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cxnSp>
        <p:nvCxnSpPr>
          <p:cNvPr id="7" name="Straight Connector 6">
            <a:extLst>
              <a:ext uri="{FF2B5EF4-FFF2-40B4-BE49-F238E27FC236}">
                <a16:creationId xmlns:a16="http://schemas.microsoft.com/office/drawing/2014/main" id="{6D04899B-A954-B446-B460-939E10392463}"/>
              </a:ext>
            </a:extLst>
          </p:cNvPr>
          <p:cNvCxnSpPr>
            <a:cxnSpLocks/>
          </p:cNvCxnSpPr>
          <p:nvPr/>
        </p:nvCxnSpPr>
        <p:spPr>
          <a:xfrm>
            <a:off x="4572000" y="1220690"/>
            <a:ext cx="0" cy="3406747"/>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0F392BAB-A0CB-668F-2D1E-84397ABC5A1C}"/>
              </a:ext>
            </a:extLst>
          </p:cNvPr>
          <p:cNvSpPr/>
          <p:nvPr/>
        </p:nvSpPr>
        <p:spPr>
          <a:xfrm>
            <a:off x="4873640" y="1502305"/>
            <a:ext cx="3911584" cy="3125131"/>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Screenshot / Demo to support your progress</a:t>
            </a: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C691C568-6944-C49C-DC10-54CF994E4F69}"/>
              </a:ext>
            </a:extLst>
          </p:cNvPr>
          <p:cNvSpPr/>
          <p:nvPr/>
        </p:nvSpPr>
        <p:spPr>
          <a:xfrm>
            <a:off x="4733556" y="1043873"/>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208715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Individual Progress – Member 3</a:t>
            </a:r>
            <a:br>
              <a:rPr lang="en-AU" dirty="0"/>
            </a:br>
            <a:endParaRPr lang="en-AU" dirty="0"/>
          </a:p>
        </p:txBody>
      </p:sp>
      <p:sp>
        <p:nvSpPr>
          <p:cNvPr id="3" name="TextBox 2">
            <a:extLst>
              <a:ext uri="{FF2B5EF4-FFF2-40B4-BE49-F238E27FC236}">
                <a16:creationId xmlns:a16="http://schemas.microsoft.com/office/drawing/2014/main" id="{ABC18C3A-A343-5543-AF89-36859082478A}"/>
              </a:ext>
            </a:extLst>
          </p:cNvPr>
          <p:cNvSpPr txBox="1"/>
          <p:nvPr/>
        </p:nvSpPr>
        <p:spPr>
          <a:xfrm>
            <a:off x="280395" y="1612610"/>
            <a:ext cx="431032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Progress 1</a:t>
            </a:r>
          </a:p>
          <a:p>
            <a:pPr marL="285750" indent="-285750">
              <a:buFont typeface="Arial" panose="020B0604020202020204" pitchFamily="34" charset="0"/>
              <a:buChar char="•"/>
            </a:pPr>
            <a:r>
              <a:rPr lang="en-US" altLang="zh-CN" dirty="0">
                <a:solidFill>
                  <a:srgbClr val="343433"/>
                </a:solidFill>
                <a:latin typeface="+mn-lt"/>
              </a:rPr>
              <a:t>Progress 2</a:t>
            </a:r>
          </a:p>
          <a:p>
            <a:pPr marL="285750" indent="-285750">
              <a:buFont typeface="Arial" panose="020B0604020202020204" pitchFamily="34" charset="0"/>
              <a:buChar char="•"/>
            </a:pPr>
            <a:r>
              <a:rPr lang="en-US" altLang="zh-CN" dirty="0">
                <a:solidFill>
                  <a:srgbClr val="343433"/>
                </a:solidFill>
                <a:latin typeface="+mn-lt"/>
              </a:rPr>
              <a:t>Progress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cxnSp>
        <p:nvCxnSpPr>
          <p:cNvPr id="7" name="Straight Connector 6">
            <a:extLst>
              <a:ext uri="{FF2B5EF4-FFF2-40B4-BE49-F238E27FC236}">
                <a16:creationId xmlns:a16="http://schemas.microsoft.com/office/drawing/2014/main" id="{6D04899B-A954-B446-B460-939E10392463}"/>
              </a:ext>
            </a:extLst>
          </p:cNvPr>
          <p:cNvCxnSpPr>
            <a:cxnSpLocks/>
          </p:cNvCxnSpPr>
          <p:nvPr/>
        </p:nvCxnSpPr>
        <p:spPr>
          <a:xfrm>
            <a:off x="4572000" y="1220690"/>
            <a:ext cx="0" cy="3406747"/>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0F392BAB-A0CB-668F-2D1E-84397ABC5A1C}"/>
              </a:ext>
            </a:extLst>
          </p:cNvPr>
          <p:cNvSpPr/>
          <p:nvPr/>
        </p:nvSpPr>
        <p:spPr>
          <a:xfrm>
            <a:off x="4873640" y="1502305"/>
            <a:ext cx="3911584" cy="3125131"/>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Screenshot / Demo to support your progress</a:t>
            </a: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C691C568-6944-C49C-DC10-54CF994E4F69}"/>
              </a:ext>
            </a:extLst>
          </p:cNvPr>
          <p:cNvSpPr/>
          <p:nvPr/>
        </p:nvSpPr>
        <p:spPr>
          <a:xfrm>
            <a:off x="4733556" y="1043873"/>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19715491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AEAF44-F909-4580-862E-7EB331AAAEC3}"/>
              </a:ext>
            </a:extLst>
          </p:cNvPr>
          <p:cNvSpPr>
            <a:spLocks noGrp="1"/>
          </p:cNvSpPr>
          <p:nvPr>
            <p:ph type="title"/>
          </p:nvPr>
        </p:nvSpPr>
        <p:spPr>
          <a:xfrm>
            <a:off x="358775" y="376238"/>
            <a:ext cx="8426450" cy="485387"/>
          </a:xfrm>
        </p:spPr>
        <p:txBody>
          <a:bodyPr/>
          <a:lstStyle/>
          <a:p>
            <a:r>
              <a:rPr lang="en-AU" dirty="0"/>
              <a:t>Individual Progress – Member 4</a:t>
            </a:r>
          </a:p>
        </p:txBody>
      </p:sp>
      <p:sp>
        <p:nvSpPr>
          <p:cNvPr id="3" name="TextBox 2">
            <a:extLst>
              <a:ext uri="{FF2B5EF4-FFF2-40B4-BE49-F238E27FC236}">
                <a16:creationId xmlns:a16="http://schemas.microsoft.com/office/drawing/2014/main" id="{ABC18C3A-A343-5543-AF89-36859082478A}"/>
              </a:ext>
            </a:extLst>
          </p:cNvPr>
          <p:cNvSpPr txBox="1"/>
          <p:nvPr/>
        </p:nvSpPr>
        <p:spPr>
          <a:xfrm>
            <a:off x="280395" y="1612610"/>
            <a:ext cx="4310328"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olidFill>
                  <a:srgbClr val="343433"/>
                </a:solidFill>
                <a:latin typeface="+mn-lt"/>
              </a:rPr>
              <a:t>Progress 1</a:t>
            </a:r>
          </a:p>
          <a:p>
            <a:pPr marL="285750" indent="-285750">
              <a:buFont typeface="Arial" panose="020B0604020202020204" pitchFamily="34" charset="0"/>
              <a:buChar char="•"/>
            </a:pPr>
            <a:r>
              <a:rPr lang="en-US" altLang="zh-CN" dirty="0">
                <a:solidFill>
                  <a:srgbClr val="343433"/>
                </a:solidFill>
                <a:latin typeface="+mn-lt"/>
              </a:rPr>
              <a:t>Progress 2</a:t>
            </a:r>
          </a:p>
          <a:p>
            <a:pPr marL="285750" indent="-285750">
              <a:buFont typeface="Arial" panose="020B0604020202020204" pitchFamily="34" charset="0"/>
              <a:buChar char="•"/>
            </a:pPr>
            <a:r>
              <a:rPr lang="en-US" altLang="zh-CN" dirty="0">
                <a:solidFill>
                  <a:srgbClr val="343433"/>
                </a:solidFill>
                <a:latin typeface="+mn-lt"/>
              </a:rPr>
              <a:t>Progress 3</a:t>
            </a:r>
          </a:p>
          <a:p>
            <a:pPr marL="285750" indent="-285750">
              <a:buFont typeface="Arial" panose="020B0604020202020204" pitchFamily="34" charset="0"/>
              <a:buChar char="•"/>
            </a:pPr>
            <a:r>
              <a:rPr lang="en-US" altLang="zh-CN" dirty="0">
                <a:solidFill>
                  <a:srgbClr val="343433"/>
                </a:solidFill>
                <a:latin typeface="+mn-lt"/>
              </a:rPr>
              <a:t>...</a:t>
            </a:r>
            <a:endParaRPr lang="en-US" altLang="zh-CN" dirty="0">
              <a:solidFill>
                <a:srgbClr val="E64626"/>
              </a:solidFill>
              <a:latin typeface="+mn-lt"/>
            </a:endParaRPr>
          </a:p>
        </p:txBody>
      </p:sp>
      <p:sp>
        <p:nvSpPr>
          <p:cNvPr id="4" name="TextBox 3">
            <a:extLst>
              <a:ext uri="{FF2B5EF4-FFF2-40B4-BE49-F238E27FC236}">
                <a16:creationId xmlns:a16="http://schemas.microsoft.com/office/drawing/2014/main" id="{BFA8EF09-A47D-A345-A99C-53CA644D6796}"/>
              </a:ext>
            </a:extLst>
          </p:cNvPr>
          <p:cNvSpPr txBox="1"/>
          <p:nvPr/>
        </p:nvSpPr>
        <p:spPr>
          <a:xfrm>
            <a:off x="280394" y="974198"/>
            <a:ext cx="3223599" cy="421975"/>
          </a:xfrm>
          <a:prstGeom prst="rect">
            <a:avLst/>
          </a:prstGeom>
          <a:noFill/>
        </p:spPr>
        <p:txBody>
          <a:bodyPr wrap="square" rtlCol="0">
            <a:spAutoFit/>
          </a:bodyPr>
          <a:lstStyle/>
          <a:p>
            <a:pPr>
              <a:lnSpc>
                <a:spcPct val="150000"/>
              </a:lnSpc>
            </a:pPr>
            <a:r>
              <a:rPr lang="en-US" sz="1600" dirty="0">
                <a:solidFill>
                  <a:srgbClr val="E64626"/>
                </a:solidFill>
                <a:latin typeface="+mn-lt"/>
              </a:rPr>
              <a:t>[Presenter with </a:t>
            </a:r>
            <a:r>
              <a:rPr lang="en-US" sz="1600" dirty="0" err="1">
                <a:solidFill>
                  <a:srgbClr val="E64626"/>
                </a:solidFill>
                <a:latin typeface="+mn-lt"/>
              </a:rPr>
              <a:t>UniKey</a:t>
            </a:r>
            <a:r>
              <a:rPr lang="en-US" sz="1600" dirty="0">
                <a:solidFill>
                  <a:srgbClr val="E64626"/>
                </a:solidFill>
                <a:latin typeface="+mn-lt"/>
              </a:rPr>
              <a:t>]</a:t>
            </a:r>
            <a:endParaRPr lang="en-US" sz="1600" i="1" dirty="0">
              <a:solidFill>
                <a:srgbClr val="343433"/>
              </a:solidFill>
              <a:latin typeface="+mn-lt"/>
            </a:endParaRPr>
          </a:p>
        </p:txBody>
      </p:sp>
      <p:cxnSp>
        <p:nvCxnSpPr>
          <p:cNvPr id="7" name="Straight Connector 6">
            <a:extLst>
              <a:ext uri="{FF2B5EF4-FFF2-40B4-BE49-F238E27FC236}">
                <a16:creationId xmlns:a16="http://schemas.microsoft.com/office/drawing/2014/main" id="{6D04899B-A954-B446-B460-939E10392463}"/>
              </a:ext>
            </a:extLst>
          </p:cNvPr>
          <p:cNvCxnSpPr>
            <a:cxnSpLocks/>
          </p:cNvCxnSpPr>
          <p:nvPr/>
        </p:nvCxnSpPr>
        <p:spPr>
          <a:xfrm>
            <a:off x="4572000" y="1220690"/>
            <a:ext cx="0" cy="3406747"/>
          </a:xfrm>
          <a:prstGeom prst="line">
            <a:avLst/>
          </a:prstGeom>
          <a:ln w="12700">
            <a:prstDash val="dash"/>
          </a:ln>
          <a:effectLst/>
        </p:spPr>
        <p:style>
          <a:lnRef idx="2">
            <a:schemeClr val="accent1"/>
          </a:lnRef>
          <a:fillRef idx="0">
            <a:schemeClr val="accent1"/>
          </a:fillRef>
          <a:effectRef idx="1">
            <a:schemeClr val="accent1"/>
          </a:effectRef>
          <a:fontRef idx="minor">
            <a:schemeClr val="tx1"/>
          </a:fontRef>
        </p:style>
      </p:cxnSp>
      <p:sp>
        <p:nvSpPr>
          <p:cNvPr id="6" name="Rounded Rectangle 5">
            <a:extLst>
              <a:ext uri="{FF2B5EF4-FFF2-40B4-BE49-F238E27FC236}">
                <a16:creationId xmlns:a16="http://schemas.microsoft.com/office/drawing/2014/main" id="{0F392BAB-A0CB-668F-2D1E-84397ABC5A1C}"/>
              </a:ext>
            </a:extLst>
          </p:cNvPr>
          <p:cNvSpPr/>
          <p:nvPr/>
        </p:nvSpPr>
        <p:spPr>
          <a:xfrm>
            <a:off x="4873640" y="1502305"/>
            <a:ext cx="3911584" cy="3125131"/>
          </a:xfrm>
          <a:prstGeom prst="roundRect">
            <a:avLst>
              <a:gd name="adj" fmla="val 4933"/>
            </a:avLst>
          </a:prstGeom>
          <a:solidFill>
            <a:schemeClr val="accent1">
              <a:lumMod val="20000"/>
              <a:lumOff val="80000"/>
            </a:schemeClr>
          </a:solidFill>
          <a:ln w="1905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rgbClr val="E64626"/>
                </a:solidFill>
              </a:rPr>
              <a:t>Screenshot / Demo to support your progress</a:t>
            </a:r>
          </a:p>
        </p:txBody>
      </p:sp>
      <p:pic>
        <p:nvPicPr>
          <p:cNvPr id="12" name="Picture 11">
            <a:extLst>
              <a:ext uri="{FF2B5EF4-FFF2-40B4-BE49-F238E27FC236}">
                <a16:creationId xmlns:a16="http://schemas.microsoft.com/office/drawing/2014/main" id="{AE25B7FD-BB6A-60A5-8036-69D8FD9768A0}"/>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55131" y="458076"/>
            <a:ext cx="930093" cy="321710"/>
          </a:xfrm>
          <a:prstGeom prst="rect">
            <a:avLst/>
          </a:prstGeom>
        </p:spPr>
      </p:pic>
      <p:sp>
        <p:nvSpPr>
          <p:cNvPr id="8" name="Rounded Rectangle 7">
            <a:extLst>
              <a:ext uri="{FF2B5EF4-FFF2-40B4-BE49-F238E27FC236}">
                <a16:creationId xmlns:a16="http://schemas.microsoft.com/office/drawing/2014/main" id="{C691C568-6944-C49C-DC10-54CF994E4F69}"/>
              </a:ext>
            </a:extLst>
          </p:cNvPr>
          <p:cNvSpPr/>
          <p:nvPr/>
        </p:nvSpPr>
        <p:spPr>
          <a:xfrm>
            <a:off x="4733556" y="1043873"/>
            <a:ext cx="1623774" cy="276184"/>
          </a:xfrm>
          <a:prstGeom prst="roundRect">
            <a:avLst/>
          </a:prstGeom>
          <a:solidFill>
            <a:srgbClr val="E64626"/>
          </a:solidFill>
          <a:ln w="19050"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r>
              <a:rPr lang="en-US" sz="1400" dirty="0">
                <a:solidFill>
                  <a:schemeClr val="bg1"/>
                </a:solidFill>
              </a:rPr>
              <a:t>Screenshot / Demo</a:t>
            </a:r>
          </a:p>
        </p:txBody>
      </p:sp>
    </p:spTree>
    <p:extLst>
      <p:ext uri="{BB962C8B-B14F-4D97-AF65-F5344CB8AC3E}">
        <p14:creationId xmlns:p14="http://schemas.microsoft.com/office/powerpoint/2010/main" val="2670327936"/>
      </p:ext>
    </p:extLst>
  </p:cSld>
  <p:clrMapOvr>
    <a:masterClrMapping/>
  </p:clrMapOvr>
</p:sld>
</file>

<file path=ppt/theme/theme1.xml><?xml version="1.0" encoding="utf-8"?>
<a:theme xmlns:a="http://schemas.openxmlformats.org/drawingml/2006/main" name="Master 1">
  <a:themeElements>
    <a:clrScheme name="Custom 1">
      <a:dk1>
        <a:sysClr val="windowText" lastClr="000000"/>
      </a:dk1>
      <a:lt1>
        <a:sysClr val="window" lastClr="FFFFFF"/>
      </a:lt1>
      <a:dk2>
        <a:srgbClr val="1F497D"/>
      </a:dk2>
      <a:lt2>
        <a:srgbClr val="EEECE1"/>
      </a:lt2>
      <a:accent1>
        <a:srgbClr val="F05133"/>
      </a:accent1>
      <a:accent2>
        <a:srgbClr val="808080"/>
      </a:accent2>
      <a:accent3>
        <a:srgbClr val="4C4C4C"/>
      </a:accent3>
      <a:accent4>
        <a:srgbClr val="CCCCCC"/>
      </a:accent4>
      <a:accent5>
        <a:srgbClr val="000000"/>
      </a:accent5>
      <a:accent6>
        <a:srgbClr val="FFB800"/>
      </a:accent6>
      <a:hlink>
        <a:srgbClr val="F05133"/>
      </a:hlink>
      <a:folHlink>
        <a:srgbClr val="F0513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Master 2">
  <a:themeElements>
    <a:clrScheme name="The University of Sydney_Color Theme">
      <a:dk1>
        <a:sysClr val="windowText" lastClr="000000"/>
      </a:dk1>
      <a:lt1>
        <a:sysClr val="window" lastClr="FFFFFF"/>
      </a:lt1>
      <a:dk2>
        <a:srgbClr val="0148A4"/>
      </a:dk2>
      <a:lt2>
        <a:srgbClr val="EEECE1"/>
      </a:lt2>
      <a:accent1>
        <a:srgbClr val="E64626"/>
      </a:accent1>
      <a:accent2>
        <a:srgbClr val="EF8025"/>
      </a:accent2>
      <a:accent3>
        <a:srgbClr val="FFB800"/>
      </a:accent3>
      <a:accent4>
        <a:srgbClr val="5C923E"/>
      </a:accent4>
      <a:accent5>
        <a:srgbClr val="5496DB"/>
      </a:accent5>
      <a:accent6>
        <a:srgbClr val="0148A4"/>
      </a:accent6>
      <a:hlink>
        <a:srgbClr val="E64626"/>
      </a:hlink>
      <a:folHlink>
        <a:srgbClr val="F05133"/>
      </a:folHlink>
    </a:clrScheme>
    <a:fontScheme name="Median">
      <a:maj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ＭＳ Ｐゴシック"/>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10936</TotalTime>
  <Words>433</Words>
  <Application>Microsoft Macintosh PowerPoint</Application>
  <PresentationFormat>On-screen Show (16:9)</PresentationFormat>
  <Paragraphs>122</Paragraphs>
  <Slides>15</Slides>
  <Notes>8</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15</vt:i4>
      </vt:variant>
    </vt:vector>
  </HeadingPairs>
  <TitlesOfParts>
    <vt:vector size="22" baseType="lpstr">
      <vt:lpstr>System Font Regular</vt:lpstr>
      <vt:lpstr>Arial</vt:lpstr>
      <vt:lpstr>Calibri</vt:lpstr>
      <vt:lpstr>Lucida Grande</vt:lpstr>
      <vt:lpstr>Tw Cen MT</vt:lpstr>
      <vt:lpstr>Master 1</vt:lpstr>
      <vt:lpstr>Master 2</vt:lpstr>
      <vt:lpstr>PowerPoint Presentation</vt:lpstr>
      <vt:lpstr>Summary of the most recent client meeting</vt:lpstr>
      <vt:lpstr>Recap of Last Week’s Plan</vt:lpstr>
      <vt:lpstr>Group Progress</vt:lpstr>
      <vt:lpstr>Group Progress Evidence</vt:lpstr>
      <vt:lpstr>Individual Progress – Member 1</vt:lpstr>
      <vt:lpstr>Individual Progress – Member 2</vt:lpstr>
      <vt:lpstr>Individual Progress – Member 3 </vt:lpstr>
      <vt:lpstr>Individual Progress – Member 4</vt:lpstr>
      <vt:lpstr>Individual Progress – Member 5</vt:lpstr>
      <vt:lpstr>Individual Progress – Member 6</vt:lpstr>
      <vt:lpstr>Challenges &amp; Issue </vt:lpstr>
      <vt:lpstr>What’s the plan before next tutorial?</vt:lpstr>
      <vt:lpstr>[Optional] Any Questions?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Evelyn Lloveda</dc:creator>
  <cp:lastModifiedBy>Xi Wu</cp:lastModifiedBy>
  <cp:revision>423</cp:revision>
  <dcterms:modified xsi:type="dcterms:W3CDTF">2025-03-06T01:39:50Z</dcterms:modified>
</cp:coreProperties>
</file>