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9" r:id="rId3"/>
    <p:sldId id="280" r:id="rId4"/>
    <p:sldId id="298" r:id="rId5"/>
    <p:sldId id="296" r:id="rId6"/>
    <p:sldId id="297" r:id="rId7"/>
    <p:sldId id="290" r:id="rId8"/>
    <p:sldId id="293" r:id="rId9"/>
    <p:sldId id="295" r:id="rId10"/>
    <p:sldId id="29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747" autoAdjust="0"/>
  </p:normalViewPr>
  <p:slideViewPr>
    <p:cSldViewPr>
      <p:cViewPr varScale="1">
        <p:scale>
          <a:sx n="127" d="100"/>
          <a:sy n="127" d="100"/>
        </p:scale>
        <p:origin x="-32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258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FDD2B-5F3E-4BAA-8799-250E930C1A78}" type="datetimeFigureOut">
              <a:rPr lang="en-US" smtClean="0"/>
              <a:pPr/>
              <a:t>10/20/2010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A6DE-F661-4CCC-907E-8C3B46FFE7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44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40EB-3B85-44A9-AB37-E1CBD018F808}" type="datetimeFigureOut">
              <a:rPr lang="en-US" smtClean="0"/>
              <a:pPr/>
              <a:t>10/20/2010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D44F-18A8-46C3-8E60-05A8A5D6CF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10/20/2010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10/20/2010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10/20/2010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10/20/2010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10/20/2010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10/20/2010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10/20/2010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10/20/2010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10/20/2010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10/20/2010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10/20/2010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4FD9BEE-04D3-43BF-B337-0CE7DEE4C162}" type="datetimeFigureOut">
              <a:rPr lang="en-US" smtClean="0"/>
              <a:pPr/>
              <a:t>10/20/2010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1676400"/>
            <a:ext cx="7772400" cy="18288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MVC Views In Depth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Joe Wilson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Volare Systems, Inc.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5410200"/>
            <a:ext cx="1219200" cy="86032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81400" y="5386686"/>
            <a:ext cx="5105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joe@volaresystems.com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http://VolareSystems.com/Blog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joe_in_denver</a:t>
            </a:r>
            <a:r>
              <a:rPr lang="en-US" dirty="0" smtClean="0">
                <a:solidFill>
                  <a:srgbClr val="F79646"/>
                </a:solidFill>
                <a:latin typeface="Trebuchet MS" pitchFamily="34" charset="0"/>
                <a:cs typeface="Arial" pitchFamily="34" charset="0"/>
              </a:rPr>
              <a:t> </a:t>
            </a:r>
            <a:endParaRPr lang="en-US" dirty="0" smtClean="0">
              <a:latin typeface="Trebuchet MS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Templates – Customize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19200"/>
            <a:ext cx="2641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Curved Connector 14"/>
          <p:cNvCxnSpPr/>
          <p:nvPr/>
        </p:nvCxnSpPr>
        <p:spPr>
          <a:xfrm>
            <a:off x="2590800" y="2667000"/>
            <a:ext cx="2286000" cy="1600200"/>
          </a:xfrm>
          <a:prstGeom prst="curvedConnector3">
            <a:avLst>
              <a:gd name="adj1" fmla="val 10037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343400"/>
            <a:ext cx="79057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5871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The Book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09800"/>
            <a:ext cx="2895600" cy="3708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Steve Sanderson, </a:t>
            </a:r>
            <a:r>
              <a:rPr 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Pro </a:t>
            </a:r>
            <a:r>
              <a:rPr 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ASP.NET MVC 2 Framework, Second Edition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Agenda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What are Views?</a:t>
            </a:r>
          </a:p>
          <a:p>
            <a:pPr>
              <a:lnSpc>
                <a:spcPct val="200000"/>
              </a:lnSpc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Master Pages and Partial Views</a:t>
            </a:r>
          </a:p>
          <a:p>
            <a:pPr>
              <a:lnSpc>
                <a:spcPct val="200000"/>
              </a:lnSpc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Encoding</a:t>
            </a:r>
          </a:p>
          <a:p>
            <a:pPr>
              <a:lnSpc>
                <a:spcPct val="200000"/>
              </a:lnSpc>
            </a:pP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CODE: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Generating a view from a Model</a:t>
            </a:r>
          </a:p>
          <a:p>
            <a:pPr>
              <a:lnSpc>
                <a:spcPct val="200000"/>
              </a:lnSpc>
            </a:pP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CODE: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HtmlHelpers</a:t>
            </a:r>
            <a:endParaRPr lang="en-US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CODE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: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Editor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and Display 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Templates</a:t>
            </a:r>
            <a:endParaRPr lang="en-US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CODE: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Model 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Validation</a:t>
            </a:r>
            <a:endParaRPr lang="en-US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are Views?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Are .ASPX and .ASCX files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nherit from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ViewPage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Holds user interface elements (HTML, CSS, JavaScript)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Views </a:t>
            </a:r>
            <a:r>
              <a:rPr lang="en-US" sz="24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should not contain much logic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Simple “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if”s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or “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foreach”es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are OK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Sanderson: separating presentation from application logic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126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09600" y="1371600"/>
            <a:ext cx="7924800" cy="487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Master Page, View, Partial Views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1981200"/>
            <a:ext cx="6781800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89759" y="2819400"/>
            <a:ext cx="2318592" cy="228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876800" y="2895599"/>
            <a:ext cx="2286000" cy="22098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1199" y="3394501"/>
            <a:ext cx="1735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Partial View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1600" y="3394501"/>
            <a:ext cx="17411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Partial View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43841" y="2209800"/>
            <a:ext cx="11696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View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3510318" y="1466112"/>
            <a:ext cx="1834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Master 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1754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Encoding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45418"/>
            <a:ext cx="6019800" cy="154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200000"/>
              </a:lnSpc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These are equivalent:</a:t>
            </a:r>
          </a:p>
          <a:p>
            <a:pPr>
              <a:lnSpc>
                <a:spcPct val="200000"/>
              </a:lnSpc>
            </a:pPr>
            <a:endParaRPr lang="en-US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endParaRPr lang="en-US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Use the shorter “:” syntax if in .NET 4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56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8956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Code!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870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12" y="2102370"/>
            <a:ext cx="4982759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</a:t>
            </a: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emplates – Customize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305050" y="2438400"/>
            <a:ext cx="17335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86000" y="3276600"/>
            <a:ext cx="1447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0" y="4191000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816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Templates – Customize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133600"/>
            <a:ext cx="370023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309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Volare">
      <a:dk1>
        <a:srgbClr val="000000"/>
      </a:dk1>
      <a:lt1>
        <a:srgbClr val="FFFFFF"/>
      </a:lt1>
      <a:dk2>
        <a:srgbClr val="7F7F7F"/>
      </a:dk2>
      <a:lt2>
        <a:srgbClr val="EAEAEA"/>
      </a:lt2>
      <a:accent1>
        <a:srgbClr val="FFC000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FFC000"/>
      </a:hlink>
      <a:folHlink>
        <a:srgbClr val="FFC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11198</TotalTime>
  <Words>161</Words>
  <Application>Microsoft Office PowerPoint</Application>
  <PresentationFormat>On-screen Show (4:3)</PresentationFormat>
  <Paragraphs>46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MVC Views In Depth</vt:lpstr>
      <vt:lpstr>The Book</vt:lpstr>
      <vt:lpstr>Agenda</vt:lpstr>
      <vt:lpstr>What are Views?</vt:lpstr>
      <vt:lpstr>Master Page, View, Partial Views</vt:lpstr>
      <vt:lpstr>Encoding</vt:lpstr>
      <vt:lpstr>Code!</vt:lpstr>
      <vt:lpstr>Templates – Customize</vt:lpstr>
      <vt:lpstr>Templates – Customize</vt:lpstr>
      <vt:lpstr>Templates – Customize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MVC</dc:title>
  <dc:creator>Darien Wilson</dc:creator>
  <cp:lastModifiedBy>Joe Wilson</cp:lastModifiedBy>
  <cp:revision>271</cp:revision>
  <dcterms:created xsi:type="dcterms:W3CDTF">2009-10-08T15:38:57Z</dcterms:created>
  <dcterms:modified xsi:type="dcterms:W3CDTF">2010-10-21T17:02:43Z</dcterms:modified>
</cp:coreProperties>
</file>