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7" r:id="rId3"/>
    <p:sldId id="280" r:id="rId4"/>
    <p:sldId id="263" r:id="rId5"/>
    <p:sldId id="283" r:id="rId6"/>
    <p:sldId id="298" r:id="rId7"/>
    <p:sldId id="284" r:id="rId8"/>
    <p:sldId id="287" r:id="rId9"/>
    <p:sldId id="286" r:id="rId10"/>
    <p:sldId id="291" r:id="rId11"/>
    <p:sldId id="299" r:id="rId12"/>
    <p:sldId id="292" r:id="rId13"/>
    <p:sldId id="300" r:id="rId14"/>
    <p:sldId id="293" r:id="rId15"/>
    <p:sldId id="301" r:id="rId16"/>
    <p:sldId id="302" r:id="rId17"/>
    <p:sldId id="294" r:id="rId18"/>
    <p:sldId id="295" r:id="rId19"/>
    <p:sldId id="282" r:id="rId20"/>
    <p:sldId id="305" r:id="rId21"/>
    <p:sldId id="306" r:id="rId22"/>
    <p:sldId id="281" r:id="rId23"/>
    <p:sldId id="285" r:id="rId24"/>
    <p:sldId id="288" r:id="rId25"/>
    <p:sldId id="296" r:id="rId26"/>
    <p:sldId id="266" r:id="rId27"/>
    <p:sldId id="289" r:id="rId28"/>
    <p:sldId id="304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4747" autoAdjust="0"/>
  </p:normalViewPr>
  <p:slideViewPr>
    <p:cSldViewPr>
      <p:cViewPr varScale="1">
        <p:scale>
          <a:sx n="73" d="100"/>
          <a:sy n="73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2/26/2010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bunit.com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ite.typemock.com/" TargetMode="External"/><Relationship Id="rId5" Type="http://schemas.openxmlformats.org/officeDocument/2006/relationships/hyperlink" Target="http://code.google.com/p/moq" TargetMode="External"/><Relationship Id="rId4" Type="http://schemas.openxmlformats.org/officeDocument/2006/relationships/hyperlink" Target="http://www.ayende.com/projects/rhino-mock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Introduction to </a:t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Unit Testing and Mocking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Wilson, President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63575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– Unit Test Project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One unit test project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Name it after your solution, like *.UnitTests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Project Folders inside the project for namespaces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Set testing framework and project references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066800"/>
            <a:ext cx="1953729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– Unit Test Project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29" idx="3"/>
          </p:cNvCxnSpPr>
          <p:nvPr/>
        </p:nvCxnSpPr>
        <p:spPr>
          <a:xfrm>
            <a:off x="3657600" y="1765012"/>
            <a:ext cx="2895600" cy="31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5200" y="4343402"/>
            <a:ext cx="3124200" cy="22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0" idx="3"/>
          </p:cNvCxnSpPr>
          <p:nvPr/>
        </p:nvCxnSpPr>
        <p:spPr>
          <a:xfrm flipV="1">
            <a:off x="2819400" y="2362201"/>
            <a:ext cx="3886200" cy="811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05200" y="4572000"/>
            <a:ext cx="3124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3400" y="1411069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Create unit test project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4191000"/>
            <a:ext cx="2971800" cy="61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Create project folders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9600" y="2819400"/>
            <a:ext cx="220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Add references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Unit Test Class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One unit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test class per class under test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Name it for your class under test, like *Tests</a:t>
            </a:r>
          </a:p>
          <a:p>
            <a:pPr marL="514350" indent="-51435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Add using for testing framework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Add [TestFixture] attribute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Unit Test Class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629603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4648200" y="2667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48400" y="2286000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 class per class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735317" y="2819400"/>
            <a:ext cx="1379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1" idx="3"/>
          </p:cNvCxnSpPr>
          <p:nvPr/>
        </p:nvCxnSpPr>
        <p:spPr>
          <a:xfrm flipH="1" flipV="1">
            <a:off x="3429000" y="2971800"/>
            <a:ext cx="3476639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3276600"/>
            <a:ext cx="175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Name *Tests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3352800" y="1752600"/>
            <a:ext cx="441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48600" y="1371600"/>
            <a:ext cx="83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828800" y="2590800"/>
            <a:ext cx="3962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67400" y="4953000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[TestFixture] attribute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0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Unit Test Method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One unit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test method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per scenario 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Add [Test] attribute to a void method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Popular method naming patterns: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Should_&lt;outcome&gt;_when_&lt;condition&gt;()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&lt;MethodUnderTest&gt;_&lt;condition&gt;_&lt;outcome&gt;()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BDD style – class and method names are specs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Unit Test Method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629603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rot="10800000">
            <a:off x="4572000" y="4648200"/>
            <a:ext cx="1219200" cy="551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91200" y="48768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 method per scenario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057400" y="2286000"/>
            <a:ext cx="48006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19050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[Test] attribute</a:t>
            </a:r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rot="10800000" flipV="1">
            <a:off x="2438400" y="3294966"/>
            <a:ext cx="4648200" cy="896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29718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Void method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743200" y="4495800"/>
            <a:ext cx="403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196138" cy="501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Unit Test Method (BDD Style)</a:t>
            </a:r>
            <a:endParaRPr lang="en-US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114800" y="5334000"/>
            <a:ext cx="2895600" cy="53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86600" y="5486400"/>
            <a:ext cx="1676400" cy="560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Observation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3858741"/>
            <a:ext cx="1676400" cy="560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Because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4495800" y="423974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86600" y="2895600"/>
            <a:ext cx="1676400" cy="560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Context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4495800" y="32766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648200" y="2667000"/>
            <a:ext cx="2895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19400" y="2590800"/>
            <a:ext cx="396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5600" y="5181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Arrange, Act, Assert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29000" y="990600"/>
            <a:ext cx="5257800" cy="53340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Arrange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Setup code, prerequisites, etc.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Act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One line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Exercise method under test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Assert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One logical assert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per test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270803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Arrange, Act, Assert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09600" y="1371600"/>
            <a:ext cx="8077200" cy="49530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Start with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Act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to hit the method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Move onto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Arrange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to set conditions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End with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Asserts</a:t>
            </a: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722376" lvl="1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23526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Quick Audience Poll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2133600" y="2438400"/>
            <a:ext cx="6553200" cy="1295400"/>
          </a:xfrm>
        </p:spPr>
        <p:txBody>
          <a:bodyPr anchor="ctr"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done unit testing?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33600" y="2667000"/>
            <a:ext cx="6553200" cy="838200"/>
          </a:xfrm>
          <a:prstGeom prst="rect">
            <a:avLst/>
          </a:prstGeom>
        </p:spPr>
        <p:txBody>
          <a:bodyPr vert="horz" lIns="182880" tIns="91440" anchor="ctr">
            <a:noAutofit/>
          </a:bodyPr>
          <a:lstStyle/>
          <a:p>
            <a:pPr marL="265176" marR="0" lvl="0" indent="-265176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Who has tried and given up?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Pull Out a Dependency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09600" y="1371600"/>
            <a:ext cx="8077200" cy="4953000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Wrap dependency with an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interface</a:t>
            </a: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Create a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private field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of interface type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Add interface as an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argument in the constructor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Assign private field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to argument in constructor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the new private field in code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mocking?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Creating fake objects for you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Nothing you can’t do manually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Set and inspect values on a fake object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Inspect method calls and args on a fake object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Two kinds of unit tests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3124200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905000"/>
            <a:ext cx="3124200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67000"/>
            <a:ext cx="3124200" cy="10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76" indent="-265176" algn="ctr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Black 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667000"/>
            <a:ext cx="3124200" cy="10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76" indent="-265176" algn="ctr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White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5105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667000"/>
            <a:ext cx="3124200" cy="10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76" indent="-265176" algn="ctr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2667000"/>
            <a:ext cx="3124200" cy="10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76" indent="-265176" algn="ctr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Interaction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1"/>
      <p:bldP spid="7" grpId="2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Stub vs. Mock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09600" y="2590800"/>
            <a:ext cx="3810000" cy="22860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91440">
            <a:noAutofit/>
          </a:bodyPr>
          <a:lstStyle/>
          <a:p>
            <a:pPr marL="265176" lvl="0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Get/Set properties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</a:t>
            </a:r>
            <a:r>
              <a:rPr lang="en-US" sz="21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et method return values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 </a:t>
            </a:r>
            <a:r>
              <a:rPr lang="en-US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state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2590800"/>
            <a:ext cx="3810000" cy="22860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91440">
            <a:no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Check method calls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Check arguments used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 </a:t>
            </a:r>
            <a:r>
              <a:rPr lang="en-US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Stub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7526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Mock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Recipe – Mocking*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the MockRepository.GenerateMock&lt;T&gt;() </a:t>
            </a: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 you need a return value, use myMock.Stub().</a:t>
            </a: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 the mock is a void, use the myMock.AssertWasCalled().</a:t>
            </a: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* Paraphrased from Jimmy Bogard’s Los Techies blog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Unit Testing Dos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00B050"/>
              </a:buClr>
              <a:buSzPct val="80000"/>
              <a:buFont typeface="Wingdings 2" pitchFamily="18" charset="2"/>
              <a:buChar char="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One test per scenario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00B050"/>
              </a:buClr>
              <a:buSzPct val="80000"/>
              <a:buFont typeface="Wingdings 2" pitchFamily="18" charset="2"/>
              <a:buChar char="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One logical assert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00B050"/>
              </a:buClr>
              <a:buSzPct val="80000"/>
              <a:buFont typeface="Wingdings 2" pitchFamily="18" charset="2"/>
              <a:buChar char="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Code to abstractions, wrap difficult code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00B050"/>
              </a:buClr>
              <a:buSzPct val="80000"/>
              <a:buFont typeface="Wingdings 2" pitchFamily="18" charset="2"/>
              <a:buChar char=""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Prefer state testing over interaction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00B050"/>
              </a:buClr>
              <a:buSzPct val="80000"/>
              <a:buFont typeface="Wingdings 2" pitchFamily="18" charset="2"/>
              <a:buChar char=""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AAA syntax to keep organized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00B050"/>
              </a:buClr>
              <a:buSzPct val="80000"/>
              <a:buFont typeface="Wingdings 2" pitchFamily="18" charset="2"/>
              <a:buChar char=""/>
              <a:defRPr/>
            </a:pPr>
            <a:r>
              <a:rPr lang="en-US" sz="2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mocking tool for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dependencies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Unit Testing Don’ts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 2" pitchFamily="18" charset="2"/>
              <a:buChar char="T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Ignore failing tests (fix them immediately)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0000"/>
              </a:buClr>
              <a:buSzPct val="80000"/>
              <a:buFont typeface="Wingdings 2" pitchFamily="18" charset="2"/>
              <a:buChar char="T"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 code you didn’t write (BCL, 3</a:t>
            </a:r>
            <a:r>
              <a:rPr lang="en-US" sz="26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rd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party)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 2" pitchFamily="18" charset="2"/>
              <a:buChar char="T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Order tests (integration test)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 2" pitchFamily="18" charset="2"/>
              <a:buChar char="T"/>
              <a:tabLst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Overuse Setup or Teardown (integration test)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0000"/>
              </a:buClr>
              <a:buSzPct val="80000"/>
              <a:buFont typeface="Wingdings 2" pitchFamily="18" charset="2"/>
              <a:buChar char="T"/>
              <a:defRPr/>
            </a:pP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Overuse Arrange (may need to refactor)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Books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“Art of Unit Testing” - Roy Osherove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“Test-Driven Development in Microsoft .NET” – James Newkirk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“Pragmatic Unit Testing in C# with NUnit” – Andy Hunt, Dave Thomas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Testing Frameworks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NUnit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2"/>
              </a:rPr>
              <a:t>http://www.nunit.org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MbUnit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3"/>
              </a:rPr>
              <a:t>http://www.mbunit.com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Mocking Frameworks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Rhino Mocks-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4"/>
              </a:rPr>
              <a:t>http://www.ayende.com/projects/rhino-mocks.aspx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Moq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5"/>
              </a:rPr>
              <a:t>http://code.google.com/p/moq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TypeMock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6"/>
              </a:rPr>
              <a:t>http://site.typemock.com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26278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is unit testing?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Step-by-step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is mocking?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Dos and Don’ts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unit testing?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Testing one thing at a time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touching anything external (DB, file, etc.)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The developer’s job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Writing and refactoring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Benefits of unit testing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Safer refactoring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Smaller, tighter, decoupled code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Documentation of requirements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Continuous integration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Value of tests increase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Benefits of unit testing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47800" y="4572000"/>
            <a:ext cx="14478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95600" y="3733800"/>
            <a:ext cx="1066800" cy="83820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62400" y="3733800"/>
            <a:ext cx="14478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410200" y="2895600"/>
            <a:ext cx="1066800" cy="83820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77000" y="2895600"/>
            <a:ext cx="1143000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29200" y="2209800"/>
            <a:ext cx="2590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Benefit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33400" y="1752600"/>
            <a:ext cx="7391400" cy="4227731"/>
            <a:chOff x="533400" y="1752600"/>
            <a:chExt cx="7391400" cy="4227731"/>
          </a:xfrm>
        </p:grpSpPr>
        <p:cxnSp>
          <p:nvCxnSpPr>
            <p:cNvPr id="6" name="Straight Connector 5"/>
            <p:cNvCxnSpPr/>
            <p:nvPr/>
          </p:nvCxnSpPr>
          <p:spPr>
            <a:xfrm rot="10800000">
              <a:off x="1219200" y="5257800"/>
              <a:ext cx="67056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-533400" y="3505200"/>
              <a:ext cx="35052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219200" y="5334000"/>
              <a:ext cx="67056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ea typeface="+mj-ea"/>
                  <a:cs typeface="+mj-cs"/>
                </a:rPr>
                <a:t>Time – Life of System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3400" y="2971800"/>
              <a:ext cx="5334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ea typeface="+mj-ea"/>
                  <a:cs typeface="+mj-cs"/>
                </a:rPr>
                <a:t>$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77000" y="3962400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Cost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800" y="4648200"/>
            <a:ext cx="144780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62600" y="3810000"/>
            <a:ext cx="1066800" cy="8382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29400" y="3810000"/>
            <a:ext cx="99060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2"/>
          </p:cNvCxnSpPr>
          <p:nvPr/>
        </p:nvCxnSpPr>
        <p:spPr>
          <a:xfrm rot="16200000" flipH="1">
            <a:off x="173113" y="2992512"/>
            <a:ext cx="2816077" cy="38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66800" y="990600"/>
            <a:ext cx="990600" cy="61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ct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Rev 1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2095500" y="2857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9400" y="990601"/>
            <a:ext cx="990600" cy="61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ct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Rev 2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rot="16200000" flipH="1">
            <a:off x="4953002" y="2438399"/>
            <a:ext cx="15239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257800" y="990600"/>
            <a:ext cx="990600" cy="61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ctr">
              <a:lnSpc>
                <a:spcPct val="200000"/>
              </a:lnSpc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Rev 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895600" y="4648200"/>
            <a:ext cx="266700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Where does unit testing fit?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Still need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manual testing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, hopefully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less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Still need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integration testing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Still need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user-acceptance testing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May want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UI testing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May want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performance testing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do you need?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182880" tIns="9144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Testing framework</a:t>
            </a:r>
          </a:p>
          <a:p>
            <a:pPr marL="722376" lvl="1" indent="-265176">
              <a:lnSpc>
                <a:spcPct val="200000"/>
              </a:lnSpc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NUnit, MSTest, MbUnit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Test runner</a:t>
            </a:r>
          </a:p>
          <a:p>
            <a:pPr marL="722376" lvl="1" indent="-265176">
              <a:lnSpc>
                <a:spcPct val="200000"/>
              </a:lnSpc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NUnit, MSTest, ReSharper, TDD.NET</a:t>
            </a:r>
          </a:p>
          <a:p>
            <a:pPr marL="457200" marR="0" lvl="0" indent="-457200" fontAlgn="auto">
              <a:lnSpc>
                <a:spcPct val="200000"/>
              </a:lnSpc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Mocking framework</a:t>
            </a:r>
          </a:p>
          <a:p>
            <a:pPr marL="722376" lvl="1" indent="-265176">
              <a:lnSpc>
                <a:spcPct val="200000"/>
              </a:lnSpc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Rhino Mocks, Moq, TypeMock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When do you write the test?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09600" y="2057400"/>
            <a:ext cx="3810000" cy="3352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91440">
            <a:noAutofit/>
          </a:bodyPr>
          <a:lstStyle/>
          <a:p>
            <a:pPr marL="265176" lvl="0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Focus on requirements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Thinking about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how code will be consumed</a:t>
            </a:r>
            <a:endParaRPr lang="en-US" sz="2000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Stop coding when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reqs met</a:t>
            </a:r>
            <a:endParaRPr lang="en-US" sz="2000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Harder initially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0600" y="2057400"/>
            <a:ext cx="3733800" cy="3352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91440">
            <a:no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Focus on code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Thinking about algorithm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More refactoring</a:t>
            </a:r>
          </a:p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initially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Before coding (TDD, BDD)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524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After/During coding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10624</TotalTime>
  <Words>793</Words>
  <Application>Microsoft Office PowerPoint</Application>
  <PresentationFormat>On-screen Show (4:3)</PresentationFormat>
  <Paragraphs>195</Paragraphs>
  <Slides>29</Slides>
  <Notes>22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Aspect</vt:lpstr>
      <vt:lpstr>Introduction to  Unit Testing and Mocking</vt:lpstr>
      <vt:lpstr>Quick Audience Poll</vt:lpstr>
      <vt:lpstr>Agenda</vt:lpstr>
      <vt:lpstr>What is unit testing?</vt:lpstr>
      <vt:lpstr>Benefits of unit testing</vt:lpstr>
      <vt:lpstr>Benefits of unit testing</vt:lpstr>
      <vt:lpstr>Where does unit testing fit?</vt:lpstr>
      <vt:lpstr>What do you need?</vt:lpstr>
      <vt:lpstr>When do you write the test?</vt:lpstr>
      <vt:lpstr>Recipe – Unit Test Project</vt:lpstr>
      <vt:lpstr>Recipe – Unit Test Project</vt:lpstr>
      <vt:lpstr>Recipe – Unit Test Class</vt:lpstr>
      <vt:lpstr>Recipe – Unit Test Class</vt:lpstr>
      <vt:lpstr>Recipe – Unit Test Method</vt:lpstr>
      <vt:lpstr>Recipe – Unit Test Method</vt:lpstr>
      <vt:lpstr>Recipe – Unit Test Method (BDD Style)</vt:lpstr>
      <vt:lpstr>Recipe – Arrange, Act, Assert</vt:lpstr>
      <vt:lpstr>Recipe – Arrange, Act, Assert</vt:lpstr>
      <vt:lpstr>Code!</vt:lpstr>
      <vt:lpstr>Recipe – Pull Out a Dependency</vt:lpstr>
      <vt:lpstr>Code!</vt:lpstr>
      <vt:lpstr>What is mocking?</vt:lpstr>
      <vt:lpstr>Two kinds of unit tests</vt:lpstr>
      <vt:lpstr>Stub vs. Mock</vt:lpstr>
      <vt:lpstr>Recipe – Mocking*</vt:lpstr>
      <vt:lpstr>Code!</vt:lpstr>
      <vt:lpstr>Unit Testing Dos</vt:lpstr>
      <vt:lpstr>Unit Testing Don’ts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289</cp:revision>
  <dcterms:created xsi:type="dcterms:W3CDTF">2009-10-08T15:38:57Z</dcterms:created>
  <dcterms:modified xsi:type="dcterms:W3CDTF">2010-02-26T22:06:28Z</dcterms:modified>
</cp:coreProperties>
</file>