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83" r:id="rId11"/>
    <p:sldId id="296" r:id="rId12"/>
    <p:sldId id="297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6" autoAdjust="0"/>
    <p:restoredTop sz="94747" autoAdjust="0"/>
  </p:normalViewPr>
  <p:slideViewPr>
    <p:cSldViewPr>
      <p:cViewPr varScale="1">
        <p:scale>
          <a:sx n="113" d="100"/>
          <a:sy n="113" d="100"/>
        </p:scale>
        <p:origin x="-126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FD9BEE-04D3-43BF-B337-0CE7DEE4C162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What’s New In MVC 2?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Wilson, President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Volare Systems, Inc.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479018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Improved Validation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057400"/>
            <a:ext cx="792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09600" y="22860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2514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32004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800" y="3429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3657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Improved Validation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9757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533400" y="3124200"/>
            <a:ext cx="3505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New Areas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752600"/>
            <a:ext cx="3071812" cy="36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New Areas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063" y="2390775"/>
            <a:ext cx="73818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Improved Html Helpers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8077200" cy="11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4958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1537683"/>
            <a:ext cx="4343399" cy="44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600200" y="50292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5334000"/>
            <a:ext cx="121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27" idx="2"/>
          </p:cNvCxnSpPr>
          <p:nvPr/>
        </p:nvCxnSpPr>
        <p:spPr>
          <a:xfrm>
            <a:off x="1600200" y="5638800"/>
            <a:ext cx="243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New Templates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00200"/>
            <a:ext cx="2815209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New Templates – </a:t>
            </a:r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EditorForModel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1143000"/>
            <a:ext cx="71532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525" y="5334000"/>
            <a:ext cx="3629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1752600" y="59436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New Templates – </a:t>
            </a:r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DisplayForModel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828800"/>
            <a:ext cx="2413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New Templates – </a:t>
            </a:r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DisplayForModel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1828800"/>
            <a:ext cx="6305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8250" y="4267200"/>
            <a:ext cx="3743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305050" y="48768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New Templates – Customize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113" y="2133600"/>
            <a:ext cx="4601679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305050" y="2438400"/>
            <a:ext cx="1733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0" y="3276600"/>
            <a:ext cx="1447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4191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New Templates – Customize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2641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urved Connector 14"/>
          <p:cNvCxnSpPr/>
          <p:nvPr/>
        </p:nvCxnSpPr>
        <p:spPr>
          <a:xfrm>
            <a:off x="2590800" y="2667000"/>
            <a:ext cx="2286000" cy="1600200"/>
          </a:xfrm>
          <a:prstGeom prst="curvedConnector3">
            <a:avLst>
              <a:gd name="adj1" fmla="val 1003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343400"/>
            <a:ext cx="79057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New Templates – Customize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2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133600"/>
            <a:ext cx="370023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Volare">
      <a:dk1>
        <a:srgbClr val="000000"/>
      </a:dk1>
      <a:lt1>
        <a:srgbClr val="FFFFFF"/>
      </a:lt1>
      <a:dk2>
        <a:srgbClr val="7F7F7F"/>
      </a:dk2>
      <a:lt2>
        <a:srgbClr val="EAEAEA"/>
      </a:lt2>
      <a:accent1>
        <a:srgbClr val="FFC0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FFC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13741</TotalTime>
  <Words>80</Words>
  <Application>Microsoft Office PowerPoint</Application>
  <PresentationFormat>On-screen Show (4:3)</PresentationFormat>
  <Paragraphs>30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What’s New In MVC 2?</vt:lpstr>
      <vt:lpstr>Improved Html Helpers</vt:lpstr>
      <vt:lpstr>New Templates</vt:lpstr>
      <vt:lpstr>New Templates – EditorForModel()</vt:lpstr>
      <vt:lpstr>New Templates – DisplayForModel()</vt:lpstr>
      <vt:lpstr>New Templates – DisplayForModel()</vt:lpstr>
      <vt:lpstr>New Templates – Customize</vt:lpstr>
      <vt:lpstr>New Templates – Customize</vt:lpstr>
      <vt:lpstr>New Templates – Customize</vt:lpstr>
      <vt:lpstr>Improved Validation</vt:lpstr>
      <vt:lpstr>Improved Validation</vt:lpstr>
      <vt:lpstr>New Areas</vt:lpstr>
      <vt:lpstr>New Areas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328</cp:revision>
  <dcterms:created xsi:type="dcterms:W3CDTF">2009-10-08T15:38:57Z</dcterms:created>
  <dcterms:modified xsi:type="dcterms:W3CDTF">2010-05-05T03:47:14Z</dcterms:modified>
</cp:coreProperties>
</file>