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93" r:id="rId4"/>
    <p:sldId id="294" r:id="rId5"/>
    <p:sldId id="261" r:id="rId6"/>
    <p:sldId id="282" r:id="rId7"/>
    <p:sldId id="283" r:id="rId8"/>
    <p:sldId id="284" r:id="rId9"/>
    <p:sldId id="299" r:id="rId10"/>
    <p:sldId id="297" r:id="rId11"/>
    <p:sldId id="298" r:id="rId12"/>
    <p:sldId id="279" r:id="rId13"/>
    <p:sldId id="290" r:id="rId14"/>
    <p:sldId id="291" r:id="rId15"/>
    <p:sldId id="300" r:id="rId16"/>
    <p:sldId id="259" r:id="rId17"/>
    <p:sldId id="260" r:id="rId18"/>
    <p:sldId id="296" r:id="rId19"/>
    <p:sldId id="292" r:id="rId20"/>
    <p:sldId id="262" r:id="rId21"/>
    <p:sldId id="276" r:id="rId22"/>
    <p:sldId id="277" r:id="rId23"/>
    <p:sldId id="285" r:id="rId24"/>
    <p:sldId id="286" r:id="rId25"/>
    <p:sldId id="287" r:id="rId26"/>
    <p:sldId id="288" r:id="rId27"/>
    <p:sldId id="289" r:id="rId28"/>
    <p:sldId id="266" r:id="rId29"/>
    <p:sldId id="264" r:id="rId30"/>
    <p:sldId id="295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16" d="100"/>
          <a:sy n="116" d="100"/>
        </p:scale>
        <p:origin x="10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MVC and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473878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</a:t>
            </a:r>
            <a:r>
              <a:rPr lang="en-US" sz="2400" dirty="0" smtClean="0"/>
              <a:t>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</a:t>
            </a:r>
            <a:r>
              <a:rPr lang="en-US" dirty="0" smtClean="0"/>
              <a:t>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0" y="1353862"/>
            <a:ext cx="8877490" cy="53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291681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 smtClean="0"/>
          </a:p>
          <a:p>
            <a:r>
              <a:rPr lang="en-US" dirty="0" smtClean="0"/>
              <a:t>Data to display in the View</a:t>
            </a:r>
          </a:p>
          <a:p>
            <a:endParaRPr lang="en-US" dirty="0" smtClean="0"/>
          </a:p>
          <a:p>
            <a:r>
              <a:rPr lang="en-US" dirty="0" smtClean="0"/>
              <a:t>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853" y="2652585"/>
            <a:ext cx="3690185" cy="6837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9860" y="2386045"/>
            <a:ext cx="3965489" cy="96675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57200" y="1825625"/>
            <a:ext cx="4114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514850" y="1825625"/>
            <a:ext cx="400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12" y="2102370"/>
            <a:ext cx="4982759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2438400"/>
            <a:ext cx="1447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00300" y="3291840"/>
            <a:ext cx="14097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00300" y="4168140"/>
            <a:ext cx="14097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do MVC and Web API fit 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MVC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Web API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Are MVC or Web API a 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problem is MVC trying to solve?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</a:t>
            </a:r>
            <a:r>
              <a:rPr lang="en-US" sz="2400" dirty="0" smtClean="0">
                <a:solidFill>
                  <a:srgbClr val="0070C0"/>
                </a:solidFill>
              </a:rPr>
              <a:t>No Separation 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just dump all your code in code 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problem is MVC trying to solve?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371599"/>
            <a:ext cx="2434266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267200" y="1981199"/>
            <a:ext cx="2133600" cy="6096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438399"/>
            <a:ext cx="4114800" cy="5334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3201987"/>
            <a:ext cx="4038600" cy="74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352799"/>
            <a:ext cx="2057400" cy="3048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657599"/>
            <a:ext cx="4038600" cy="9928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11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419599"/>
            <a:ext cx="1981200" cy="6858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52399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2133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514600" y="3428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67000" y="487679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Master Pages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" y="563879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is MVC trying to solve?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Problem: </a:t>
            </a:r>
            <a:r>
              <a:rPr lang="en-US" sz="2400" dirty="0" smtClean="0">
                <a:solidFill>
                  <a:srgbClr val="0070C0"/>
                </a:solidFill>
              </a:rPr>
              <a:t>Web code testability</a:t>
            </a:r>
          </a:p>
          <a:p>
            <a:endParaRPr lang="en-US" sz="2400" dirty="0" smtClean="0"/>
          </a:p>
          <a:p>
            <a:r>
              <a:rPr lang="en-US" sz="2400" dirty="0" smtClean="0"/>
              <a:t>Code behind files are hard to test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classes (but mocking is still not as easy as it could be)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Benefit: </a:t>
            </a:r>
            <a:r>
              <a:rPr lang="en-US" sz="2400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navigate with 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Section 508 compliant </a:t>
            </a:r>
            <a:r>
              <a:rPr lang="en-US" sz="2400" dirty="0" smtClean="0"/>
              <a:t>sites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What are the benefits of MVC?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4191000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6019800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</a:t>
            </a:r>
            <a:r>
              <a:rPr lang="en-US" dirty="0" smtClean="0"/>
              <a:t>MVC and Web API?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Benefit: </a:t>
            </a:r>
            <a:r>
              <a:rPr lang="en-US" sz="2400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</a:t>
            </a:r>
            <a:r>
              <a:rPr lang="en-US" sz="2400" dirty="0" smtClean="0"/>
              <a:t>and Web API have </a:t>
            </a:r>
            <a:r>
              <a:rPr lang="en-US" sz="2400" dirty="0" smtClean="0"/>
              <a:t>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</a:t>
            </a:r>
            <a:r>
              <a:rPr lang="en-US" sz="2400" dirty="0" smtClean="0"/>
              <a:t>with or without </a:t>
            </a:r>
            <a:r>
              <a:rPr lang="en-US" sz="2400" dirty="0" smtClean="0"/>
              <a:t>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</a:t>
            </a:r>
            <a:r>
              <a:rPr lang="en-US" dirty="0" smtClean="0">
                <a:cs typeface="Courier New" pitchFamily="49" charset="0"/>
              </a:rPr>
              <a:t>with query strings</a:t>
            </a:r>
            <a:endParaRPr lang="en-US" dirty="0" smtClean="0"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in MVC and Web API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Courier New" pitchFamily="49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9718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5052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911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86400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MVC and Web API?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Benefit: </a:t>
            </a: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Code</a:t>
            </a:r>
            <a:r>
              <a:rPr lang="en-US" sz="4000" dirty="0" smtClean="0">
                <a:latin typeface="Trebuchet MS" pitchFamily="34" charset="0"/>
              </a:rPr>
              <a:t>!</a:t>
            </a:r>
            <a:endParaRPr lang="en-US" sz="4000" dirty="0"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MVC and Web API?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</a:t>
            </a:r>
            <a:r>
              <a:rPr lang="en-US" sz="2400" dirty="0" smtClean="0"/>
              <a:t>ASP.NET, same security model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</a:t>
            </a:r>
            <a:r>
              <a:rPr lang="en-US" sz="2400" dirty="0" smtClean="0"/>
              <a:t>SignalR</a:t>
            </a:r>
            <a:r>
              <a:rPr lang="en-US" sz="2400" dirty="0" smtClean="0"/>
              <a:t>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same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Extensible for changing Routing, View Engine, Model Binders, Action Filters,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</a:t>
            </a:r>
            <a:r>
              <a:rPr lang="en-US" dirty="0" smtClean="0"/>
              <a:t>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</a:t>
            </a:r>
            <a:r>
              <a:rPr lang="en-US" dirty="0" smtClean="0"/>
              <a:t>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 MVC and Web API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MVC</a:t>
            </a:r>
          </a:p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  <a:p>
            <a:endParaRPr lang="en-US" sz="2600" dirty="0" smtClean="0"/>
          </a:p>
          <a:p>
            <a:r>
              <a:rPr lang="en-US" sz="2600" dirty="0" smtClean="0"/>
              <a:t>Consistent look with a Layout page</a:t>
            </a:r>
            <a:endParaRPr lang="en-US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Web API</a:t>
            </a:r>
          </a:p>
          <a:p>
            <a:r>
              <a:rPr lang="en-US" sz="2600" dirty="0" smtClean="0"/>
              <a:t>ASP.NET security for data calls</a:t>
            </a:r>
          </a:p>
          <a:p>
            <a:endParaRPr lang="en-US" sz="2600" dirty="0" smtClean="0"/>
          </a:p>
          <a:p>
            <a:r>
              <a:rPr lang="en-US" sz="2600" dirty="0" smtClean="0"/>
              <a:t>Parameter binding, </a:t>
            </a:r>
            <a:r>
              <a:rPr lang="en-US" sz="2600" dirty="0"/>
              <a:t>server-side validation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/>
              <a:t>Content </a:t>
            </a:r>
            <a:r>
              <a:rPr lang="en-US" sz="2600" dirty="0" smtClean="0"/>
              <a:t>negotiation to send JSON, XML, etc.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Easy way to get JSON to the client</a:t>
            </a:r>
          </a:p>
          <a:p>
            <a:endParaRPr lang="en-US" sz="2600" dirty="0" smtClean="0"/>
          </a:p>
          <a:p>
            <a:r>
              <a:rPr lang="en-US" sz="2600" dirty="0" smtClean="0"/>
              <a:t>Clean, predictable REST </a:t>
            </a:r>
            <a:r>
              <a:rPr lang="en-US" sz="2600" dirty="0" err="1" smtClean="0"/>
              <a:t>api</a:t>
            </a:r>
            <a:r>
              <a:rPr lang="en-US" sz="2600" dirty="0" smtClean="0"/>
              <a:t> for people outside your </a:t>
            </a:r>
            <a:r>
              <a:rPr lang="en-US" sz="2600" dirty="0" err="1" smtClean="0"/>
              <a:t>dev</a:t>
            </a:r>
            <a:r>
              <a:rPr lang="en-US" sz="2600" dirty="0" smtClean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</a:t>
            </a:r>
            <a:r>
              <a:rPr lang="en-US" dirty="0" smtClean="0"/>
              <a:t>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</a:t>
            </a:r>
            <a:r>
              <a:rPr lang="en-US" dirty="0" smtClean="0"/>
              <a:t>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</a:t>
            </a:r>
            <a:r>
              <a:rPr lang="en-US" sz="3200" dirty="0" smtClean="0"/>
              <a:t>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smtClean="0"/>
              <a:t>MVC </a:t>
            </a:r>
            <a:r>
              <a:rPr lang="en-US" dirty="0" smtClean="0"/>
              <a:t>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8257143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4525</TotalTime>
  <Words>860</Words>
  <Application>Microsoft Office PowerPoint</Application>
  <PresentationFormat>On-screen Show (4:3)</PresentationFormat>
  <Paragraphs>228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FontAwesome</vt:lpstr>
      <vt:lpstr>Trebuchet MS</vt:lpstr>
      <vt:lpstr>Wingdings 2</vt:lpstr>
      <vt:lpstr>Office Theme</vt:lpstr>
      <vt:lpstr>Introduction to  ASP.NET MVC and Web API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</vt:lpstr>
      <vt:lpstr>Basics of MVC – Views</vt:lpstr>
      <vt:lpstr>Basics of MVC – Controllers</vt:lpstr>
      <vt:lpstr>Basics of MVC – Models</vt:lpstr>
      <vt:lpstr>Basics of MVC – Models (ViewBag)</vt:lpstr>
      <vt:lpstr>Basics of MVC – Validation</vt:lpstr>
      <vt:lpstr>What problem is MVC trying to solve?</vt:lpstr>
      <vt:lpstr>What problem is MVC trying to solve?</vt:lpstr>
      <vt:lpstr>What problem is MVC trying to solve?</vt:lpstr>
      <vt:lpstr>What are the benefits of MVC?</vt:lpstr>
      <vt:lpstr>What are the benefits of MVC?</vt:lpstr>
      <vt:lpstr>What are the benefits of MVC and Web API?</vt:lpstr>
      <vt:lpstr>What are the benefits of MVC?</vt:lpstr>
      <vt:lpstr>What are the benefits of MVC and Web API?</vt:lpstr>
      <vt:lpstr>Code!</vt:lpstr>
      <vt:lpstr>What are the benefits of MVC and Web API?</vt:lpstr>
      <vt:lpstr>Today’s web, where do MVC and Web API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215</cp:revision>
  <dcterms:created xsi:type="dcterms:W3CDTF">2009-10-08T15:38:57Z</dcterms:created>
  <dcterms:modified xsi:type="dcterms:W3CDTF">2014-06-07T21:22:55Z</dcterms:modified>
</cp:coreProperties>
</file>