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>
        <p:scale>
          <a:sx n="125" d="100"/>
          <a:sy n="125" d="100"/>
        </p:scale>
        <p:origin x="-38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8/26/2012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:\Marketing\Logos\Logo_2000px_Hig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44" y="685801"/>
            <a:ext cx="6631054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00200" y="5387340"/>
            <a:ext cx="7086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303-532-5838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Who we are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Local software development consultancy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3+ years in business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Specialize in Microsoft-based web development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MVC, C#, SQL Server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HTML5, CSS3, JavaScript/jQuery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Open source software</a:t>
            </a: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400" y="5386686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303-532-5838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3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Agile practices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Online Kanban board for communication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Continuous delivery of working software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Download source code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Test-first development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Change requirements or priorities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Face-to-face meetings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Stop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400" y="5386687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303-532-5838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21776</TotalTime>
  <Words>72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PowerPoint Presentation</vt:lpstr>
      <vt:lpstr>Who we are</vt:lpstr>
      <vt:lpstr>Agile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260</cp:revision>
  <dcterms:created xsi:type="dcterms:W3CDTF">2009-10-08T15:38:57Z</dcterms:created>
  <dcterms:modified xsi:type="dcterms:W3CDTF">2012-08-27T22:05:40Z</dcterms:modified>
</cp:coreProperties>
</file>