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2" r:id="rId19"/>
    <p:sldId id="296" r:id="rId20"/>
    <p:sldId id="301" r:id="rId21"/>
    <p:sldId id="262" r:id="rId22"/>
    <p:sldId id="276" r:id="rId23"/>
    <p:sldId id="277" r:id="rId24"/>
    <p:sldId id="285" r:id="rId25"/>
    <p:sldId id="286" r:id="rId26"/>
    <p:sldId id="287" r:id="rId27"/>
    <p:sldId id="288" r:id="rId28"/>
    <p:sldId id="289" r:id="rId29"/>
    <p:sldId id="264" r:id="rId30"/>
    <p:sldId id="295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@Model </a:t>
            </a:r>
            <a:r>
              <a:rPr lang="en-US" sz="2400" dirty="0" smtClean="0"/>
              <a:t>.something or @</a:t>
            </a:r>
            <a:r>
              <a:rPr lang="en-US" sz="2400" dirty="0" err="1" smtClean="0"/>
              <a:t>ViewBag</a:t>
            </a:r>
            <a:r>
              <a:rPr lang="en-US" sz="2400" dirty="0" smtClean="0"/>
              <a:t>&lt;something</a:t>
            </a:r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does MVC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dump all your code in HTML or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navigate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Section 508 compliant sites</a:t>
            </a:r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and Web API have 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with or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with query strings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in MVC and Web API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ASP.NET, same security model</a:t>
            </a:r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SignalR,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  <a:p>
            <a:endParaRPr lang="en-US" sz="2600" dirty="0" smtClean="0"/>
          </a:p>
          <a:p>
            <a:r>
              <a:rPr lang="en-US" sz="2600" dirty="0" smtClean="0"/>
              <a:t>Consistent look with a Layout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4951</TotalTime>
  <Words>772</Words>
  <Application>Microsoft Office PowerPoint</Application>
  <PresentationFormat>On-screen Show (4:3)</PresentationFormat>
  <Paragraphs>221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225</cp:revision>
  <dcterms:created xsi:type="dcterms:W3CDTF">2009-10-08T15:38:57Z</dcterms:created>
  <dcterms:modified xsi:type="dcterms:W3CDTF">2014-06-08T16:56:54Z</dcterms:modified>
</cp:coreProperties>
</file>