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0" r:id="rId3"/>
    <p:sldId id="263" r:id="rId4"/>
    <p:sldId id="282" r:id="rId5"/>
    <p:sldId id="266" r:id="rId6"/>
    <p:sldId id="283" r:id="rId7"/>
    <p:sldId id="28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2/18/2010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lostechies.com/blogs/jimmy_bogard" TargetMode="External"/><Relationship Id="rId3" Type="http://schemas.openxmlformats.org/officeDocument/2006/relationships/hyperlink" Target="http://www.c4mvc.net/" TargetMode="External"/><Relationship Id="rId7" Type="http://schemas.openxmlformats.org/officeDocument/2006/relationships/hyperlink" Target="http://lostechies.com/blogs/he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harparchitecture.net/" TargetMode="External"/><Relationship Id="rId5" Type="http://schemas.openxmlformats.org/officeDocument/2006/relationships/hyperlink" Target="http://weblogs.asp.net/scottgu" TargetMode="External"/><Relationship Id="rId4" Type="http://schemas.openxmlformats.org/officeDocument/2006/relationships/hyperlink" Target="http://haacked.com/" TargetMode="Externa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Intermediate ASP.NET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Wilson, President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63575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Quick MVC review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Discussion on application design best practices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Code!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“Real-world” development sample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Returning JSON from controller to view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Error handling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038600" y="2590800"/>
            <a:ext cx="3200400" cy="3505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MVC Request/Response Pipeline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2572829">
            <a:off x="4839311" y="43237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410200" y="32004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7955833">
            <a:off x="5989970" y="4206138"/>
            <a:ext cx="457200" cy="947778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Joe.VOLARE\AppData\Local\Microsoft\Windows\Temporary Internet Files\Content.IE5\ZLANTK2T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1981200" cy="1981200"/>
          </a:xfrm>
          <a:prstGeom prst="rect">
            <a:avLst/>
          </a:prstGeom>
          <a:noFill/>
        </p:spPr>
      </p:pic>
      <p:sp>
        <p:nvSpPr>
          <p:cNvPr id="24" name="Bent-Up Arrow 23"/>
          <p:cNvSpPr/>
          <p:nvPr/>
        </p:nvSpPr>
        <p:spPr>
          <a:xfrm flipV="1">
            <a:off x="3657600" y="15240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819400" y="3810000"/>
            <a:ext cx="990600" cy="19050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 Engine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886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(Action)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JSON, File,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XML, RSS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1066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 (GET or POST)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54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Application Design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7315200" cy="29717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7315200" cy="12191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28800"/>
            <a:ext cx="18288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828800"/>
            <a:ext cx="914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352800"/>
            <a:ext cx="1676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98119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Controller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19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772" y="3505199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343401"/>
            <a:ext cx="19812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495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Domain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Repositories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Utilities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3352801"/>
            <a:ext cx="25146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3505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Application Services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 rot="10800000">
            <a:off x="4572000" y="3886201"/>
            <a:ext cx="457200" cy="6096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13824485">
            <a:off x="3445525" y="4669971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 rot="7858049">
            <a:off x="5729106" y="4674219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1828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UI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352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Application 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886200" y="1066798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5943600" y="1066799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1142998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3200" y="1142999"/>
            <a:ext cx="1230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</a:p>
        </p:txBody>
      </p:sp>
      <p:sp>
        <p:nvSpPr>
          <p:cNvPr id="37" name="Right Arrow 36"/>
          <p:cNvSpPr/>
          <p:nvPr/>
        </p:nvSpPr>
        <p:spPr>
          <a:xfrm rot="12633935">
            <a:off x="4744659" y="2699664"/>
            <a:ext cx="194783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52627">
            <a:off x="3264910" y="2711458"/>
            <a:ext cx="171524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6200000">
            <a:off x="5105400" y="1676401"/>
            <a:ext cx="4572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943600" y="35052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/>
      <p:bldP spid="26" grpId="0"/>
      <p:bldP spid="29" grpId="0" animBg="1"/>
      <p:bldP spid="30" grpId="0" animBg="1"/>
      <p:bldP spid="32" grpId="0"/>
      <p:bldP spid="33" grpId="0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57200"/>
            <a:ext cx="8183562" cy="609600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+mj-ea"/>
                <a:cs typeface="+mj-cs"/>
              </a:rPr>
              <a:t>Elmah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+mj-ea"/>
                <a:cs typeface="+mj-cs"/>
              </a:rPr>
              <a:t> Results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086599" cy="502025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800" cy="511644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457200"/>
            <a:ext cx="8183562" cy="609600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+mj-ea"/>
                <a:cs typeface="+mj-cs"/>
              </a:rPr>
              <a:t>Elmah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+mj-ea"/>
                <a:cs typeface="+mj-cs"/>
              </a:rPr>
              <a:t> Results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Learning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official site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2"/>
              </a:rPr>
              <a:t>http://www.asp.net/mvc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Community Four MVC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3"/>
              </a:rPr>
              <a:t>http://www.c4mvc.net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Keeping up with changes to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Phil Haack’s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4"/>
              </a:rPr>
              <a:t>http://haacked.com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Scott Guthrie’s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5"/>
              </a:rPr>
              <a:t>http://weblogs.asp.net/scottgu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Advanced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Sharp Architecture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6"/>
              </a:rPr>
              <a:t>http://sharparchitecture.net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Eric Hexter’s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7"/>
              </a:rPr>
              <a:t>http://lostechies.com/blogs/hex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Jimmy Bogard’s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8"/>
              </a:rPr>
              <a:t>http://lostechies.com/blogs/jimmy_bogard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26278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6976</TotalTime>
  <Words>199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Intermediate ASP.NET MVC</vt:lpstr>
      <vt:lpstr>Agenda</vt:lpstr>
      <vt:lpstr>MVC Request/Response Pipeline</vt:lpstr>
      <vt:lpstr>Application Design</vt:lpstr>
      <vt:lpstr>Code!</vt:lpstr>
      <vt:lpstr>Slide 6</vt:lpstr>
      <vt:lpstr>Slide 7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153</cp:revision>
  <dcterms:created xsi:type="dcterms:W3CDTF">2009-10-08T15:38:57Z</dcterms:created>
  <dcterms:modified xsi:type="dcterms:W3CDTF">2010-02-19T04:15:49Z</dcterms:modified>
</cp:coreProperties>
</file>