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6"/>
  </p:notesMasterIdLst>
  <p:handoutMasterIdLst>
    <p:handoutMasterId r:id="rId37"/>
  </p:handoutMasterIdLst>
  <p:sldIdLst>
    <p:sldId id="304" r:id="rId2"/>
    <p:sldId id="256" r:id="rId3"/>
    <p:sldId id="280" r:id="rId4"/>
    <p:sldId id="293" r:id="rId5"/>
    <p:sldId id="294" r:id="rId6"/>
    <p:sldId id="261" r:id="rId7"/>
    <p:sldId id="282" r:id="rId8"/>
    <p:sldId id="283" r:id="rId9"/>
    <p:sldId id="284" r:id="rId10"/>
    <p:sldId id="299" r:id="rId11"/>
    <p:sldId id="297" r:id="rId12"/>
    <p:sldId id="298" r:id="rId13"/>
    <p:sldId id="279" r:id="rId14"/>
    <p:sldId id="290" r:id="rId15"/>
    <p:sldId id="291" r:id="rId16"/>
    <p:sldId id="300" r:id="rId17"/>
    <p:sldId id="259" r:id="rId18"/>
    <p:sldId id="260" r:id="rId19"/>
    <p:sldId id="292" r:id="rId20"/>
    <p:sldId id="296" r:id="rId21"/>
    <p:sldId id="301" r:id="rId22"/>
    <p:sldId id="302" r:id="rId23"/>
    <p:sldId id="303" r:id="rId24"/>
    <p:sldId id="262" r:id="rId25"/>
    <p:sldId id="276" r:id="rId26"/>
    <p:sldId id="277" r:id="rId27"/>
    <p:sldId id="285" r:id="rId28"/>
    <p:sldId id="286" r:id="rId29"/>
    <p:sldId id="287" r:id="rId30"/>
    <p:sldId id="288" r:id="rId31"/>
    <p:sldId id="289" r:id="rId32"/>
    <p:sldId id="264" r:id="rId33"/>
    <p:sldId id="295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67317" y="860778"/>
            <a:ext cx="5548081" cy="975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ASP.Net edition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ee you in the fall for our next edition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5" name="Picture 3" descr="C:\Users\Chris\CAW\DVSUG\WebSiteInfo\Images\DenverDevDay 2014 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6" y="312124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3"/>
          <p:cNvSpPr txBox="1">
            <a:spLocks/>
          </p:cNvSpPr>
          <p:nvPr/>
        </p:nvSpPr>
        <p:spPr>
          <a:xfrm>
            <a:off x="206818" y="4512735"/>
            <a:ext cx="8716290" cy="821266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91440" tIns="120481" rIns="91440" bIns="120481" rtlCol="0" anchor="t" anchorCtr="0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1008"/>
              </a:spcBef>
              <a:buClr>
                <a:schemeClr val="tx1"/>
              </a:buClr>
              <a:buFont typeface="Wingdings" pitchFamily="2" charset="2"/>
              <a:buNone/>
              <a:defRPr sz="3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89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774" indent="0" algn="l" defTabSz="914400" rtl="0" eaLnBrk="1" latinLnBrk="0" hangingPunct="1">
              <a:buNone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934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64482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9640" y="2120500"/>
            <a:ext cx="8713468" cy="2146700"/>
            <a:chOff x="209640" y="2120500"/>
            <a:chExt cx="8713468" cy="2146700"/>
          </a:xfrm>
          <a:solidFill>
            <a:srgbClr val="003366"/>
          </a:solidFill>
        </p:grpSpPr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209640" y="2120500"/>
              <a:ext cx="8713468" cy="2146700"/>
            </a:xfrm>
            <a:prstGeom prst="rect">
              <a:avLst/>
            </a:prstGeom>
            <a:grpFill/>
          </p:spPr>
          <p:txBody>
            <a:bodyPr vert="horz" wrap="square" lIns="91440" tIns="120481" rIns="91440" bIns="120481" rtlCol="0" anchor="t" anchorCtr="0">
              <a:no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spcBef>
                  <a:spcPts val="1008"/>
                </a:spcBef>
                <a:buClr>
                  <a:schemeClr val="tx1"/>
                </a:buClr>
                <a:buFont typeface="Wingdings" pitchFamily="2" charset="2"/>
                <a:buNone/>
                <a:defRPr sz="33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889"/>
                </a:spcBef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90774" indent="0" algn="l" defTabSz="914400" rtl="0" eaLnBrk="1" latinLnBrk="0" hangingPunct="1">
                <a:buNone/>
                <a:tabLst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78934" indent="0" algn="l" defTabSz="914400" rtl="0" eaLnBrk="1" latinLnBrk="0" hangingPunct="1"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564482" indent="0" algn="l" defTabSz="914400" rtl="0" eaLnBrk="1" latinLnBrk="0" hangingPunct="1">
                <a:buNone/>
                <a:tabLst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prstClr val="white"/>
                </a:buClr>
              </a:pPr>
              <a:r>
                <a:rPr lang="en-US" sz="3200" dirty="0" smtClean="0">
                  <a:solidFill>
                    <a:prstClr val="white"/>
                  </a:solidFill>
                  <a:latin typeface="Segoe UI Light" panose="020B0502040204020203" pitchFamily="34" charset="0"/>
                </a:rPr>
                <a:t> your sponsors</a:t>
              </a:r>
            </a:p>
          </p:txBody>
        </p:sp>
        <p:pic>
          <p:nvPicPr>
            <p:cNvPr id="1026" name="Picture 2" descr="C:\Users\Chris\CAW\DVSUG\WebSiteInfo\Images\Microsoft Az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880988"/>
              <a:ext cx="2137291" cy="411017"/>
            </a:xfrm>
            <a:prstGeom prst="rect">
              <a:avLst/>
            </a:prstGeom>
            <a:grpFill/>
            <a:extLst/>
          </p:spPr>
        </p:pic>
        <p:pic>
          <p:nvPicPr>
            <p:cNvPr id="1028" name="Picture 4" descr="C:\Users\Chris\CAW\DVSUG\WebSiteInfo\Images\Microsoft New Logo Small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751" y="2873462"/>
              <a:ext cx="1604131" cy="417514"/>
            </a:xfrm>
            <a:prstGeom prst="rect">
              <a:avLst/>
            </a:prstGeom>
            <a:grpFill/>
            <a:extLst/>
          </p:spPr>
        </p:pic>
        <p:pic>
          <p:nvPicPr>
            <p:cNvPr id="1029" name="Picture 5" descr="C:\Users\Chris\CAW\DVSUG\WebSiteInfo\Images\Pluralsight201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537" y="2896866"/>
              <a:ext cx="1781175" cy="409575"/>
            </a:xfrm>
            <a:prstGeom prst="rect">
              <a:avLst/>
            </a:prstGeom>
            <a:grpFill/>
            <a:extLst/>
          </p:spPr>
        </p:pic>
        <p:pic>
          <p:nvPicPr>
            <p:cNvPr id="1031" name="Picture 7" descr="http://denverdevday.azurewebsites.net/images/PostShar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504" y="3468908"/>
              <a:ext cx="1906109" cy="419344"/>
            </a:xfrm>
            <a:prstGeom prst="rect">
              <a:avLst/>
            </a:prstGeom>
            <a:grpFill/>
            <a:extLst/>
          </p:spPr>
        </p:pic>
        <p:pic>
          <p:nvPicPr>
            <p:cNvPr id="1032" name="Picture 8" descr="C:\Users\Chris\CAW\DVSUG\WebSiteInfo\Images\Syncfus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3481533"/>
              <a:ext cx="1875472" cy="416772"/>
            </a:xfrm>
            <a:prstGeom prst="rect">
              <a:avLst/>
            </a:prstGeom>
            <a:grpFill/>
            <a:extLst/>
          </p:spPr>
        </p:pic>
        <p:pic>
          <p:nvPicPr>
            <p:cNvPr id="1035" name="Picture 11" descr="Sponsor: ineta Logo)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449" y="3464353"/>
              <a:ext cx="957263" cy="668385"/>
            </a:xfrm>
            <a:prstGeom prst="rect">
              <a:avLst/>
            </a:prstGeom>
            <a:grpFill/>
            <a:extLst/>
          </p:spPr>
        </p:pic>
        <p:pic>
          <p:nvPicPr>
            <p:cNvPr id="1036" name="Picture 12" descr="C:\Users\Chris\CAW\DVSUG\WebSiteInfo\Images\infragistic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82" y="3464353"/>
              <a:ext cx="2335242" cy="445241"/>
            </a:xfrm>
            <a:prstGeom prst="rect">
              <a:avLst/>
            </a:prstGeom>
            <a:grpFill/>
            <a:extLst/>
          </p:spPr>
        </p:pic>
      </p:grpSp>
      <p:sp>
        <p:nvSpPr>
          <p:cNvPr id="19" name="Text Placeholder 3"/>
          <p:cNvSpPr txBox="1">
            <a:spLocks/>
          </p:cNvSpPr>
          <p:nvPr/>
        </p:nvSpPr>
        <p:spPr>
          <a:xfrm>
            <a:off x="217965" y="5571066"/>
            <a:ext cx="8714232" cy="968022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91440" tIns="120481" rIns="91440" bIns="120481" rtlCol="0" anchor="t" anchorCtr="0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1008"/>
              </a:spcBef>
              <a:buClr>
                <a:schemeClr val="tx1"/>
              </a:buClr>
              <a:buFont typeface="Wingdings" pitchFamily="2" charset="2"/>
              <a:buNone/>
              <a:defRPr sz="3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89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774" indent="0" algn="l" defTabSz="914400" rtl="0" eaLnBrk="1" latinLnBrk="0" hangingPunct="1">
              <a:buNone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934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64482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318" y="5655954"/>
            <a:ext cx="8302734" cy="775668"/>
            <a:chOff x="422318" y="5655954"/>
            <a:chExt cx="8302734" cy="775668"/>
          </a:xfrm>
        </p:grpSpPr>
        <p:pic>
          <p:nvPicPr>
            <p:cNvPr id="1038" name="Picture 14" descr="Microsoft BizSpark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5655954"/>
              <a:ext cx="1565183" cy="775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33600" y="5678532"/>
              <a:ext cx="6591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Free </a:t>
              </a:r>
              <a:r>
                <a:rPr lang="en-US" sz="2000" dirty="0">
                  <a:solidFill>
                    <a:schemeClr val="bg1"/>
                  </a:solidFill>
                </a:rPr>
                <a:t>program dedicated to startups</a:t>
              </a:r>
              <a:r>
                <a:rPr lang="en-US" sz="2000" dirty="0" smtClean="0">
                  <a:solidFill>
                    <a:schemeClr val="bg1"/>
                  </a:solidFill>
                </a:rPr>
                <a:t>. Software </a:t>
              </a:r>
              <a:r>
                <a:rPr lang="en-US" sz="2000" dirty="0">
                  <a:solidFill>
                    <a:schemeClr val="bg1"/>
                  </a:solidFill>
                </a:rPr>
                <a:t>&amp; Tools to build apps</a:t>
              </a:r>
              <a:r>
                <a:rPr lang="en-US" sz="2000" dirty="0" smtClean="0">
                  <a:solidFill>
                    <a:schemeClr val="bg1"/>
                  </a:solidFill>
                </a:rPr>
                <a:t>. You are invited, join:    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www.microsoft.com/bizspark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318" y="4546599"/>
            <a:ext cx="8416882" cy="707886"/>
            <a:chOff x="422318" y="4546599"/>
            <a:chExt cx="8416882" cy="707886"/>
          </a:xfrm>
        </p:grpSpPr>
        <p:pic>
          <p:nvPicPr>
            <p:cNvPr id="1027" name="Picture 3" descr="C:\Users\Chris\CAW\DVSUG\WebSiteInfo\Images\OReilly Media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4704645"/>
              <a:ext cx="1965730" cy="391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89114" y="4546599"/>
              <a:ext cx="625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Get a </a:t>
              </a:r>
              <a:r>
                <a:rPr lang="en-US" sz="2000" dirty="0" smtClean="0">
                  <a:solidFill>
                    <a:schemeClr val="bg1"/>
                  </a:solidFill>
                </a:rPr>
                <a:t>FREE O’Reilly </a:t>
              </a:r>
              <a:r>
                <a:rPr lang="en-US" sz="2000" dirty="0" err="1">
                  <a:solidFill>
                    <a:schemeClr val="bg1"/>
                  </a:solidFill>
                </a:rPr>
                <a:t>ebook</a:t>
              </a:r>
              <a:r>
                <a:rPr lang="en-US" sz="2000" dirty="0">
                  <a:solidFill>
                    <a:schemeClr val="bg1"/>
                  </a:solidFill>
                </a:rPr>
                <a:t> of your choice</a:t>
              </a:r>
              <a:r>
                <a:rPr lang="en-US" sz="2000" dirty="0" smtClean="0">
                  <a:solidFill>
                    <a:schemeClr val="bg1"/>
                  </a:solidFill>
                </a:rPr>
                <a:t>! Limit </a:t>
              </a:r>
              <a:r>
                <a:rPr lang="en-US" sz="2000" dirty="0">
                  <a:solidFill>
                    <a:schemeClr val="bg1"/>
                  </a:solidFill>
                </a:rPr>
                <a:t>one per person per </a:t>
              </a:r>
              <a:r>
                <a:rPr lang="en-US" sz="2000" dirty="0" smtClean="0">
                  <a:solidFill>
                    <a:schemeClr val="bg1"/>
                  </a:solidFill>
                </a:rPr>
                <a:t>event:    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http</a:t>
              </a:r>
              <a:r>
                <a:rPr lang="en-US" sz="2000" b="1" dirty="0">
                  <a:solidFill>
                    <a:schemeClr val="bg1"/>
                  </a:solidFill>
                </a:rPr>
                <a:t>://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bit.ly/DenverDevDay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</a:t>
            </a:r>
            <a:r>
              <a:rPr lang="en-US" sz="2400" dirty="0" err="1" smtClean="0"/>
              <a:t>Model.Something</a:t>
            </a:r>
            <a:r>
              <a:rPr lang="en-US" sz="2400" dirty="0" smtClean="0"/>
              <a:t> or @</a:t>
            </a:r>
            <a:r>
              <a:rPr lang="en-US" sz="2400" dirty="0" err="1" smtClean="0"/>
              <a:t>ViewBag.Something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/>
          </a:p>
          <a:p>
            <a:r>
              <a:rPr lang="en-US" dirty="0" smtClean="0"/>
              <a:t>Can be </a:t>
            </a:r>
            <a:r>
              <a:rPr lang="en-US" dirty="0" err="1" smtClean="0"/>
              <a:t>TempData</a:t>
            </a:r>
            <a:r>
              <a:rPr lang="en-US" dirty="0" smtClean="0"/>
              <a:t>[“something”] for single-use values</a:t>
            </a:r>
          </a:p>
          <a:p>
            <a:endParaRPr lang="en-US" dirty="0" smtClean="0"/>
          </a:p>
          <a:p>
            <a:r>
              <a:rPr lang="en-US" dirty="0" smtClean="0"/>
              <a:t>Data to display in the View and 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MVC – </a:t>
            </a:r>
            <a:r>
              <a:rPr lang="en-US" sz="3200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Attributes on controller and/or action</a:t>
            </a:r>
          </a:p>
          <a:p>
            <a:endParaRPr lang="en-US" dirty="0"/>
          </a:p>
          <a:p>
            <a:r>
              <a:rPr lang="en-US" dirty="0" smtClean="0"/>
              <a:t>Allow Anonymous is the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5819048" cy="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1600"/>
            <a:ext cx="6409524" cy="885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360420" y="39708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54551" y="51435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5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Security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7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manipulate DOM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accessible, Section 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/>
              <a:t>Consistent look with a Layout </a:t>
            </a:r>
            <a:r>
              <a:rPr lang="en-US" sz="2600" dirty="0" smtClean="0"/>
              <a:t>page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6479</TotalTime>
  <Words>856</Words>
  <Application>Microsoft Office PowerPoint</Application>
  <PresentationFormat>On-screen Show (4:3)</PresentationFormat>
  <Paragraphs>234</Paragraphs>
  <Slides>34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FontAwesome</vt:lpstr>
      <vt:lpstr>Segoe UI Light</vt:lpstr>
      <vt:lpstr>Trebuchet MS</vt:lpstr>
      <vt:lpstr>Wingdings</vt:lpstr>
      <vt:lpstr>Wingdings 2</vt:lpstr>
      <vt:lpstr>Office Theme</vt:lpstr>
      <vt:lpstr>PowerPoint Presentation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Basics of MVC – Security</vt:lpstr>
      <vt:lpstr>Demo – Security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234</cp:revision>
  <dcterms:created xsi:type="dcterms:W3CDTF">2009-10-08T15:38:57Z</dcterms:created>
  <dcterms:modified xsi:type="dcterms:W3CDTF">2014-06-12T23:41:09Z</dcterms:modified>
</cp:coreProperties>
</file>