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747" autoAdjust="0"/>
  </p:normalViewPr>
  <p:slideViewPr>
    <p:cSldViewPr>
      <p:cViewPr>
        <p:scale>
          <a:sx n="125" d="100"/>
          <a:sy n="125" d="100"/>
        </p:scale>
        <p:origin x="-12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258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8/24/2012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44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8/24/2012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D9BEE-04D3-43BF-B337-0CE7DEE4C162}" type="datetimeFigureOut">
              <a:rPr lang="en-US" smtClean="0"/>
              <a:pPr/>
              <a:t>8/24/2012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4FD9BEE-04D3-43BF-B337-0CE7DEE4C162}" type="datetimeFigureOut">
              <a:rPr lang="en-US" smtClean="0"/>
              <a:pPr/>
              <a:t>8/24/2012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:\Marketing\Logos\Logo_2000px_Hig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44" y="685801"/>
            <a:ext cx="6631054" cy="44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00200" y="5387340"/>
            <a:ext cx="7086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Joe Wilson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joe@volaresystems.com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303-532-5838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Who 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we are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191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Local software development consultancy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3+ years in business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Specialize in Microsoft-based web development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ASP.NET MVC, C#, SQL Server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HTML5, CSS3, JavaScript/jQuery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Open source software</a:t>
            </a:r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5410200"/>
            <a:ext cx="1219200" cy="86032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81400" y="5386686"/>
            <a:ext cx="5105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Joe Wilson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joe@volaresystems.com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303-532-5838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53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183562" cy="609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Agile practices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191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Online Kanban board for communication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Continuous delivery of working software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Download 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source code anytime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Test-first development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Change 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requirements or priorities anytime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Face-to-face 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meetings anytime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Stop anytime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5410200"/>
            <a:ext cx="1219200" cy="86032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81400" y="5386687"/>
            <a:ext cx="5105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Joe Wilson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joe@volaresystems.com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303-532-5838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Volare">
      <a:dk1>
        <a:srgbClr val="000000"/>
      </a:dk1>
      <a:lt1>
        <a:srgbClr val="FFFFFF"/>
      </a:lt1>
      <a:dk2>
        <a:srgbClr val="7F7F7F"/>
      </a:dk2>
      <a:lt2>
        <a:srgbClr val="EAEAEA"/>
      </a:lt2>
      <a:accent1>
        <a:srgbClr val="FFC00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FFC000"/>
      </a:hlink>
      <a:folHlink>
        <a:srgbClr val="FFC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20160</TotalTime>
  <Words>72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Aspect</vt:lpstr>
      <vt:lpstr>PowerPoint Presentation</vt:lpstr>
      <vt:lpstr>Who we are</vt:lpstr>
      <vt:lpstr>Agile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260</cp:revision>
  <dcterms:created xsi:type="dcterms:W3CDTF">2009-10-08T15:38:57Z</dcterms:created>
  <dcterms:modified xsi:type="dcterms:W3CDTF">2012-08-26T16:33:51Z</dcterms:modified>
</cp:coreProperties>
</file>