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67" r:id="rId4"/>
  </p:sldMasterIdLst>
  <p:notesMasterIdLst>
    <p:notesMasterId r:id="rId9"/>
  </p:notesMasterIdLst>
  <p:handoutMasterIdLst>
    <p:handoutMasterId r:id="rId10"/>
  </p:handoutMasterIdLst>
  <p:sldIdLst>
    <p:sldId id="262" r:id="rId5"/>
    <p:sldId id="258" r:id="rId6"/>
    <p:sldId id="259" r:id="rId7"/>
    <p:sldId id="261" r:id="rId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126"/>
    <a:srgbClr val="954ECA"/>
    <a:srgbClr val="B17ED8"/>
    <a:srgbClr val="DFD7BC"/>
    <a:srgbClr val="EAE6D2"/>
    <a:srgbClr val="004C6C"/>
    <a:srgbClr val="FAF5E7"/>
    <a:srgbClr val="06A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26" autoAdjust="0"/>
    <p:restoredTop sz="95827" autoAdjust="0"/>
  </p:normalViewPr>
  <p:slideViewPr>
    <p:cSldViewPr snapToGrid="0" snapToObjects="1">
      <p:cViewPr>
        <p:scale>
          <a:sx n="75" d="100"/>
          <a:sy n="75" d="100"/>
        </p:scale>
        <p:origin x="-3018" y="-894"/>
      </p:cViewPr>
      <p:guideLst>
        <p:guide orient="horz" pos="4064"/>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EDB505B-292F-594A-9EDB-AEDEA23573B2}" type="datetimeFigureOut">
              <a:rPr lang="en-US" smtClean="0"/>
              <a:pPr/>
              <a:t>11/17/2012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8D8CA4-81BC-E646-8B95-3B19BE28FCBB}" type="slidenum">
              <a:rPr lang="en-US" smtClean="0"/>
              <a:pPr/>
              <a:t>‹#›</a:t>
            </a:fld>
            <a:endParaRPr lang="en-US"/>
          </a:p>
        </p:txBody>
      </p:sp>
    </p:spTree>
    <p:extLst>
      <p:ext uri="{BB962C8B-B14F-4D97-AF65-F5344CB8AC3E}">
        <p14:creationId xmlns:p14="http://schemas.microsoft.com/office/powerpoint/2010/main" val="33725968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6391C0A-96A3-A342-ACC3-9C2109DFE376}" type="datetimeFigureOut">
              <a:rPr lang="en-US" smtClean="0"/>
              <a:pPr/>
              <a:t>11/17/2012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A6E44E6-9D32-1E41-A779-FDCDD867D2E6}" type="slidenum">
              <a:rPr lang="en-US" smtClean="0"/>
              <a:pPr/>
              <a:t>‹#›</a:t>
            </a:fld>
            <a:endParaRPr lang="en-US"/>
          </a:p>
        </p:txBody>
      </p:sp>
    </p:spTree>
    <p:extLst>
      <p:ext uri="{BB962C8B-B14F-4D97-AF65-F5344CB8AC3E}">
        <p14:creationId xmlns:p14="http://schemas.microsoft.com/office/powerpoint/2010/main" val="37771733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Self</a:t>
            </a:r>
            <a:r>
              <a:rPr lang="en-US" b="1" baseline="0" dirty="0" smtClean="0"/>
              <a:t> Introduction</a:t>
            </a:r>
          </a:p>
          <a:p>
            <a:endParaRPr lang="en-US" b="1" dirty="0" smtClean="0"/>
          </a:p>
          <a:p>
            <a:r>
              <a:rPr lang="en-US" dirty="0" smtClean="0"/>
              <a:t>I represent</a:t>
            </a:r>
            <a:r>
              <a:rPr lang="en-US" baseline="0" dirty="0" smtClean="0"/>
              <a:t> the Gates Foundation, so I’m here to address the Philanthropy Perspective on education. I’d like to speak with you about the challenges in the classroom today and one of the specific initiatives underway to address it.</a:t>
            </a:r>
          </a:p>
          <a:p>
            <a:endParaRPr lang="en-US" baseline="0" dirty="0" smtClean="0"/>
          </a:p>
          <a:p>
            <a:r>
              <a:rPr lang="en-US" b="1" baseline="0" dirty="0" smtClean="0"/>
              <a:t>[Stephen: Need to add some context language about how this fits within the Gates Foundations Next Generation models efforts and overall education initiatives – based on the topic of the presentation it will be expected]</a:t>
            </a:r>
          </a:p>
          <a:p>
            <a:endParaRPr lang="en-US" dirty="0"/>
          </a:p>
        </p:txBody>
      </p:sp>
      <p:sp>
        <p:nvSpPr>
          <p:cNvPr id="4" name="Slide Number Placeholder 3"/>
          <p:cNvSpPr>
            <a:spLocks noGrp="1"/>
          </p:cNvSpPr>
          <p:nvPr>
            <p:ph type="sldNum" sz="quarter" idx="10"/>
          </p:nvPr>
        </p:nvSpPr>
        <p:spPr/>
        <p:txBody>
          <a:bodyPr/>
          <a:lstStyle/>
          <a:p>
            <a:fld id="{8A6E44E6-9D32-1E41-A779-FDCDD867D2E6}" type="slidenum">
              <a:rPr lang="en-US" smtClean="0"/>
              <a:t>1</a:t>
            </a:fld>
            <a:endParaRPr lang="en-US"/>
          </a:p>
        </p:txBody>
      </p:sp>
    </p:spTree>
    <p:extLst>
      <p:ext uri="{BB962C8B-B14F-4D97-AF65-F5344CB8AC3E}">
        <p14:creationId xmlns:p14="http://schemas.microsoft.com/office/powerpoint/2010/main" val="240409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userDrawn="1"/>
        </p:nvSpPr>
        <p:spPr>
          <a:xfrm flipV="1">
            <a:off x="0" y="1546080"/>
            <a:ext cx="9144000" cy="5311920"/>
          </a:xfrm>
          <a:prstGeom prst="rect">
            <a:avLst/>
          </a:prstGeom>
          <a:solidFill>
            <a:srgbClr val="004C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71600" y="2130425"/>
            <a:ext cx="7086600" cy="1470025"/>
          </a:xfrm>
        </p:spPr>
        <p:txBody>
          <a:bodyPr anchor="b" anchorCtr="0"/>
          <a:lstStyle>
            <a:lvl1pPr algn="l">
              <a:defRPr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l">
              <a:buNone/>
              <a:defRPr>
                <a:solidFill>
                  <a:srgbClr val="FAF5E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06A5BB"/>
                </a:solidFill>
              </a:defRPr>
            </a:lvl1pPr>
          </a:lstStyle>
          <a:p>
            <a:fld id="{46A3A468-9633-ED4D-AE1B-2D52B9ED371C}" type="datetime1">
              <a:rPr lang="en-US" smtClean="0"/>
              <a:pPr/>
              <a:t>11/17/2012</a:t>
            </a:fld>
            <a:endParaRPr lang="en-US" dirty="0"/>
          </a:p>
        </p:txBody>
      </p:sp>
      <p:sp>
        <p:nvSpPr>
          <p:cNvPr id="5" name="Footer Placeholder 4"/>
          <p:cNvSpPr>
            <a:spLocks noGrp="1"/>
          </p:cNvSpPr>
          <p:nvPr>
            <p:ph type="ftr" sz="quarter" idx="11"/>
          </p:nvPr>
        </p:nvSpPr>
        <p:spPr/>
        <p:txBody>
          <a:bodyPr/>
          <a:lstStyle>
            <a:lvl1pPr>
              <a:defRPr>
                <a:solidFill>
                  <a:srgbClr val="06A5BB"/>
                </a:solidFill>
              </a:defRPr>
            </a:lvl1pPr>
          </a:lstStyle>
          <a:p>
            <a:r>
              <a:rPr lang="en-US" smtClean="0"/>
              <a:t>Editable title in the footer</a:t>
            </a:r>
            <a:endParaRPr lang="en-US" dirty="0"/>
          </a:p>
        </p:txBody>
      </p:sp>
      <p:sp>
        <p:nvSpPr>
          <p:cNvPr id="6" name="Slide Number Placeholder 5"/>
          <p:cNvSpPr>
            <a:spLocks noGrp="1"/>
          </p:cNvSpPr>
          <p:nvPr>
            <p:ph type="sldNum" sz="quarter" idx="12"/>
          </p:nvPr>
        </p:nvSpPr>
        <p:spPr/>
        <p:txBody>
          <a:bodyPr/>
          <a:lstStyle>
            <a:lvl1pPr>
              <a:defRPr>
                <a:solidFill>
                  <a:srgbClr val="06A5BB"/>
                </a:solidFill>
              </a:defRPr>
            </a:lvl1pPr>
          </a:lstStyle>
          <a:p>
            <a:fld id="{AF88E988-FB04-AB4E-BE5A-59F242AF7F7A}" type="slidenum">
              <a:rPr lang="en-US" smtClean="0"/>
              <a:pPr/>
              <a:t>‹#›</a:t>
            </a:fld>
            <a:endParaRPr lang="en-US" dirty="0"/>
          </a:p>
        </p:txBody>
      </p:sp>
      <p:pic>
        <p:nvPicPr>
          <p:cNvPr id="1026" name="Picture 2"/>
          <p:cNvPicPr>
            <a:picLocks noChangeAspect="1" noChangeArrowheads="1"/>
          </p:cNvPicPr>
          <p:nvPr userDrawn="1"/>
        </p:nvPicPr>
        <p:blipFill>
          <a:blip r:embed="rId2"/>
          <a:srcRect/>
          <a:stretch>
            <a:fillRect/>
          </a:stretch>
        </p:blipFill>
        <p:spPr bwMode="auto">
          <a:xfrm>
            <a:off x="629331" y="455489"/>
            <a:ext cx="1876425" cy="714375"/>
          </a:xfrm>
          <a:prstGeom prst="rect">
            <a:avLst/>
          </a:prstGeom>
          <a:noFill/>
          <a:ln w="9525">
            <a:noFill/>
            <a:miter lim="800000"/>
            <a:headEnd/>
            <a:tailEnd/>
          </a:ln>
          <a:effectLst/>
        </p:spPr>
      </p:pic>
    </p:spTree>
    <p:extLst>
      <p:ext uri="{BB962C8B-B14F-4D97-AF65-F5344CB8AC3E}">
        <p14:creationId xmlns:p14="http://schemas.microsoft.com/office/powerpoint/2010/main" val="29023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004C6C"/>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F58A176-79F6-2840-9D8A-5097DCBF25F8}" type="datetime1">
              <a:rPr lang="en-US" smtClean="0"/>
              <a:pPr/>
              <a:t>11/17/2012</a:t>
            </a:fld>
            <a:endParaRPr lang="en-US"/>
          </a:p>
        </p:txBody>
      </p:sp>
      <p:sp>
        <p:nvSpPr>
          <p:cNvPr id="4" name="Footer Placeholder 3"/>
          <p:cNvSpPr>
            <a:spLocks noGrp="1"/>
          </p:cNvSpPr>
          <p:nvPr>
            <p:ph type="ftr" sz="quarter" idx="11"/>
          </p:nvPr>
        </p:nvSpPr>
        <p:spPr/>
        <p:txBody>
          <a:bodyPr/>
          <a:lstStyle/>
          <a:p>
            <a:r>
              <a:rPr lang="en-US" smtClean="0"/>
              <a:t>Editable title in the footer</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6433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30C8E-4CD2-E648-A4EC-76A809A3CD3C}" type="datetime1">
              <a:rPr lang="en-US" smtClean="0"/>
              <a:pPr/>
              <a:t>11/17/2012</a:t>
            </a:fld>
            <a:endParaRPr lang="en-US"/>
          </a:p>
        </p:txBody>
      </p:sp>
      <p:sp>
        <p:nvSpPr>
          <p:cNvPr id="3" name="Footer Placeholder 2"/>
          <p:cNvSpPr>
            <a:spLocks noGrp="1"/>
          </p:cNvSpPr>
          <p:nvPr>
            <p:ph type="ftr" sz="quarter" idx="11"/>
          </p:nvPr>
        </p:nvSpPr>
        <p:spPr/>
        <p:txBody>
          <a:bodyPr/>
          <a:lstStyle/>
          <a:p>
            <a:r>
              <a:rPr lang="en-US" smtClean="0"/>
              <a:t>Editable title in the footer</a:t>
            </a:r>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956768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6A5BB"/>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640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478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63D8B-4093-A742-8118-E5B9FE9861DD}" type="datetime1">
              <a:rPr lang="en-US" smtClean="0"/>
              <a:pPr/>
              <a:t>11/17/2012</a:t>
            </a:fld>
            <a:endParaRPr lang="en-US"/>
          </a:p>
        </p:txBody>
      </p:sp>
      <p:sp>
        <p:nvSpPr>
          <p:cNvPr id="6" name="Footer Placeholder 5"/>
          <p:cNvSpPr>
            <a:spLocks noGrp="1"/>
          </p:cNvSpPr>
          <p:nvPr>
            <p:ph type="ftr" sz="quarter" idx="11"/>
          </p:nvPr>
        </p:nvSpPr>
        <p:spPr/>
        <p:txBody>
          <a:bodyPr/>
          <a:lstStyle/>
          <a:p>
            <a:r>
              <a:rPr lang="en-US" smtClean="0"/>
              <a:t>Editable title in the footer</a:t>
            </a:r>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extLst>
      <p:ext uri="{BB962C8B-B14F-4D97-AF65-F5344CB8AC3E}">
        <p14:creationId xmlns:p14="http://schemas.microsoft.com/office/powerpoint/2010/main" val="1816476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6A5BB"/>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004C6C"/>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79483-FFA5-2247-ADE0-E6A3C419C8E5}" type="datetime1">
              <a:rPr lang="en-US" smtClean="0"/>
              <a:pPr/>
              <a:t>11/17/2012</a:t>
            </a:fld>
            <a:endParaRPr lang="en-US"/>
          </a:p>
        </p:txBody>
      </p:sp>
      <p:sp>
        <p:nvSpPr>
          <p:cNvPr id="6" name="Footer Placeholder 5"/>
          <p:cNvSpPr>
            <a:spLocks noGrp="1"/>
          </p:cNvSpPr>
          <p:nvPr>
            <p:ph type="ftr" sz="quarter" idx="11"/>
          </p:nvPr>
        </p:nvSpPr>
        <p:spPr/>
        <p:txBody>
          <a:bodyPr/>
          <a:lstStyle/>
          <a:p>
            <a:r>
              <a:rPr lang="en-US" smtClean="0"/>
              <a:t>Editable title in the footer</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8362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004C6C"/>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DF597-482A-6546-9E5B-D9FC3483D9BE}" type="datetime1">
              <a:rPr lang="en-US" smtClean="0"/>
              <a:pPr/>
              <a:t>11/17/2012</a:t>
            </a:fld>
            <a:endParaRPr lang="en-US"/>
          </a:p>
        </p:txBody>
      </p:sp>
      <p:sp>
        <p:nvSpPr>
          <p:cNvPr id="5" name="Footer Placeholder 4"/>
          <p:cNvSpPr>
            <a:spLocks noGrp="1"/>
          </p:cNvSpPr>
          <p:nvPr>
            <p:ph type="ftr" sz="quarter" idx="11"/>
          </p:nvPr>
        </p:nvSpPr>
        <p:spPr/>
        <p:txBody>
          <a:bodyPr/>
          <a:lstStyle/>
          <a:p>
            <a:r>
              <a:rPr lang="en-US" smtClean="0"/>
              <a:t>Editable title in the footer</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131303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03063"/>
          </a:xfrm>
        </p:spPr>
        <p:txBody>
          <a:bodyPr vert="eaVert"/>
          <a:lstStyle>
            <a:lvl1pPr>
              <a:defRPr>
                <a:solidFill>
                  <a:srgbClr val="004C6C"/>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703062"/>
          </a:xfrm>
        </p:spPr>
        <p:txBody>
          <a:bodyPr vert="eaVert"/>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6ACA07-84DC-154E-99B4-883DE6D39ED4}" type="datetime1">
              <a:rPr lang="en-US" smtClean="0"/>
              <a:pPr/>
              <a:t>11/17/2012</a:t>
            </a:fld>
            <a:endParaRPr lang="en-US"/>
          </a:p>
        </p:txBody>
      </p:sp>
      <p:sp>
        <p:nvSpPr>
          <p:cNvPr id="5" name="Footer Placeholder 4"/>
          <p:cNvSpPr>
            <a:spLocks noGrp="1"/>
          </p:cNvSpPr>
          <p:nvPr>
            <p:ph type="ftr" sz="quarter" idx="11"/>
          </p:nvPr>
        </p:nvSpPr>
        <p:spPr/>
        <p:txBody>
          <a:bodyPr/>
          <a:lstStyle/>
          <a:p>
            <a:r>
              <a:rPr lang="en-US" smtClean="0"/>
              <a:t>Editable title in the footer</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66797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ondary Title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6F9B929-3C2B-8746-AEE1-59CBA2332818}" type="datetime1">
              <a:rPr lang="en-US" smtClean="0"/>
              <a:pPr/>
              <a:t>11/17/2012</a:t>
            </a:fld>
            <a:endParaRPr lang="en-US" dirty="0"/>
          </a:p>
        </p:txBody>
      </p:sp>
      <p:sp>
        <p:nvSpPr>
          <p:cNvPr id="4" name="Footer Placeholder 3"/>
          <p:cNvSpPr>
            <a:spLocks noGrp="1"/>
          </p:cNvSpPr>
          <p:nvPr>
            <p:ph type="ftr" sz="quarter" idx="11"/>
          </p:nvPr>
        </p:nvSpPr>
        <p:spPr/>
        <p:txBody>
          <a:bodyPr/>
          <a:lstStyle/>
          <a:p>
            <a:r>
              <a:rPr lang="en-US" smtClean="0"/>
              <a:t>Editable title in the footer</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
        <p:nvSpPr>
          <p:cNvPr id="6" name="Rectangle 5"/>
          <p:cNvSpPr/>
          <p:nvPr userDrawn="1"/>
        </p:nvSpPr>
        <p:spPr>
          <a:xfrm flipV="1">
            <a:off x="0" y="-3"/>
            <a:ext cx="9144000" cy="6195771"/>
          </a:xfrm>
          <a:prstGeom prst="rect">
            <a:avLst/>
          </a:prstGeom>
          <a:solidFill>
            <a:srgbClr val="004C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1371600" y="1780870"/>
            <a:ext cx="7086600" cy="1470025"/>
          </a:xfrm>
        </p:spPr>
        <p:txBody>
          <a:bodyPr anchor="b" anchorCtr="0"/>
          <a:lstStyle>
            <a:lvl1pPr algn="l">
              <a:defRPr b="1">
                <a:solidFill>
                  <a:schemeClr val="bg1"/>
                </a:solidFill>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1371600" y="3536645"/>
            <a:ext cx="6400800" cy="1752600"/>
          </a:xfrm>
        </p:spPr>
        <p:txBody>
          <a:bodyPr/>
          <a:lstStyle>
            <a:lvl1pPr marL="0" indent="0" algn="l">
              <a:buNone/>
              <a:defRPr>
                <a:solidFill>
                  <a:srgbClr val="FAF5E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7134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Layout">
    <p:spTree>
      <p:nvGrpSpPr>
        <p:cNvPr id="1" name=""/>
        <p:cNvGrpSpPr/>
        <p:nvPr/>
      </p:nvGrpSpPr>
      <p:grpSpPr>
        <a:xfrm>
          <a:off x="0" y="0"/>
          <a:ext cx="0" cy="0"/>
          <a:chOff x="0" y="0"/>
          <a:chExt cx="0" cy="0"/>
        </a:xfrm>
      </p:grpSpPr>
      <p:sp>
        <p:nvSpPr>
          <p:cNvPr id="14" name="Rectangle 13"/>
          <p:cNvSpPr/>
          <p:nvPr userDrawn="1"/>
        </p:nvSpPr>
        <p:spPr>
          <a:xfrm flipV="1">
            <a:off x="0" y="-3"/>
            <a:ext cx="9144000" cy="6195771"/>
          </a:xfrm>
          <a:prstGeom prst="rect">
            <a:avLst/>
          </a:prstGeom>
          <a:solidFill>
            <a:srgbClr val="004C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hasCustomPrompt="1"/>
          </p:nvPr>
        </p:nvSpPr>
        <p:spPr>
          <a:xfrm>
            <a:off x="461850" y="346347"/>
            <a:ext cx="8224949" cy="4759070"/>
          </a:xfrm>
          <a:ln w="57150" cap="rnd" cmpd="sng">
            <a:solidFill>
              <a:schemeClr val="tx1">
                <a:lumMod val="50000"/>
                <a:alpha val="20000"/>
              </a:schemeClr>
            </a:solidFill>
          </a:ln>
          <a:effectLst/>
        </p:spPr>
        <p:txBody>
          <a:bodyPr/>
          <a:lstStyle>
            <a:lvl1pPr marL="0" indent="0">
              <a:buNone/>
              <a:defRPr>
                <a:solidFill>
                  <a:srgbClr val="FFFFFF"/>
                </a:solidFill>
              </a:defRPr>
            </a:lvl1pPr>
          </a:lstStyle>
          <a:p>
            <a:pPr lvl="0"/>
            <a:r>
              <a:rPr lang="en-US" dirty="0" smtClean="0"/>
              <a:t>Insert photos or other object</a:t>
            </a:r>
            <a:endParaRPr lang="en-US" dirty="0"/>
          </a:p>
        </p:txBody>
      </p:sp>
      <p:sp>
        <p:nvSpPr>
          <p:cNvPr id="3" name="Date Placeholder 2"/>
          <p:cNvSpPr>
            <a:spLocks noGrp="1"/>
          </p:cNvSpPr>
          <p:nvPr>
            <p:ph type="dt" sz="half" idx="10"/>
          </p:nvPr>
        </p:nvSpPr>
        <p:spPr/>
        <p:txBody>
          <a:bodyPr/>
          <a:lstStyle/>
          <a:p>
            <a:fld id="{F13946EE-97F3-4842-BFCC-4339644D99B6}" type="datetime1">
              <a:rPr lang="en-US" smtClean="0"/>
              <a:pPr/>
              <a:t>11/17/2012</a:t>
            </a:fld>
            <a:endParaRPr lang="en-US" dirty="0"/>
          </a:p>
        </p:txBody>
      </p:sp>
      <p:sp>
        <p:nvSpPr>
          <p:cNvPr id="4" name="Footer Placeholder 3"/>
          <p:cNvSpPr>
            <a:spLocks noGrp="1"/>
          </p:cNvSpPr>
          <p:nvPr>
            <p:ph type="ftr" sz="quarter" idx="11"/>
          </p:nvPr>
        </p:nvSpPr>
        <p:spPr/>
        <p:txBody>
          <a:bodyPr/>
          <a:lstStyle/>
          <a:p>
            <a:r>
              <a:rPr lang="en-US" smtClean="0"/>
              <a:t>Editable title in the footer</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
        <p:nvSpPr>
          <p:cNvPr id="11" name="Title 1"/>
          <p:cNvSpPr>
            <a:spLocks noGrp="1"/>
          </p:cNvSpPr>
          <p:nvPr>
            <p:ph type="title"/>
          </p:nvPr>
        </p:nvSpPr>
        <p:spPr>
          <a:xfrm>
            <a:off x="461851" y="5105418"/>
            <a:ext cx="8224948" cy="487452"/>
          </a:xfrm>
        </p:spPr>
        <p:txBody>
          <a:bodyPr anchor="b"/>
          <a:lstStyle>
            <a:lvl1pPr algn="l">
              <a:defRPr sz="2000" b="1">
                <a:solidFill>
                  <a:schemeClr val="bg1"/>
                </a:solidFill>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461851" y="5592870"/>
            <a:ext cx="8224948" cy="579330"/>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14065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Full Width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004C6C"/>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600201"/>
            <a:ext cx="9144000" cy="4582742"/>
          </a:xfrm>
        </p:spPr>
        <p:txBody>
          <a:bodyPr lIns="548640" rIns="548640" bIns="32004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a:xfrm>
            <a:off x="6363274" y="6356350"/>
            <a:ext cx="1076957" cy="365125"/>
          </a:xfrm>
        </p:spPr>
        <p:txBody>
          <a:bodyPr/>
          <a:lstStyle/>
          <a:p>
            <a:fld id="{4F0FF740-2A25-5D45-B0E6-A441A14E544B}" type="datetime1">
              <a:rPr lang="en-US" smtClean="0"/>
              <a:pPr/>
              <a:t>11/17/2012</a:t>
            </a:fld>
            <a:endParaRPr lang="en-US"/>
          </a:p>
        </p:txBody>
      </p:sp>
      <p:sp>
        <p:nvSpPr>
          <p:cNvPr id="8" name="Footer Placeholder 4"/>
          <p:cNvSpPr>
            <a:spLocks noGrp="1"/>
          </p:cNvSpPr>
          <p:nvPr>
            <p:ph type="ftr" sz="quarter" idx="11"/>
          </p:nvPr>
        </p:nvSpPr>
        <p:spPr>
          <a:xfrm>
            <a:off x="3278148" y="6356350"/>
            <a:ext cx="2895600" cy="365125"/>
          </a:xfrm>
        </p:spPr>
        <p:txBody>
          <a:bodyPr/>
          <a:lstStyle/>
          <a:p>
            <a:r>
              <a:rPr lang="en-US" smtClean="0"/>
              <a:t>Editable title in the footer</a:t>
            </a:r>
            <a:endParaRPr lang="en-US" dirty="0"/>
          </a:p>
        </p:txBody>
      </p:sp>
      <p:sp>
        <p:nvSpPr>
          <p:cNvPr id="9" name="Slide Number Placeholder 5"/>
          <p:cNvSpPr>
            <a:spLocks noGrp="1"/>
          </p:cNvSpPr>
          <p:nvPr>
            <p:ph type="sldNum" sz="quarter" idx="12"/>
          </p:nvPr>
        </p:nvSpPr>
        <p:spPr>
          <a:xfrm>
            <a:off x="7620534" y="6356350"/>
            <a:ext cx="1066265" cy="365125"/>
          </a:xfrm>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236954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ts of Text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67A8443-7DC2-594E-BCEE-00F95FCA7D74}" type="datetime1">
              <a:rPr lang="en-US" smtClean="0"/>
              <a:pPr/>
              <a:t>11/17/2012</a:t>
            </a:fld>
            <a:endParaRPr lang="en-US" dirty="0"/>
          </a:p>
        </p:txBody>
      </p:sp>
      <p:sp>
        <p:nvSpPr>
          <p:cNvPr id="4" name="Footer Placeholder 3"/>
          <p:cNvSpPr>
            <a:spLocks noGrp="1"/>
          </p:cNvSpPr>
          <p:nvPr>
            <p:ph type="ftr" sz="quarter" idx="11"/>
          </p:nvPr>
        </p:nvSpPr>
        <p:spPr/>
        <p:txBody>
          <a:bodyPr/>
          <a:lstStyle/>
          <a:p>
            <a:r>
              <a:rPr lang="en-US" smtClean="0"/>
              <a:t>Editable title in the footer</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
        <p:nvSpPr>
          <p:cNvPr id="6" name="Title Placeholder 1"/>
          <p:cNvSpPr>
            <a:spLocks noGrp="1"/>
          </p:cNvSpPr>
          <p:nvPr>
            <p:ph type="title"/>
          </p:nvPr>
        </p:nvSpPr>
        <p:spPr>
          <a:xfrm>
            <a:off x="457200" y="120702"/>
            <a:ext cx="8229600" cy="892681"/>
          </a:xfrm>
          <a:prstGeom prst="rect">
            <a:avLst/>
          </a:prstGeom>
        </p:spPr>
        <p:txBody>
          <a:bodyPr vert="horz" lIns="91440" tIns="45720" rIns="91440" bIns="45720" rtlCol="0" anchor="ctr">
            <a:normAutofit/>
          </a:bodyPr>
          <a:lstStyle>
            <a:lvl1pPr>
              <a:defRPr sz="2700" b="1" i="0"/>
            </a:lvl1pPr>
          </a:lstStyle>
          <a:p>
            <a:r>
              <a:rPr lang="en-US" dirty="0" smtClean="0"/>
              <a:t>Click to edit Master title style</a:t>
            </a:r>
            <a:endParaRPr lang="en-US" dirty="0"/>
          </a:p>
        </p:txBody>
      </p:sp>
      <p:sp>
        <p:nvSpPr>
          <p:cNvPr id="10" name="Content Placeholder 2"/>
          <p:cNvSpPr>
            <a:spLocks noGrp="1"/>
          </p:cNvSpPr>
          <p:nvPr>
            <p:ph idx="1"/>
          </p:nvPr>
        </p:nvSpPr>
        <p:spPr>
          <a:xfrm>
            <a:off x="457200" y="1141664"/>
            <a:ext cx="8229599" cy="4900175"/>
          </a:xfrm>
        </p:spPr>
        <p:txBody>
          <a:bodyPr lIns="91440" rIns="91440" bIns="45720">
            <a:normAutofit/>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83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solidFill>
                  <a:srgbClr val="004C6C"/>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072F60-FF12-7D44-A29C-B1161AF8A714}" type="datetime1">
              <a:rPr lang="en-US" smtClean="0"/>
              <a:pPr/>
              <a:t>11/17/2012</a:t>
            </a:fld>
            <a:endParaRPr lang="en-US"/>
          </a:p>
        </p:txBody>
      </p:sp>
      <p:sp>
        <p:nvSpPr>
          <p:cNvPr id="5" name="Footer Placeholder 4"/>
          <p:cNvSpPr>
            <a:spLocks noGrp="1"/>
          </p:cNvSpPr>
          <p:nvPr>
            <p:ph type="ftr" sz="quarter" idx="11"/>
          </p:nvPr>
        </p:nvSpPr>
        <p:spPr/>
        <p:txBody>
          <a:bodyPr/>
          <a:lstStyle/>
          <a:p>
            <a:r>
              <a:rPr lang="en-US" smtClean="0"/>
              <a:t>Editable title in the footer</a:t>
            </a:r>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2793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004C6C"/>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300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30053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20D77D-E160-AA4A-B572-AD42D637327D}" type="datetime1">
              <a:rPr lang="en-US" smtClean="0"/>
              <a:pPr/>
              <a:t>11/17/2012</a:t>
            </a:fld>
            <a:endParaRPr lang="en-US"/>
          </a:p>
        </p:txBody>
      </p:sp>
      <p:sp>
        <p:nvSpPr>
          <p:cNvPr id="6" name="Footer Placeholder 5"/>
          <p:cNvSpPr>
            <a:spLocks noGrp="1"/>
          </p:cNvSpPr>
          <p:nvPr>
            <p:ph type="ftr" sz="quarter" idx="11"/>
          </p:nvPr>
        </p:nvSpPr>
        <p:spPr/>
        <p:txBody>
          <a:bodyPr/>
          <a:lstStyle/>
          <a:p>
            <a:r>
              <a:rPr lang="en-US" smtClean="0"/>
              <a:t>Editable title in the footer</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2144763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004C6C"/>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496629"/>
            <a:ext cx="4040188" cy="639762"/>
          </a:xfrm>
        </p:spPr>
        <p:txBody>
          <a:bodyPr anchor="b"/>
          <a:lstStyle>
            <a:lvl1pPr marL="0" indent="0">
              <a:buNone/>
              <a:defRPr sz="2400" b="1">
                <a:solidFill>
                  <a:srgbClr val="06A5B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7258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496629"/>
            <a:ext cx="4041775" cy="639762"/>
          </a:xfrm>
        </p:spPr>
        <p:txBody>
          <a:bodyPr anchor="b"/>
          <a:lstStyle>
            <a:lvl1pPr marL="0" indent="0">
              <a:buNone/>
              <a:defRPr sz="2400" b="1">
                <a:solidFill>
                  <a:srgbClr val="06A5B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7258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3DD9A5-6D7F-F64B-9118-04BD554E3C62}" type="datetime1">
              <a:rPr lang="en-US" smtClean="0"/>
              <a:pPr/>
              <a:t>11/17/2012</a:t>
            </a:fld>
            <a:endParaRPr lang="en-US"/>
          </a:p>
        </p:txBody>
      </p:sp>
      <p:sp>
        <p:nvSpPr>
          <p:cNvPr id="8" name="Footer Placeholder 7"/>
          <p:cNvSpPr>
            <a:spLocks noGrp="1"/>
          </p:cNvSpPr>
          <p:nvPr>
            <p:ph type="ftr" sz="quarter" idx="11"/>
          </p:nvPr>
        </p:nvSpPr>
        <p:spPr/>
        <p:txBody>
          <a:bodyPr/>
          <a:lstStyle/>
          <a:p>
            <a:r>
              <a:rPr lang="en-US" smtClean="0"/>
              <a:t>Editable title in the footer</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90408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AA8DA5-0BD5-9E4B-B24B-0858B3D06454}" type="datetime1">
              <a:rPr lang="en-US" smtClean="0"/>
              <a:pPr/>
              <a:t>11/17/2012</a:t>
            </a:fld>
            <a:endParaRPr lang="en-US" dirty="0"/>
          </a:p>
        </p:txBody>
      </p:sp>
      <p:sp>
        <p:nvSpPr>
          <p:cNvPr id="4" name="Footer Placeholder 3"/>
          <p:cNvSpPr>
            <a:spLocks noGrp="1"/>
          </p:cNvSpPr>
          <p:nvPr>
            <p:ph type="ftr" sz="quarter" idx="11"/>
          </p:nvPr>
        </p:nvSpPr>
        <p:spPr/>
        <p:txBody>
          <a:bodyPr/>
          <a:lstStyle/>
          <a:p>
            <a:r>
              <a:rPr lang="en-US" smtClean="0"/>
              <a:t>Editable title in the footer</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1190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6" name="Rectangle 15"/>
          <p:cNvSpPr/>
          <p:nvPr userDrawn="1"/>
        </p:nvSpPr>
        <p:spPr>
          <a:xfrm>
            <a:off x="0" y="6210684"/>
            <a:ext cx="9144000" cy="647316"/>
          </a:xfrm>
          <a:prstGeom prst="rect">
            <a:avLst/>
          </a:prstGeom>
          <a:solidFill>
            <a:srgbClr val="FAF5E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3005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363274" y="6356350"/>
            <a:ext cx="1076957"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ED812979-AB4B-9640-93CE-46CCDC1821EC}" type="datetime1">
              <a:rPr lang="en-US" smtClean="0"/>
              <a:pPr/>
              <a:t>11/17/2012</a:t>
            </a:fld>
            <a:endParaRPr lang="en-US" dirty="0"/>
          </a:p>
        </p:txBody>
      </p:sp>
      <p:sp>
        <p:nvSpPr>
          <p:cNvPr id="5" name="Footer Placeholder 4"/>
          <p:cNvSpPr>
            <a:spLocks noGrp="1"/>
          </p:cNvSpPr>
          <p:nvPr>
            <p:ph type="ftr" sz="quarter" idx="3"/>
          </p:nvPr>
        </p:nvSpPr>
        <p:spPr>
          <a:xfrm>
            <a:off x="3278148" y="6356350"/>
            <a:ext cx="2895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r>
              <a:rPr lang="en-US" smtClean="0"/>
              <a:t>Editable title in the footer</a:t>
            </a:r>
            <a:endParaRPr lang="en-US" dirty="0"/>
          </a:p>
        </p:txBody>
      </p:sp>
      <p:sp>
        <p:nvSpPr>
          <p:cNvPr id="6" name="Slide Number Placeholder 5"/>
          <p:cNvSpPr>
            <a:spLocks noGrp="1"/>
          </p:cNvSpPr>
          <p:nvPr>
            <p:ph type="sldNum" sz="quarter" idx="4"/>
          </p:nvPr>
        </p:nvSpPr>
        <p:spPr>
          <a:xfrm>
            <a:off x="7620534" y="6356350"/>
            <a:ext cx="1066265"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2066355A-084C-D24E-9AD2-7E4FC41EA627}" type="slidenum">
              <a:rPr lang="en-US" smtClean="0"/>
              <a:pPr/>
              <a:t>‹#›</a:t>
            </a:fld>
            <a:endParaRPr lang="en-US"/>
          </a:p>
        </p:txBody>
      </p:sp>
      <p:cxnSp>
        <p:nvCxnSpPr>
          <p:cNvPr id="10" name="Straight Connector 9"/>
          <p:cNvCxnSpPr/>
          <p:nvPr userDrawn="1"/>
        </p:nvCxnSpPr>
        <p:spPr>
          <a:xfrm>
            <a:off x="0" y="6210684"/>
            <a:ext cx="9144000" cy="0"/>
          </a:xfrm>
          <a:prstGeom prst="line">
            <a:avLst/>
          </a:prstGeom>
          <a:ln w="38100" cmpd="sng">
            <a:solidFill>
              <a:srgbClr val="EAE6D2"/>
            </a:solidFil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17"/>
          <a:srcRect/>
          <a:stretch>
            <a:fillRect/>
          </a:stretch>
        </p:blipFill>
        <p:spPr bwMode="auto">
          <a:xfrm>
            <a:off x="433450" y="6403850"/>
            <a:ext cx="819150" cy="285750"/>
          </a:xfrm>
          <a:prstGeom prst="rect">
            <a:avLst/>
          </a:prstGeom>
          <a:noFill/>
          <a:ln w="9525">
            <a:noFill/>
            <a:miter lim="800000"/>
            <a:headEnd/>
            <a:tailEnd/>
          </a:ln>
          <a:effectLst/>
        </p:spPr>
      </p:pic>
    </p:spTree>
    <p:extLst>
      <p:ext uri="{BB962C8B-B14F-4D97-AF65-F5344CB8AC3E}">
        <p14:creationId xmlns:p14="http://schemas.microsoft.com/office/powerpoint/2010/main" val="1010923844"/>
      </p:ext>
    </p:extLst>
  </p:cSld>
  <p:clrMap bg1="dk1" tx1="lt1" bg2="dk2" tx2="lt2" accent1="accent1" accent2="accent2" accent3="accent3" accent4="accent4" accent5="accent5" accent6="accent6" hlink="hlink" folHlink="folHlink"/>
  <p:sldLayoutIdLst>
    <p:sldLayoutId id="2147493468" r:id="rId1"/>
    <p:sldLayoutId id="2147493479" r:id="rId2"/>
    <p:sldLayoutId id="2147493480" r:id="rId3"/>
    <p:sldLayoutId id="2147493469" r:id="rId4"/>
    <p:sldLayoutId id="2147493482" r:id="rId5"/>
    <p:sldLayoutId id="2147493470" r:id="rId6"/>
    <p:sldLayoutId id="2147493471" r:id="rId7"/>
    <p:sldLayoutId id="2147493472" r:id="rId8"/>
    <p:sldLayoutId id="2147493481" r:id="rId9"/>
    <p:sldLayoutId id="2147493473" r:id="rId10"/>
    <p:sldLayoutId id="2147493474" r:id="rId11"/>
    <p:sldLayoutId id="2147493475" r:id="rId12"/>
    <p:sldLayoutId id="2147493476" r:id="rId13"/>
    <p:sldLayoutId id="2147493477" r:id="rId14"/>
    <p:sldLayoutId id="2147493478" r:id="rId15"/>
  </p:sldLayoutIdLst>
  <p:hf hdr="0"/>
  <p:txStyles>
    <p:titleStyle>
      <a:lvl1pPr algn="l" defTabSz="457200" rtl="0" eaLnBrk="1" latinLnBrk="0" hangingPunct="1">
        <a:spcBef>
          <a:spcPct val="0"/>
        </a:spcBef>
        <a:buNone/>
        <a:defRPr sz="3600" kern="1200">
          <a:solidFill>
            <a:srgbClr val="004C6C"/>
          </a:solidFill>
          <a:latin typeface="+mj-lt"/>
          <a:ea typeface="+mj-ea"/>
          <a:cs typeface="+mj-cs"/>
        </a:defRPr>
      </a:lvl1pPr>
    </p:titleStyle>
    <p:bodyStyle>
      <a:lvl1pPr marL="342900" indent="-342900" algn="l" defTabSz="457200" rtl="0" eaLnBrk="1" latinLnBrk="0" hangingPunct="1">
        <a:spcBef>
          <a:spcPct val="20000"/>
        </a:spcBef>
        <a:buClr>
          <a:srgbClr val="06A5BB"/>
        </a:buClr>
        <a:buFont typeface="Arial"/>
        <a:buChar char="•"/>
        <a:defRPr sz="2700" kern="1200">
          <a:solidFill>
            <a:schemeClr val="tx1"/>
          </a:solidFill>
          <a:latin typeface="+mn-lt"/>
          <a:ea typeface="+mn-ea"/>
          <a:cs typeface="+mn-cs"/>
        </a:defRPr>
      </a:lvl1pPr>
      <a:lvl2pPr marL="742950" indent="-285750" algn="l" defTabSz="457200" rtl="0" eaLnBrk="1" latinLnBrk="0" hangingPunct="1">
        <a:spcBef>
          <a:spcPct val="20000"/>
        </a:spcBef>
        <a:buClr>
          <a:srgbClr val="06A5BB"/>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rgbClr val="06A5BB"/>
        </a:buClr>
        <a:buFont typeface="Arial"/>
        <a:buChar char="•"/>
        <a:defRPr sz="2100" kern="1200">
          <a:solidFill>
            <a:schemeClr val="tx1"/>
          </a:solidFill>
          <a:latin typeface="+mn-lt"/>
          <a:ea typeface="+mn-ea"/>
          <a:cs typeface="+mn-cs"/>
        </a:defRPr>
      </a:lvl3pPr>
      <a:lvl4pPr marL="1600200" indent="-228600" algn="l" defTabSz="457200" rtl="0" eaLnBrk="1" latinLnBrk="0" hangingPunct="1">
        <a:spcBef>
          <a:spcPct val="20000"/>
        </a:spcBef>
        <a:buClr>
          <a:srgbClr val="06A5BB"/>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rgbClr val="06A5BB"/>
        </a:buClr>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50" y="1395412"/>
            <a:ext cx="7086600" cy="1470025"/>
          </a:xfrm>
        </p:spPr>
        <p:txBody>
          <a:bodyPr/>
          <a:lstStyle/>
          <a:p>
            <a:r>
              <a:rPr lang="en-US" dirty="0" smtClean="0">
                <a:solidFill>
                  <a:srgbClr val="DE6126"/>
                </a:solidFill>
              </a:rPr>
              <a:t>Data Driven Professional Development </a:t>
            </a:r>
            <a:endParaRPr lang="en-US" dirty="0">
              <a:solidFill>
                <a:srgbClr val="DE6126"/>
              </a:solidFill>
            </a:endParaRPr>
          </a:p>
        </p:txBody>
      </p:sp>
      <p:sp>
        <p:nvSpPr>
          <p:cNvPr id="3" name="Subtitle 2"/>
          <p:cNvSpPr>
            <a:spLocks noGrp="1"/>
          </p:cNvSpPr>
          <p:nvPr>
            <p:ph type="subTitle" idx="1"/>
          </p:nvPr>
        </p:nvSpPr>
        <p:spPr/>
        <p:txBody>
          <a:bodyPr>
            <a:normAutofit fontScale="92500" lnSpcReduction="10000"/>
          </a:bodyPr>
          <a:lstStyle/>
          <a:p>
            <a:r>
              <a:rPr lang="en-US" dirty="0" smtClean="0"/>
              <a:t>Gail Larson</a:t>
            </a:r>
          </a:p>
          <a:p>
            <a:r>
              <a:rPr lang="en-US" dirty="0" smtClean="0"/>
              <a:t>Teresa Jackson </a:t>
            </a:r>
          </a:p>
          <a:p>
            <a:r>
              <a:rPr lang="en-US" dirty="0" smtClean="0"/>
              <a:t>Joe Wilson </a:t>
            </a:r>
          </a:p>
          <a:p>
            <a:r>
              <a:rPr lang="en-US" dirty="0" smtClean="0"/>
              <a:t>Sara </a:t>
            </a:r>
            <a:r>
              <a:rPr lang="en-US" dirty="0" err="1" smtClean="0"/>
              <a:t>Spillan</a:t>
            </a:r>
            <a:r>
              <a:rPr lang="en-US" dirty="0" smtClean="0"/>
              <a:t> </a:t>
            </a:r>
            <a:endParaRPr lang="en-US" dirty="0"/>
          </a:p>
        </p:txBody>
      </p:sp>
    </p:spTree>
    <p:extLst>
      <p:ext uri="{BB962C8B-B14F-4D97-AF65-F5344CB8AC3E}">
        <p14:creationId xmlns:p14="http://schemas.microsoft.com/office/powerpoint/2010/main" val="1522501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B929-3C2B-8746-AEE1-59CBA2332818}" type="datetime1">
              <a:rPr lang="en-US" smtClean="0"/>
              <a:t>11/17/2012</a:t>
            </a:fld>
            <a:endParaRPr lang="en-US" dirty="0"/>
          </a:p>
        </p:txBody>
      </p:sp>
      <p:sp>
        <p:nvSpPr>
          <p:cNvPr id="3" name="Footer Placeholder 2"/>
          <p:cNvSpPr>
            <a:spLocks noGrp="1"/>
          </p:cNvSpPr>
          <p:nvPr>
            <p:ph type="ftr" sz="quarter" idx="11"/>
          </p:nvPr>
        </p:nvSpPr>
        <p:spPr/>
        <p:txBody>
          <a:bodyPr/>
          <a:lstStyle/>
          <a:p>
            <a:r>
              <a:rPr lang="en-US" dirty="0" smtClean="0"/>
              <a:t>Editable title in the footer</a:t>
            </a:r>
            <a:endParaRPr lang="en-US" dirty="0"/>
          </a:p>
        </p:txBody>
      </p:sp>
      <p:sp>
        <p:nvSpPr>
          <p:cNvPr id="4" name="Slide Number Placeholder 3"/>
          <p:cNvSpPr>
            <a:spLocks noGrp="1"/>
          </p:cNvSpPr>
          <p:nvPr>
            <p:ph type="sldNum" sz="quarter" idx="12"/>
          </p:nvPr>
        </p:nvSpPr>
        <p:spPr/>
        <p:txBody>
          <a:bodyPr/>
          <a:lstStyle/>
          <a:p>
            <a:fld id="{2066355A-084C-D24E-9AD2-7E4FC41EA627}" type="slidenum">
              <a:rPr lang="en-US" smtClean="0"/>
              <a:pPr/>
              <a:t>2</a:t>
            </a:fld>
            <a:endParaRPr lang="en-US"/>
          </a:p>
        </p:txBody>
      </p:sp>
      <p:sp>
        <p:nvSpPr>
          <p:cNvPr id="7" name="Title 6"/>
          <p:cNvSpPr>
            <a:spLocks noGrp="1"/>
          </p:cNvSpPr>
          <p:nvPr>
            <p:ph type="title"/>
          </p:nvPr>
        </p:nvSpPr>
        <p:spPr/>
        <p:txBody>
          <a:bodyPr>
            <a:normAutofit/>
          </a:bodyPr>
          <a:lstStyle/>
          <a:p>
            <a:r>
              <a:rPr lang="en-US" dirty="0" smtClean="0">
                <a:solidFill>
                  <a:srgbClr val="DE6126"/>
                </a:solidFill>
              </a:rPr>
              <a:t>What did we create and why is this important?</a:t>
            </a:r>
            <a:endParaRPr lang="en-US" dirty="0">
              <a:solidFill>
                <a:srgbClr val="DE6126"/>
              </a:solidFill>
            </a:endParaRPr>
          </a:p>
        </p:txBody>
      </p:sp>
      <p:sp>
        <p:nvSpPr>
          <p:cNvPr id="8" name="Content Placeholder 7"/>
          <p:cNvSpPr>
            <a:spLocks noGrp="1"/>
          </p:cNvSpPr>
          <p:nvPr>
            <p:ph idx="1"/>
          </p:nvPr>
        </p:nvSpPr>
        <p:spPr/>
        <p:txBody>
          <a:bodyPr>
            <a:normAutofit/>
          </a:bodyPr>
          <a:lstStyle/>
          <a:p>
            <a:r>
              <a:rPr lang="en-US" sz="2400" dirty="0"/>
              <a:t>Problem Statement – </a:t>
            </a:r>
            <a:r>
              <a:rPr lang="en-US" sz="2400" dirty="0" smtClean="0"/>
              <a:t>Fusing links between student data, self assessment, and professional development </a:t>
            </a:r>
          </a:p>
          <a:p>
            <a:endParaRPr lang="en-US" sz="2400" dirty="0" smtClean="0"/>
          </a:p>
          <a:p>
            <a:r>
              <a:rPr lang="en-US" sz="2400" dirty="0" smtClean="0"/>
              <a:t>An application that would link a teacher to videos, examples, interviews, </a:t>
            </a:r>
            <a:r>
              <a:rPr lang="en-US" sz="2400" dirty="0" err="1" smtClean="0"/>
              <a:t>etc</a:t>
            </a:r>
            <a:r>
              <a:rPr lang="en-US" sz="2400" dirty="0" smtClean="0"/>
              <a:t> based on their student and self assessment data as well as instructional coaches suggestions </a:t>
            </a:r>
          </a:p>
          <a:p>
            <a:endParaRPr lang="en-US" sz="2400" dirty="0" smtClean="0"/>
          </a:p>
          <a:p>
            <a:r>
              <a:rPr lang="en-US" sz="2400" dirty="0" smtClean="0"/>
              <a:t>Teachers need professional development to increase student achievement </a:t>
            </a:r>
            <a:endParaRPr lang="en-US" sz="2400" dirty="0"/>
          </a:p>
        </p:txBody>
      </p:sp>
    </p:spTree>
    <p:extLst>
      <p:ext uri="{BB962C8B-B14F-4D97-AF65-F5344CB8AC3E}">
        <p14:creationId xmlns:p14="http://schemas.microsoft.com/office/powerpoint/2010/main" val="772323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B929-3C2B-8746-AEE1-59CBA2332818}" type="datetime1">
              <a:rPr lang="en-US" smtClean="0"/>
              <a:t>11/17/2012</a:t>
            </a:fld>
            <a:endParaRPr lang="en-US" dirty="0"/>
          </a:p>
        </p:txBody>
      </p:sp>
      <p:sp>
        <p:nvSpPr>
          <p:cNvPr id="3" name="Footer Placeholder 2"/>
          <p:cNvSpPr>
            <a:spLocks noGrp="1"/>
          </p:cNvSpPr>
          <p:nvPr>
            <p:ph type="ftr" sz="quarter" idx="11"/>
          </p:nvPr>
        </p:nvSpPr>
        <p:spPr/>
        <p:txBody>
          <a:bodyPr/>
          <a:lstStyle/>
          <a:p>
            <a:r>
              <a:rPr lang="en-US" smtClean="0"/>
              <a:t>Editable title in the footer</a:t>
            </a:r>
            <a:endParaRPr lang="en-US" dirty="0"/>
          </a:p>
        </p:txBody>
      </p:sp>
      <p:sp>
        <p:nvSpPr>
          <p:cNvPr id="4" name="Slide Number Placeholder 3"/>
          <p:cNvSpPr>
            <a:spLocks noGrp="1"/>
          </p:cNvSpPr>
          <p:nvPr>
            <p:ph type="sldNum" sz="quarter" idx="12"/>
          </p:nvPr>
        </p:nvSpPr>
        <p:spPr/>
        <p:txBody>
          <a:bodyPr/>
          <a:lstStyle/>
          <a:p>
            <a:fld id="{2066355A-084C-D24E-9AD2-7E4FC41EA627}" type="slidenum">
              <a:rPr lang="en-US" smtClean="0"/>
              <a:pPr/>
              <a:t>3</a:t>
            </a:fld>
            <a:endParaRPr lang="en-US"/>
          </a:p>
        </p:txBody>
      </p:sp>
      <p:sp>
        <p:nvSpPr>
          <p:cNvPr id="7" name="Title 6"/>
          <p:cNvSpPr>
            <a:spLocks noGrp="1"/>
          </p:cNvSpPr>
          <p:nvPr>
            <p:ph type="title"/>
          </p:nvPr>
        </p:nvSpPr>
        <p:spPr/>
        <p:txBody>
          <a:bodyPr>
            <a:normAutofit/>
          </a:bodyPr>
          <a:lstStyle/>
          <a:p>
            <a:r>
              <a:rPr lang="en-US" dirty="0" smtClean="0">
                <a:solidFill>
                  <a:srgbClr val="DE6126"/>
                </a:solidFill>
              </a:rPr>
              <a:t>How did we validate the problem?</a:t>
            </a:r>
            <a:endParaRPr lang="en-US" dirty="0">
              <a:solidFill>
                <a:srgbClr val="DE6126"/>
              </a:solidFill>
            </a:endParaRPr>
          </a:p>
        </p:txBody>
      </p:sp>
      <p:sp>
        <p:nvSpPr>
          <p:cNvPr id="8" name="Content Placeholder 7"/>
          <p:cNvSpPr>
            <a:spLocks noGrp="1"/>
          </p:cNvSpPr>
          <p:nvPr>
            <p:ph idx="1"/>
          </p:nvPr>
        </p:nvSpPr>
        <p:spPr/>
        <p:txBody>
          <a:bodyPr/>
          <a:lstStyle/>
          <a:p>
            <a:pPr marL="0" indent="0" fontAlgn="ctr">
              <a:buNone/>
            </a:pPr>
            <a:r>
              <a:rPr lang="en-US" sz="1800" b="1" dirty="0" smtClean="0"/>
              <a:t>Research:</a:t>
            </a:r>
          </a:p>
          <a:p>
            <a:pPr fontAlgn="ctr"/>
            <a:r>
              <a:rPr lang="en-US" dirty="0" smtClean="0"/>
              <a:t>Teachers, administrators, and Center for Professional Development workers were interviewed and would like professional development to be more personalized to the teacher </a:t>
            </a:r>
          </a:p>
          <a:p>
            <a:pPr lvl="1" fontAlgn="ctr"/>
            <a:r>
              <a:rPr lang="en-US" dirty="0" smtClean="0"/>
              <a:t>based on standardized data (SLC), self assessment, and instructional coaching recommendations </a:t>
            </a:r>
          </a:p>
          <a:p>
            <a:pPr marL="0" indent="0" fontAlgn="ctr">
              <a:buNone/>
            </a:pPr>
            <a:endParaRPr lang="en-US" dirty="0"/>
          </a:p>
          <a:p>
            <a:pPr fontAlgn="ctr"/>
            <a:endParaRPr lang="en-US" dirty="0" smtClean="0"/>
          </a:p>
          <a:p>
            <a:pPr marL="0" indent="0" fontAlgn="ctr">
              <a:buNone/>
            </a:pPr>
            <a:r>
              <a:rPr lang="en-US" b="1" dirty="0" smtClean="0"/>
              <a:t>Key Findings:</a:t>
            </a:r>
            <a:endParaRPr lang="en-US" dirty="0" smtClean="0"/>
          </a:p>
          <a:p>
            <a:pPr fontAlgn="ctr"/>
            <a:r>
              <a:rPr lang="en-US" dirty="0"/>
              <a:t>7</a:t>
            </a:r>
            <a:r>
              <a:rPr lang="en-US" dirty="0" smtClean="0"/>
              <a:t> million </a:t>
            </a:r>
            <a:r>
              <a:rPr lang="en-US" dirty="0" smtClean="0"/>
              <a:t>educators would </a:t>
            </a:r>
            <a:r>
              <a:rPr lang="en-US" dirty="0" smtClean="0"/>
              <a:t>benefit from personalized differentiated professional development </a:t>
            </a:r>
          </a:p>
          <a:p>
            <a:pPr fontAlgn="ctr"/>
            <a:r>
              <a:rPr lang="en-US" dirty="0" smtClean="0"/>
              <a:t>This would save 60-90 hours per school year </a:t>
            </a:r>
          </a:p>
          <a:p>
            <a:pPr lvl="1" fontAlgn="ctr"/>
            <a:r>
              <a:rPr lang="en-US" dirty="0" smtClean="0"/>
              <a:t>Time spent…. </a:t>
            </a:r>
          </a:p>
          <a:p>
            <a:pPr lvl="2" fontAlgn="ctr"/>
            <a:r>
              <a:rPr lang="en-US" dirty="0" smtClean="0"/>
              <a:t>taking district classes after school </a:t>
            </a:r>
          </a:p>
          <a:p>
            <a:pPr lvl="2" fontAlgn="ctr"/>
            <a:r>
              <a:rPr lang="en-US" dirty="0"/>
              <a:t>r</a:t>
            </a:r>
            <a:r>
              <a:rPr lang="en-US" dirty="0" smtClean="0"/>
              <a:t>esearching videos based on personal needs </a:t>
            </a:r>
          </a:p>
          <a:p>
            <a:pPr lvl="2" fontAlgn="ctr"/>
            <a:r>
              <a:rPr lang="en-US" dirty="0"/>
              <a:t>m</a:t>
            </a:r>
            <a:r>
              <a:rPr lang="en-US" dirty="0" smtClean="0"/>
              <a:t>eeting with instructional coaches </a:t>
            </a:r>
          </a:p>
          <a:p>
            <a:pPr lvl="2" fontAlgn="ctr"/>
            <a:endParaRPr lang="en-US" dirty="0" smtClean="0"/>
          </a:p>
          <a:p>
            <a:pPr lvl="1" fontAlgn="ctr"/>
            <a:endParaRPr lang="en-US" dirty="0"/>
          </a:p>
        </p:txBody>
      </p:sp>
    </p:spTree>
    <p:extLst>
      <p:ext uri="{BB962C8B-B14F-4D97-AF65-F5344CB8AC3E}">
        <p14:creationId xmlns:p14="http://schemas.microsoft.com/office/powerpoint/2010/main" val="408200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B929-3C2B-8746-AEE1-59CBA2332818}" type="datetime1">
              <a:rPr lang="en-US" smtClean="0"/>
              <a:t>11/17/2012</a:t>
            </a:fld>
            <a:endParaRPr lang="en-US" dirty="0"/>
          </a:p>
        </p:txBody>
      </p:sp>
      <p:sp>
        <p:nvSpPr>
          <p:cNvPr id="3" name="Footer Placeholder 2"/>
          <p:cNvSpPr>
            <a:spLocks noGrp="1"/>
          </p:cNvSpPr>
          <p:nvPr>
            <p:ph type="ftr" sz="quarter" idx="11"/>
          </p:nvPr>
        </p:nvSpPr>
        <p:spPr/>
        <p:txBody>
          <a:bodyPr/>
          <a:lstStyle/>
          <a:p>
            <a:r>
              <a:rPr lang="en-US" smtClean="0"/>
              <a:t>Editable title in the footer</a:t>
            </a:r>
            <a:endParaRPr lang="en-US" dirty="0"/>
          </a:p>
        </p:txBody>
      </p:sp>
      <p:sp>
        <p:nvSpPr>
          <p:cNvPr id="4" name="Slide Number Placeholder 3"/>
          <p:cNvSpPr>
            <a:spLocks noGrp="1"/>
          </p:cNvSpPr>
          <p:nvPr>
            <p:ph type="sldNum" sz="quarter" idx="12"/>
          </p:nvPr>
        </p:nvSpPr>
        <p:spPr/>
        <p:txBody>
          <a:bodyPr/>
          <a:lstStyle/>
          <a:p>
            <a:fld id="{2066355A-084C-D24E-9AD2-7E4FC41EA627}" type="slidenum">
              <a:rPr lang="en-US" smtClean="0"/>
              <a:pPr/>
              <a:t>4</a:t>
            </a:fld>
            <a:endParaRPr lang="en-US"/>
          </a:p>
        </p:txBody>
      </p:sp>
      <p:pic>
        <p:nvPicPr>
          <p:cNvPr id="5" name="Picture 4" descr="11-17-2012 3-49-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60" y="0"/>
            <a:ext cx="7347233" cy="6858000"/>
          </a:xfrm>
          <a:prstGeom prst="rect">
            <a:avLst/>
          </a:prstGeom>
        </p:spPr>
      </p:pic>
    </p:spTree>
    <p:extLst>
      <p:ext uri="{BB962C8B-B14F-4D97-AF65-F5344CB8AC3E}">
        <p14:creationId xmlns:p14="http://schemas.microsoft.com/office/powerpoint/2010/main" val="2740350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C 1">
      <a:dk1>
        <a:srgbClr val="33363A"/>
      </a:dk1>
      <a:lt1>
        <a:sysClr val="window" lastClr="FFFFFF"/>
      </a:lt1>
      <a:dk2>
        <a:srgbClr val="004C6C"/>
      </a:dk2>
      <a:lt2>
        <a:srgbClr val="FAF5E7"/>
      </a:lt2>
      <a:accent1>
        <a:srgbClr val="06A5BB"/>
      </a:accent1>
      <a:accent2>
        <a:srgbClr val="66686F"/>
      </a:accent2>
      <a:accent3>
        <a:srgbClr val="DE6126"/>
      </a:accent3>
      <a:accent4>
        <a:srgbClr val="83C0CD"/>
      </a:accent4>
      <a:accent5>
        <a:srgbClr val="94B33E"/>
      </a:accent5>
      <a:accent6>
        <a:srgbClr val="ECA154"/>
      </a:accent6>
      <a:hlink>
        <a:srgbClr val="DE6126"/>
      </a:hlink>
      <a:folHlink>
        <a:srgbClr val="C4582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 ds:uri="http://schemas.openxmlformats.org/package/2006/metadata/core-properties"/>
    <ds:schemaRef ds:uri="http://schemas.microsoft.com/sharepoint/v3/field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14656</TotalTime>
  <Words>263</Words>
  <Application>Microsoft Office PowerPoint</Application>
  <PresentationFormat>On-screen Show (4:3)</PresentationFormat>
  <Paragraphs>39</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Data Driven Professional Development </vt:lpstr>
      <vt:lpstr>What did we create and why is this important?</vt:lpstr>
      <vt:lpstr>How did we validate the problem?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Joe Wilson</cp:lastModifiedBy>
  <cp:revision>343</cp:revision>
  <dcterms:created xsi:type="dcterms:W3CDTF">2010-04-12T23:12:02Z</dcterms:created>
  <dcterms:modified xsi:type="dcterms:W3CDTF">2012-11-17T23:11:09Z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