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6858000" cy="9144000"/>
  <p:embeddedFontLst>
    <p:embeddedFont>
      <p:font typeface="Oswald"/>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Oswald-bold.fntdata"/><Relationship Id="rId10" Type="http://schemas.openxmlformats.org/officeDocument/2006/relationships/slide" Target="slides/slide5.xml"/><Relationship Id="rId21" Type="http://schemas.openxmlformats.org/officeDocument/2006/relationships/font" Target="fonts/Oswald-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2cc68b9a958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2cc68b9a958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Tanner</a:t>
            </a:r>
            <a:endParaRPr/>
          </a:p>
        </p:txBody>
      </p:sp>
      <p:sp>
        <p:nvSpPr>
          <p:cNvPr id="388" name="Google Shape;388;g2cc68b9a958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cc68b9a958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2cc68b9a958_0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Tanner</a:t>
            </a:r>
            <a:endParaRPr/>
          </a:p>
        </p:txBody>
      </p:sp>
      <p:sp>
        <p:nvSpPr>
          <p:cNvPr id="401" name="Google Shape;401;g2cc68b9a958_0_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2cc68b9a958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2cc68b9a958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Daniel</a:t>
            </a:r>
            <a:endParaRPr/>
          </a:p>
        </p:txBody>
      </p:sp>
      <p:sp>
        <p:nvSpPr>
          <p:cNvPr id="410" name="Google Shape;410;g2cc68b9a958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2cdd68834e5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2cdd68834e5_0_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Stefan</a:t>
            </a:r>
            <a:endParaRPr/>
          </a:p>
        </p:txBody>
      </p:sp>
      <p:sp>
        <p:nvSpPr>
          <p:cNvPr id="420" name="Google Shape;420;g2cdd68834e5_0_3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2cdd68834e5_0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2cdd68834e5_0_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Daniel</a:t>
            </a:r>
            <a:endParaRPr/>
          </a:p>
        </p:txBody>
      </p:sp>
      <p:sp>
        <p:nvSpPr>
          <p:cNvPr id="430" name="Google Shape;430;g2cdd68834e5_0_4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9" name="Google Shape;439;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cdd68834e5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cdd68834e5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g2cdd68834e5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9" name="Google Shape;32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6" name="Google Shape;33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7" name="Google Shape;337;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cc68b9a958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cc68b9a958_0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Tanner</a:t>
            </a:r>
            <a:endParaRPr/>
          </a:p>
        </p:txBody>
      </p:sp>
      <p:sp>
        <p:nvSpPr>
          <p:cNvPr id="345" name="Google Shape;345;g2cc68b9a958_0_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cdd68834e5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2cdd68834e5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5" name="Google Shape;355;g2cdd68834e5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2cdd68834e5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2cdd68834e5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3" name="Google Shape;363;g2cdd68834e5_0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cdd68834e5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2cdd68834e5_0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Matthew</a:t>
            </a:r>
            <a:endParaRPr/>
          </a:p>
        </p:txBody>
      </p:sp>
      <p:sp>
        <p:nvSpPr>
          <p:cNvPr id="371" name="Google Shape;371;g2cdd68834e5_0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cdd68834e5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2cdd68834e5_0_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0" name="Google Shape;380;g2cdd68834e5_0_2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7" name="Shape 27"/>
        <p:cNvGrpSpPr/>
        <p:nvPr/>
      </p:nvGrpSpPr>
      <p:grpSpPr>
        <a:xfrm>
          <a:off x="0" y="0"/>
          <a:ext cx="0" cy="0"/>
          <a:chOff x="0" y="0"/>
          <a:chExt cx="0" cy="0"/>
        </a:xfrm>
      </p:grpSpPr>
      <p:sp>
        <p:nvSpPr>
          <p:cNvPr id="28" name="Google Shape;28;p2"/>
          <p:cNvSpPr/>
          <p:nvPr/>
        </p:nvSpPr>
        <p:spPr>
          <a:xfrm>
            <a:off x="0" y="0"/>
            <a:ext cx="121920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29" name="Google Shape;29;p2"/>
          <p:cNvGrpSpPr/>
          <p:nvPr/>
        </p:nvGrpSpPr>
        <p:grpSpPr>
          <a:xfrm>
            <a:off x="-2269807" y="-751383"/>
            <a:ext cx="14461808" cy="7609383"/>
            <a:chOff x="-2269807" y="-751383"/>
            <a:chExt cx="14461808" cy="7609383"/>
          </a:xfrm>
        </p:grpSpPr>
        <p:grpSp>
          <p:nvGrpSpPr>
            <p:cNvPr id="30" name="Google Shape;30;p2"/>
            <p:cNvGrpSpPr/>
            <p:nvPr/>
          </p:nvGrpSpPr>
          <p:grpSpPr>
            <a:xfrm>
              <a:off x="-16299" y="0"/>
              <a:ext cx="12208300" cy="6858000"/>
              <a:chOff x="-16299" y="0"/>
              <a:chExt cx="12208300" cy="6858000"/>
            </a:xfrm>
          </p:grpSpPr>
          <p:sp>
            <p:nvSpPr>
              <p:cNvPr id="31" name="Google Shape;31;p2"/>
              <p:cNvSpPr/>
              <p:nvPr/>
            </p:nvSpPr>
            <p:spPr>
              <a:xfrm flipH="1">
                <a:off x="-16297" y="0"/>
                <a:ext cx="12208298" cy="6858000"/>
              </a:xfrm>
              <a:custGeom>
                <a:rect b="b" l="l" r="r" t="t"/>
                <a:pathLst>
                  <a:path extrusionOk="0" h="6858000" w="12208298">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372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2" name="Google Shape;32;p2"/>
              <p:cNvSpPr/>
              <p:nvPr/>
            </p:nvSpPr>
            <p:spPr>
              <a:xfrm rot="-5400000">
                <a:off x="2667000" y="-2667001"/>
                <a:ext cx="6858000" cy="12192002"/>
              </a:xfrm>
              <a:custGeom>
                <a:rect b="b" l="l" r="r" t="t"/>
                <a:pathLst>
                  <a:path extrusionOk="0" h="12192002" w="6858000">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3" name="Google Shape;33;p2"/>
              <p:cNvSpPr/>
              <p:nvPr/>
            </p:nvSpPr>
            <p:spPr>
              <a:xfrm rot="5400000">
                <a:off x="24625" y="-4746"/>
                <a:ext cx="2819399" cy="2828891"/>
              </a:xfrm>
              <a:prstGeom prst="rtTriangle">
                <a:avLst/>
              </a:pr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4" name="Google Shape;34;p2"/>
              <p:cNvSpPr/>
              <p:nvPr/>
            </p:nvSpPr>
            <p:spPr>
              <a:xfrm rot="5400000">
                <a:off x="4418" y="-4422"/>
                <a:ext cx="2627088" cy="2635933"/>
              </a:xfrm>
              <a:prstGeom prst="rtTriangl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5" name="Google Shape;35;p2"/>
              <p:cNvSpPr/>
              <p:nvPr/>
            </p:nvSpPr>
            <p:spPr>
              <a:xfrm rot="5400000">
                <a:off x="-12263" y="-4034"/>
                <a:ext cx="2397087" cy="2405158"/>
              </a:xfrm>
              <a:prstGeom prst="rtTriangle">
                <a:avLst/>
              </a:prstGeom>
              <a:solidFill>
                <a:schemeClr val="accent2">
                  <a:alpha val="4784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6" name="Google Shape;36;p2"/>
              <p:cNvSpPr/>
              <p:nvPr/>
            </p:nvSpPr>
            <p:spPr>
              <a:xfrm rot="-5400000">
                <a:off x="2667000" y="-2667001"/>
                <a:ext cx="6858000" cy="12192002"/>
              </a:xfrm>
              <a:custGeom>
                <a:rect b="b" l="l" r="r" t="t"/>
                <a:pathLst>
                  <a:path extrusionOk="0" h="12192002" w="6858000">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rgbClr val="003252">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37" name="Google Shape;37;p2"/>
            <p:cNvSpPr/>
            <p:nvPr/>
          </p:nvSpPr>
          <p:spPr>
            <a:xfrm flipH="1" rot="-2700000">
              <a:off x="-1604709" y="1397837"/>
              <a:ext cx="3211378" cy="3211378"/>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8" name="Google Shape;38;p2"/>
            <p:cNvSpPr/>
            <p:nvPr/>
          </p:nvSpPr>
          <p:spPr>
            <a:xfrm rot="-2700000">
              <a:off x="-861777" y="-3756"/>
              <a:ext cx="2676646" cy="1356876"/>
            </a:xfrm>
            <a:custGeom>
              <a:rect b="b" l="l" r="r" t="t"/>
              <a:pathLst>
                <a:path extrusionOk="0" h="1356876" w="2676646">
                  <a:moveTo>
                    <a:pt x="1319770" y="0"/>
                  </a:moveTo>
                  <a:lnTo>
                    <a:pt x="2676646" y="1356876"/>
                  </a:lnTo>
                  <a:lnTo>
                    <a:pt x="0" y="1356876"/>
                  </a:lnTo>
                  <a:lnTo>
                    <a:pt x="0" y="131977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9" name="Google Shape;39;p2"/>
            <p:cNvSpPr/>
            <p:nvPr/>
          </p:nvSpPr>
          <p:spPr>
            <a:xfrm rot="-8100000">
              <a:off x="-1226102" y="1737462"/>
              <a:ext cx="2416016" cy="2416016"/>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40" name="Google Shape;40;p2"/>
            <p:cNvGrpSpPr/>
            <p:nvPr/>
          </p:nvGrpSpPr>
          <p:grpSpPr>
            <a:xfrm>
              <a:off x="-1075376" y="4357967"/>
              <a:ext cx="2150753" cy="2150753"/>
              <a:chOff x="-2269807" y="2347782"/>
              <a:chExt cx="4541574" cy="4541574"/>
            </a:xfrm>
          </p:grpSpPr>
          <p:sp>
            <p:nvSpPr>
              <p:cNvPr id="41" name="Google Shape;41;p2"/>
              <p:cNvSpPr/>
              <p:nvPr/>
            </p:nvSpPr>
            <p:spPr>
              <a:xfrm flipH="1" rot="-2700000">
                <a:off x="-1604709" y="3012880"/>
                <a:ext cx="3211378" cy="3211378"/>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2" name="Google Shape;42;p2"/>
              <p:cNvSpPr/>
              <p:nvPr/>
            </p:nvSpPr>
            <p:spPr>
              <a:xfrm rot="-8100000">
                <a:off x="-1226102" y="3352505"/>
                <a:ext cx="2416016" cy="2416016"/>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pSp>
      <p:sp>
        <p:nvSpPr>
          <p:cNvPr id="43" name="Google Shape;43;p2"/>
          <p:cNvSpPr txBox="1"/>
          <p:nvPr>
            <p:ph type="ctrTitle"/>
          </p:nvPr>
        </p:nvSpPr>
        <p:spPr>
          <a:xfrm>
            <a:off x="2761488" y="2395728"/>
            <a:ext cx="7077456" cy="1243584"/>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accent2"/>
              </a:buClr>
              <a:buSzPts val="6600"/>
              <a:buFont typeface="Trebuchet MS"/>
              <a:buNone/>
              <a:defRPr b="1" sz="6600">
                <a:solidFill>
                  <a:schemeClr val="accent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2"/>
          <p:cNvSpPr txBox="1"/>
          <p:nvPr>
            <p:ph idx="1" type="subTitle"/>
          </p:nvPr>
        </p:nvSpPr>
        <p:spPr>
          <a:xfrm>
            <a:off x="2761488" y="3721608"/>
            <a:ext cx="7077456" cy="86868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SzPts val="1800"/>
              <a:buNone/>
              <a:defRPr sz="1800">
                <a:solidFill>
                  <a:schemeClr val="lt1"/>
                </a:solidFill>
                <a:latin typeface="Arial"/>
                <a:ea typeface="Arial"/>
                <a:cs typeface="Arial"/>
                <a:sym typeface="Arial"/>
              </a:defRPr>
            </a:lvl1pPr>
            <a:lvl2pPr lvl="1" algn="l">
              <a:lnSpc>
                <a:spcPct val="90000"/>
              </a:lnSpc>
              <a:spcBef>
                <a:spcPts val="500"/>
              </a:spcBef>
              <a:spcAft>
                <a:spcPts val="0"/>
              </a:spcAft>
              <a:buSzPts val="1800"/>
              <a:buChar char="•"/>
              <a:defRPr/>
            </a:lvl2pPr>
            <a:lvl3pPr lvl="2" algn="l">
              <a:lnSpc>
                <a:spcPct val="90000"/>
              </a:lnSpc>
              <a:spcBef>
                <a:spcPts val="500"/>
              </a:spcBef>
              <a:spcAft>
                <a:spcPts val="0"/>
              </a:spcAft>
              <a:buSzPts val="1800"/>
              <a:buChar char="•"/>
              <a:defRPr/>
            </a:lvl3pPr>
            <a:lvl4pPr lvl="3" algn="l">
              <a:lnSpc>
                <a:spcPct val="90000"/>
              </a:lnSpc>
              <a:spcBef>
                <a:spcPts val="500"/>
              </a:spcBef>
              <a:spcAft>
                <a:spcPts val="0"/>
              </a:spcAft>
              <a:buSzPts val="1800"/>
              <a:buChar char="•"/>
              <a:defRPr/>
            </a:lvl4pPr>
            <a:lvl5pPr lvl="4" algn="l">
              <a:lnSpc>
                <a:spcPct val="90000"/>
              </a:lnSpc>
              <a:spcBef>
                <a:spcPts val="50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Slide">
  <p:cSld name="Quote Slide">
    <p:spTree>
      <p:nvGrpSpPr>
        <p:cNvPr id="174" name="Shape 174"/>
        <p:cNvGrpSpPr/>
        <p:nvPr/>
      </p:nvGrpSpPr>
      <p:grpSpPr>
        <a:xfrm>
          <a:off x="0" y="0"/>
          <a:ext cx="0" cy="0"/>
          <a:chOff x="0" y="0"/>
          <a:chExt cx="0" cy="0"/>
        </a:xfrm>
      </p:grpSpPr>
      <p:sp>
        <p:nvSpPr>
          <p:cNvPr id="175" name="Google Shape;175;p11"/>
          <p:cNvSpPr/>
          <p:nvPr/>
        </p:nvSpPr>
        <p:spPr>
          <a:xfrm>
            <a:off x="0" y="0"/>
            <a:ext cx="12192000" cy="6858000"/>
          </a:xfrm>
          <a:prstGeom prst="rect">
            <a:avLst/>
          </a:pr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76" name="Google Shape;176;p11"/>
          <p:cNvSpPr/>
          <p:nvPr/>
        </p:nvSpPr>
        <p:spPr>
          <a:xfrm flipH="1" rot="5400000">
            <a:off x="2855762" y="-2473495"/>
            <a:ext cx="6862743" cy="11809733"/>
          </a:xfrm>
          <a:custGeom>
            <a:rect b="b" l="l" r="r" t="t"/>
            <a:pathLst>
              <a:path extrusionOk="0" h="11809733" w="686274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77" name="Google Shape;177;p11"/>
          <p:cNvSpPr/>
          <p:nvPr/>
        </p:nvSpPr>
        <p:spPr>
          <a:xfrm flipH="1" rot="5400000">
            <a:off x="2626806" y="-2626805"/>
            <a:ext cx="6862743" cy="12116353"/>
          </a:xfrm>
          <a:custGeom>
            <a:rect b="b" l="l" r="r" t="t"/>
            <a:pathLst>
              <a:path extrusionOk="0" h="12116353" w="6853871">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78" name="Google Shape;178;p11"/>
          <p:cNvSpPr/>
          <p:nvPr/>
        </p:nvSpPr>
        <p:spPr>
          <a:xfrm flipH="1" rot="5400000">
            <a:off x="2664629"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79" name="Google Shape;179;p11"/>
          <p:cNvSpPr/>
          <p:nvPr/>
        </p:nvSpPr>
        <p:spPr>
          <a:xfrm>
            <a:off x="533399" y="914400"/>
            <a:ext cx="1944914" cy="1944914"/>
          </a:xfrm>
          <a:prstGeom prst="ellipse">
            <a:avLst/>
          </a:prstGeom>
          <a:solidFill>
            <a:srgbClr val="003252"/>
          </a:solidFill>
          <a:ln cap="flat" cmpd="sng" w="76200">
            <a:solidFill>
              <a:schemeClr val="accent1">
                <a:alpha val="54901"/>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80" name="Google Shape;180;p11"/>
          <p:cNvSpPr txBox="1"/>
          <p:nvPr/>
        </p:nvSpPr>
        <p:spPr>
          <a:xfrm>
            <a:off x="956993" y="923305"/>
            <a:ext cx="1005115" cy="285931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2FAEFF"/>
              </a:buClr>
              <a:buSzPts val="18400"/>
              <a:buFont typeface="Trebuchet MS"/>
              <a:buNone/>
            </a:pPr>
            <a:r>
              <a:rPr b="0" i="0" lang="en-US" sz="18400" u="none" cap="none" strike="noStrike">
                <a:solidFill>
                  <a:srgbClr val="2FAEFF"/>
                </a:solidFill>
                <a:latin typeface="Trebuchet MS"/>
                <a:ea typeface="Trebuchet MS"/>
                <a:cs typeface="Trebuchet MS"/>
                <a:sym typeface="Trebuchet MS"/>
              </a:rPr>
              <a:t>“</a:t>
            </a:r>
            <a:endParaRPr/>
          </a:p>
        </p:txBody>
      </p:sp>
      <p:sp>
        <p:nvSpPr>
          <p:cNvPr id="181" name="Google Shape;181;p11"/>
          <p:cNvSpPr txBox="1"/>
          <p:nvPr>
            <p:ph type="title"/>
          </p:nvPr>
        </p:nvSpPr>
        <p:spPr>
          <a:xfrm>
            <a:off x="533399" y="3200400"/>
            <a:ext cx="7551057" cy="2859313"/>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lt1"/>
              </a:buClr>
              <a:buSzPts val="3200"/>
              <a:buFont typeface="Trebuchet MS"/>
              <a:buNone/>
              <a:defRPr b="0" i="0"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2" name="Google Shape;182;p11"/>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000" u="none" cap="none" strike="noStrike">
                <a:solidFill>
                  <a:schemeClr val="lt1"/>
                </a:solidFill>
                <a:latin typeface="Oswald"/>
                <a:ea typeface="Oswald"/>
                <a:cs typeface="Oswald"/>
                <a:sym typeface="Oswald"/>
              </a:defRPr>
            </a:lvl1pPr>
            <a:lvl2pPr indent="0" lvl="1" marL="0" algn="r">
              <a:spcBef>
                <a:spcPts val="0"/>
              </a:spcBef>
              <a:buNone/>
              <a:defRPr b="0" i="0" sz="1000" u="none" cap="none" strike="noStrike">
                <a:solidFill>
                  <a:schemeClr val="lt1"/>
                </a:solidFill>
                <a:latin typeface="Oswald"/>
                <a:ea typeface="Oswald"/>
                <a:cs typeface="Oswald"/>
                <a:sym typeface="Oswald"/>
              </a:defRPr>
            </a:lvl2pPr>
            <a:lvl3pPr indent="0" lvl="2" marL="0" algn="r">
              <a:spcBef>
                <a:spcPts val="0"/>
              </a:spcBef>
              <a:buNone/>
              <a:defRPr b="0" i="0" sz="1000" u="none" cap="none" strike="noStrike">
                <a:solidFill>
                  <a:schemeClr val="lt1"/>
                </a:solidFill>
                <a:latin typeface="Oswald"/>
                <a:ea typeface="Oswald"/>
                <a:cs typeface="Oswald"/>
                <a:sym typeface="Oswald"/>
              </a:defRPr>
            </a:lvl3pPr>
            <a:lvl4pPr indent="0" lvl="3" marL="0" algn="r">
              <a:spcBef>
                <a:spcPts val="0"/>
              </a:spcBef>
              <a:buNone/>
              <a:defRPr b="0" i="0" sz="1000" u="none" cap="none" strike="noStrike">
                <a:solidFill>
                  <a:schemeClr val="lt1"/>
                </a:solidFill>
                <a:latin typeface="Oswald"/>
                <a:ea typeface="Oswald"/>
                <a:cs typeface="Oswald"/>
                <a:sym typeface="Oswald"/>
              </a:defRPr>
            </a:lvl4pPr>
            <a:lvl5pPr indent="0" lvl="4" marL="0" algn="r">
              <a:spcBef>
                <a:spcPts val="0"/>
              </a:spcBef>
              <a:buNone/>
              <a:defRPr b="0" i="0" sz="1000" u="none" cap="none" strike="noStrike">
                <a:solidFill>
                  <a:schemeClr val="lt1"/>
                </a:solidFill>
                <a:latin typeface="Oswald"/>
                <a:ea typeface="Oswald"/>
                <a:cs typeface="Oswald"/>
                <a:sym typeface="Oswald"/>
              </a:defRPr>
            </a:lvl5pPr>
            <a:lvl6pPr indent="0" lvl="5" marL="0" algn="r">
              <a:spcBef>
                <a:spcPts val="0"/>
              </a:spcBef>
              <a:buNone/>
              <a:defRPr b="0" i="0" sz="1000" u="none" cap="none" strike="noStrike">
                <a:solidFill>
                  <a:schemeClr val="lt1"/>
                </a:solidFill>
                <a:latin typeface="Oswald"/>
                <a:ea typeface="Oswald"/>
                <a:cs typeface="Oswald"/>
                <a:sym typeface="Oswald"/>
              </a:defRPr>
            </a:lvl6pPr>
            <a:lvl7pPr indent="0" lvl="6" marL="0" algn="r">
              <a:spcBef>
                <a:spcPts val="0"/>
              </a:spcBef>
              <a:buNone/>
              <a:defRPr b="0" i="0" sz="1000" u="none" cap="none" strike="noStrike">
                <a:solidFill>
                  <a:schemeClr val="lt1"/>
                </a:solidFill>
                <a:latin typeface="Oswald"/>
                <a:ea typeface="Oswald"/>
                <a:cs typeface="Oswald"/>
                <a:sym typeface="Oswald"/>
              </a:defRPr>
            </a:lvl7pPr>
            <a:lvl8pPr indent="0" lvl="7" marL="0" algn="r">
              <a:spcBef>
                <a:spcPts val="0"/>
              </a:spcBef>
              <a:buNone/>
              <a:defRPr b="0" i="0" sz="1000" u="none" cap="none" strike="noStrike">
                <a:solidFill>
                  <a:schemeClr val="lt1"/>
                </a:solidFill>
                <a:latin typeface="Oswald"/>
                <a:ea typeface="Oswald"/>
                <a:cs typeface="Oswald"/>
                <a:sym typeface="Oswald"/>
              </a:defRPr>
            </a:lvl8pPr>
            <a:lvl9pPr indent="0" lvl="8" marL="0" algn="r">
              <a:spcBef>
                <a:spcPts val="0"/>
              </a:spcBef>
              <a:buNone/>
              <a:defRPr b="0" i="0" sz="1000" u="none" cap="none" strike="noStrike">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bg>
      <p:bgPr>
        <a:solidFill>
          <a:schemeClr val="accent2"/>
        </a:solidFill>
      </p:bgPr>
    </p:bg>
    <p:spTree>
      <p:nvGrpSpPr>
        <p:cNvPr id="183" name="Shape 183"/>
        <p:cNvGrpSpPr/>
        <p:nvPr/>
      </p:nvGrpSpPr>
      <p:grpSpPr>
        <a:xfrm>
          <a:off x="0" y="0"/>
          <a:ext cx="0" cy="0"/>
          <a:chOff x="0" y="0"/>
          <a:chExt cx="0" cy="0"/>
        </a:xfrm>
      </p:grpSpPr>
      <p:sp>
        <p:nvSpPr>
          <p:cNvPr id="184" name="Google Shape;184;p12"/>
          <p:cNvSpPr/>
          <p:nvPr/>
        </p:nvSpPr>
        <p:spPr>
          <a:xfrm>
            <a:off x="0" y="0"/>
            <a:ext cx="12192000" cy="6884191"/>
          </a:xfrm>
          <a:prstGeom prst="rect">
            <a:avLst/>
          </a:pr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85" name="Google Shape;185;p12"/>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86" name="Google Shape;186;p12"/>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87" name="Google Shape;187;p12"/>
          <p:cNvSpPr/>
          <p:nvPr/>
        </p:nvSpPr>
        <p:spPr>
          <a:xfrm flipH="1" rot="5400000">
            <a:off x="2664629"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88" name="Google Shape;188;p12"/>
          <p:cNvSpPr/>
          <p:nvPr/>
        </p:nvSpPr>
        <p:spPr>
          <a:xfrm flipH="1" rot="5400000">
            <a:off x="2664628"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89" name="Google Shape;189;p12"/>
          <p:cNvSpPr txBox="1"/>
          <p:nvPr>
            <p:ph type="title"/>
          </p:nvPr>
        </p:nvSpPr>
        <p:spPr>
          <a:xfrm>
            <a:off x="444500" y="542925"/>
            <a:ext cx="11214100" cy="535531"/>
          </a:xfrm>
          <a:prstGeom prst="rect">
            <a:avLst/>
          </a:prstGeom>
          <a:noFill/>
          <a:ln>
            <a:noFill/>
          </a:ln>
        </p:spPr>
        <p:txBody>
          <a:bodyPr anchorCtr="0" anchor="t" bIns="45700" lIns="91425" spcFirstLastPara="1" rIns="91425" wrap="square" tIns="45700">
            <a:spAutoFit/>
          </a:bodyPr>
          <a:lstStyle>
            <a:lvl1pPr lvl="0" algn="l">
              <a:lnSpc>
                <a:spcPct val="90000"/>
              </a:lnSpc>
              <a:spcBef>
                <a:spcPts val="0"/>
              </a:spcBef>
              <a:spcAft>
                <a:spcPts val="0"/>
              </a:spcAft>
              <a:buClr>
                <a:schemeClr val="lt1"/>
              </a:buClr>
              <a:buSzPts val="3200"/>
              <a:buFont typeface="Trebuchet MS"/>
              <a:buNone/>
              <a:defRPr b="1"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190" name="Google Shape;190;p12"/>
          <p:cNvGrpSpPr/>
          <p:nvPr/>
        </p:nvGrpSpPr>
        <p:grpSpPr>
          <a:xfrm rot="-5400000">
            <a:off x="390304" y="-431739"/>
            <a:ext cx="757355" cy="863476"/>
            <a:chOff x="10431417" y="6819549"/>
            <a:chExt cx="3512798" cy="4005019"/>
          </a:xfrm>
        </p:grpSpPr>
        <p:sp>
          <p:nvSpPr>
            <p:cNvPr id="191" name="Google Shape;191;p12"/>
            <p:cNvSpPr/>
            <p:nvPr/>
          </p:nvSpPr>
          <p:spPr>
            <a:xfrm rot="2700000">
              <a:off x="10945855" y="7826207"/>
              <a:ext cx="2483923" cy="2483924"/>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92" name="Google Shape;192;p12"/>
            <p:cNvSpPr/>
            <p:nvPr/>
          </p:nvSpPr>
          <p:spPr>
            <a:xfrm flipH="1" rot="8100000">
              <a:off x="10986797" y="7317026"/>
              <a:ext cx="2402031" cy="2402032"/>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pSp>
        <p:nvGrpSpPr>
          <p:cNvPr id="193" name="Google Shape;193;p12"/>
          <p:cNvGrpSpPr/>
          <p:nvPr/>
        </p:nvGrpSpPr>
        <p:grpSpPr>
          <a:xfrm>
            <a:off x="-1" y="1357409"/>
            <a:ext cx="12192001" cy="4846320"/>
            <a:chOff x="-1" y="1357409"/>
            <a:chExt cx="12192001" cy="4917518"/>
          </a:xfrm>
        </p:grpSpPr>
        <p:sp>
          <p:nvSpPr>
            <p:cNvPr id="194" name="Google Shape;194;p12"/>
            <p:cNvSpPr/>
            <p:nvPr/>
          </p:nvSpPr>
          <p:spPr>
            <a:xfrm flipH="1" rot="10800000">
              <a:off x="-1" y="1357409"/>
              <a:ext cx="12192000" cy="4917518"/>
            </a:xfrm>
            <a:prstGeom prst="snip1Rect">
              <a:avLst>
                <a:gd fmla="val 0" name="adj"/>
              </a:avLst>
            </a:pr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95" name="Google Shape;195;p12"/>
            <p:cNvSpPr/>
            <p:nvPr/>
          </p:nvSpPr>
          <p:spPr>
            <a:xfrm flipH="1" rot="10800000">
              <a:off x="-1" y="1357409"/>
              <a:ext cx="12192001" cy="4917518"/>
            </a:xfrm>
            <a:prstGeom prst="snip1Rect">
              <a:avLst>
                <a:gd fmla="val 19670" name="adj"/>
              </a:avLst>
            </a:pr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196" name="Google Shape;196;p12"/>
          <p:cNvSpPr/>
          <p:nvPr/>
        </p:nvSpPr>
        <p:spPr>
          <a:xfrm flipH="1">
            <a:off x="10782300" y="5448297"/>
            <a:ext cx="1409700" cy="1409703"/>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97" name="Google Shape;197;p12"/>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000" u="none" cap="none" strike="noStrike">
                <a:solidFill>
                  <a:schemeClr val="lt1"/>
                </a:solidFill>
                <a:latin typeface="Oswald"/>
                <a:ea typeface="Oswald"/>
                <a:cs typeface="Oswald"/>
                <a:sym typeface="Oswald"/>
              </a:defRPr>
            </a:lvl1pPr>
            <a:lvl2pPr indent="0" lvl="1" marL="0" algn="r">
              <a:spcBef>
                <a:spcPts val="0"/>
              </a:spcBef>
              <a:buNone/>
              <a:defRPr b="0" i="0" sz="1000" u="none" cap="none" strike="noStrike">
                <a:solidFill>
                  <a:schemeClr val="lt1"/>
                </a:solidFill>
                <a:latin typeface="Oswald"/>
                <a:ea typeface="Oswald"/>
                <a:cs typeface="Oswald"/>
                <a:sym typeface="Oswald"/>
              </a:defRPr>
            </a:lvl2pPr>
            <a:lvl3pPr indent="0" lvl="2" marL="0" algn="r">
              <a:spcBef>
                <a:spcPts val="0"/>
              </a:spcBef>
              <a:buNone/>
              <a:defRPr b="0" i="0" sz="1000" u="none" cap="none" strike="noStrike">
                <a:solidFill>
                  <a:schemeClr val="lt1"/>
                </a:solidFill>
                <a:latin typeface="Oswald"/>
                <a:ea typeface="Oswald"/>
                <a:cs typeface="Oswald"/>
                <a:sym typeface="Oswald"/>
              </a:defRPr>
            </a:lvl3pPr>
            <a:lvl4pPr indent="0" lvl="3" marL="0" algn="r">
              <a:spcBef>
                <a:spcPts val="0"/>
              </a:spcBef>
              <a:buNone/>
              <a:defRPr b="0" i="0" sz="1000" u="none" cap="none" strike="noStrike">
                <a:solidFill>
                  <a:schemeClr val="lt1"/>
                </a:solidFill>
                <a:latin typeface="Oswald"/>
                <a:ea typeface="Oswald"/>
                <a:cs typeface="Oswald"/>
                <a:sym typeface="Oswald"/>
              </a:defRPr>
            </a:lvl4pPr>
            <a:lvl5pPr indent="0" lvl="4" marL="0" algn="r">
              <a:spcBef>
                <a:spcPts val="0"/>
              </a:spcBef>
              <a:buNone/>
              <a:defRPr b="0" i="0" sz="1000" u="none" cap="none" strike="noStrike">
                <a:solidFill>
                  <a:schemeClr val="lt1"/>
                </a:solidFill>
                <a:latin typeface="Oswald"/>
                <a:ea typeface="Oswald"/>
                <a:cs typeface="Oswald"/>
                <a:sym typeface="Oswald"/>
              </a:defRPr>
            </a:lvl5pPr>
            <a:lvl6pPr indent="0" lvl="5" marL="0" algn="r">
              <a:spcBef>
                <a:spcPts val="0"/>
              </a:spcBef>
              <a:buNone/>
              <a:defRPr b="0" i="0" sz="1000" u="none" cap="none" strike="noStrike">
                <a:solidFill>
                  <a:schemeClr val="lt1"/>
                </a:solidFill>
                <a:latin typeface="Oswald"/>
                <a:ea typeface="Oswald"/>
                <a:cs typeface="Oswald"/>
                <a:sym typeface="Oswald"/>
              </a:defRPr>
            </a:lvl6pPr>
            <a:lvl7pPr indent="0" lvl="6" marL="0" algn="r">
              <a:spcBef>
                <a:spcPts val="0"/>
              </a:spcBef>
              <a:buNone/>
              <a:defRPr b="0" i="0" sz="1000" u="none" cap="none" strike="noStrike">
                <a:solidFill>
                  <a:schemeClr val="lt1"/>
                </a:solidFill>
                <a:latin typeface="Oswald"/>
                <a:ea typeface="Oswald"/>
                <a:cs typeface="Oswald"/>
                <a:sym typeface="Oswald"/>
              </a:defRPr>
            </a:lvl7pPr>
            <a:lvl8pPr indent="0" lvl="7" marL="0" algn="r">
              <a:spcBef>
                <a:spcPts val="0"/>
              </a:spcBef>
              <a:buNone/>
              <a:defRPr b="0" i="0" sz="1000" u="none" cap="none" strike="noStrike">
                <a:solidFill>
                  <a:schemeClr val="lt1"/>
                </a:solidFill>
                <a:latin typeface="Oswald"/>
                <a:ea typeface="Oswald"/>
                <a:cs typeface="Oswald"/>
                <a:sym typeface="Oswald"/>
              </a:defRPr>
            </a:lvl8pPr>
            <a:lvl9pPr indent="0" lvl="8" marL="0" algn="r">
              <a:spcBef>
                <a:spcPts val="0"/>
              </a:spcBef>
              <a:buNone/>
              <a:defRPr b="0" i="0" sz="1000" u="none" cap="none" strike="noStrike">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
        <p:nvSpPr>
          <p:cNvPr id="198" name="Google Shape;198;p12"/>
          <p:cNvSpPr txBox="1"/>
          <p:nvPr>
            <p:ph idx="1" type="body"/>
          </p:nvPr>
        </p:nvSpPr>
        <p:spPr>
          <a:xfrm>
            <a:off x="1409700" y="1749570"/>
            <a:ext cx="9372600" cy="3358860"/>
          </a:xfrm>
          <a:prstGeom prst="rect">
            <a:avLst/>
          </a:prstGeom>
          <a:noFill/>
          <a:ln>
            <a:noFill/>
          </a:ln>
        </p:spPr>
        <p:txBody>
          <a:bodyPr anchorCtr="0" anchor="ctr" bIns="45700" lIns="91425" spcFirstLastPara="1" rIns="91425" wrap="square" tIns="45700">
            <a:normAutofit/>
          </a:bodyPr>
          <a:lstStyle>
            <a:lvl1pPr indent="-228600" lvl="0" marL="457200" algn="ctr">
              <a:lnSpc>
                <a:spcPct val="90000"/>
              </a:lnSpc>
              <a:spcBef>
                <a:spcPts val="1000"/>
              </a:spcBef>
              <a:spcAft>
                <a:spcPts val="0"/>
              </a:spcAft>
              <a:buSzPts val="6000"/>
              <a:buNone/>
              <a:defRPr sz="6000">
                <a:solidFill>
                  <a:schemeClr val="lt1"/>
                </a:solidFil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bg>
      <p:bgPr>
        <a:solidFill>
          <a:schemeClr val="accent2"/>
        </a:solidFill>
      </p:bgPr>
    </p:bg>
    <p:spTree>
      <p:nvGrpSpPr>
        <p:cNvPr id="199" name="Shape 199"/>
        <p:cNvGrpSpPr/>
        <p:nvPr/>
      </p:nvGrpSpPr>
      <p:grpSpPr>
        <a:xfrm>
          <a:off x="0" y="0"/>
          <a:ext cx="0" cy="0"/>
          <a:chOff x="0" y="0"/>
          <a:chExt cx="0" cy="0"/>
        </a:xfrm>
      </p:grpSpPr>
      <p:sp>
        <p:nvSpPr>
          <p:cNvPr id="200" name="Google Shape;200;p13"/>
          <p:cNvSpPr/>
          <p:nvPr/>
        </p:nvSpPr>
        <p:spPr>
          <a:xfrm>
            <a:off x="0" y="0"/>
            <a:ext cx="12192000" cy="6884191"/>
          </a:xfrm>
          <a:prstGeom prst="rect">
            <a:avLst/>
          </a:pr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01" name="Google Shape;201;p13"/>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02" name="Google Shape;202;p13"/>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03" name="Google Shape;203;p13"/>
          <p:cNvSpPr/>
          <p:nvPr/>
        </p:nvSpPr>
        <p:spPr>
          <a:xfrm flipH="1" rot="5400000">
            <a:off x="2664629"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04" name="Google Shape;204;p13"/>
          <p:cNvSpPr/>
          <p:nvPr/>
        </p:nvSpPr>
        <p:spPr>
          <a:xfrm flipH="1" rot="5400000">
            <a:off x="2664628"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05" name="Google Shape;205;p13"/>
          <p:cNvSpPr txBox="1"/>
          <p:nvPr>
            <p:ph type="title"/>
          </p:nvPr>
        </p:nvSpPr>
        <p:spPr>
          <a:xfrm>
            <a:off x="444500" y="542925"/>
            <a:ext cx="11214100" cy="535531"/>
          </a:xfrm>
          <a:prstGeom prst="rect">
            <a:avLst/>
          </a:prstGeom>
          <a:noFill/>
          <a:ln>
            <a:noFill/>
          </a:ln>
        </p:spPr>
        <p:txBody>
          <a:bodyPr anchorCtr="0" anchor="t" bIns="45700" lIns="91425" spcFirstLastPara="1" rIns="91425" wrap="square" tIns="45700">
            <a:spAutoFit/>
          </a:bodyPr>
          <a:lstStyle>
            <a:lvl1pPr lvl="0" algn="l">
              <a:lnSpc>
                <a:spcPct val="90000"/>
              </a:lnSpc>
              <a:spcBef>
                <a:spcPts val="0"/>
              </a:spcBef>
              <a:spcAft>
                <a:spcPts val="0"/>
              </a:spcAft>
              <a:buClr>
                <a:schemeClr val="lt1"/>
              </a:buClr>
              <a:buSzPts val="3200"/>
              <a:buFont typeface="Trebuchet MS"/>
              <a:buNone/>
              <a:defRPr b="1"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206" name="Google Shape;206;p13"/>
          <p:cNvGrpSpPr/>
          <p:nvPr/>
        </p:nvGrpSpPr>
        <p:grpSpPr>
          <a:xfrm rot="-5400000">
            <a:off x="390304" y="-431739"/>
            <a:ext cx="757355" cy="863476"/>
            <a:chOff x="10431417" y="6819549"/>
            <a:chExt cx="3512798" cy="4005019"/>
          </a:xfrm>
        </p:grpSpPr>
        <p:sp>
          <p:nvSpPr>
            <p:cNvPr id="207" name="Google Shape;207;p13"/>
            <p:cNvSpPr/>
            <p:nvPr/>
          </p:nvSpPr>
          <p:spPr>
            <a:xfrm rot="2700000">
              <a:off x="10945855" y="7826207"/>
              <a:ext cx="2483923" cy="2483924"/>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08" name="Google Shape;208;p13"/>
            <p:cNvSpPr/>
            <p:nvPr/>
          </p:nvSpPr>
          <p:spPr>
            <a:xfrm flipH="1" rot="8100000">
              <a:off x="10986797" y="7317026"/>
              <a:ext cx="2402031" cy="2402032"/>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pSp>
        <p:nvGrpSpPr>
          <p:cNvPr id="209" name="Google Shape;209;p13"/>
          <p:cNvGrpSpPr/>
          <p:nvPr/>
        </p:nvGrpSpPr>
        <p:grpSpPr>
          <a:xfrm>
            <a:off x="-1" y="1357409"/>
            <a:ext cx="12192001" cy="4846320"/>
            <a:chOff x="-1" y="1357409"/>
            <a:chExt cx="12192001" cy="4917518"/>
          </a:xfrm>
        </p:grpSpPr>
        <p:sp>
          <p:nvSpPr>
            <p:cNvPr id="210" name="Google Shape;210;p13"/>
            <p:cNvSpPr/>
            <p:nvPr/>
          </p:nvSpPr>
          <p:spPr>
            <a:xfrm flipH="1" rot="10800000">
              <a:off x="-1" y="1357409"/>
              <a:ext cx="12192000" cy="4917518"/>
            </a:xfrm>
            <a:prstGeom prst="snip1Rect">
              <a:avLst>
                <a:gd fmla="val 0" name="adj"/>
              </a:avLst>
            </a:pr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11" name="Google Shape;211;p13"/>
            <p:cNvSpPr/>
            <p:nvPr/>
          </p:nvSpPr>
          <p:spPr>
            <a:xfrm flipH="1" rot="10800000">
              <a:off x="-1" y="1357409"/>
              <a:ext cx="12192001" cy="4917518"/>
            </a:xfrm>
            <a:prstGeom prst="snip1Rect">
              <a:avLst>
                <a:gd fmla="val 19670" name="adj"/>
              </a:avLst>
            </a:pr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212" name="Google Shape;212;p13"/>
          <p:cNvSpPr/>
          <p:nvPr/>
        </p:nvSpPr>
        <p:spPr>
          <a:xfrm flipH="1">
            <a:off x="10782300" y="5448297"/>
            <a:ext cx="1409700" cy="1409703"/>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13" name="Google Shape;213;p13"/>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000" u="none" cap="none" strike="noStrike">
                <a:solidFill>
                  <a:schemeClr val="lt1"/>
                </a:solidFill>
                <a:latin typeface="Oswald"/>
                <a:ea typeface="Oswald"/>
                <a:cs typeface="Oswald"/>
                <a:sym typeface="Oswald"/>
              </a:defRPr>
            </a:lvl1pPr>
            <a:lvl2pPr indent="0" lvl="1" marL="0" algn="r">
              <a:spcBef>
                <a:spcPts val="0"/>
              </a:spcBef>
              <a:buNone/>
              <a:defRPr b="0" i="0" sz="1000" u="none" cap="none" strike="noStrike">
                <a:solidFill>
                  <a:schemeClr val="lt1"/>
                </a:solidFill>
                <a:latin typeface="Oswald"/>
                <a:ea typeface="Oswald"/>
                <a:cs typeface="Oswald"/>
                <a:sym typeface="Oswald"/>
              </a:defRPr>
            </a:lvl2pPr>
            <a:lvl3pPr indent="0" lvl="2" marL="0" algn="r">
              <a:spcBef>
                <a:spcPts val="0"/>
              </a:spcBef>
              <a:buNone/>
              <a:defRPr b="0" i="0" sz="1000" u="none" cap="none" strike="noStrike">
                <a:solidFill>
                  <a:schemeClr val="lt1"/>
                </a:solidFill>
                <a:latin typeface="Oswald"/>
                <a:ea typeface="Oswald"/>
                <a:cs typeface="Oswald"/>
                <a:sym typeface="Oswald"/>
              </a:defRPr>
            </a:lvl3pPr>
            <a:lvl4pPr indent="0" lvl="3" marL="0" algn="r">
              <a:spcBef>
                <a:spcPts val="0"/>
              </a:spcBef>
              <a:buNone/>
              <a:defRPr b="0" i="0" sz="1000" u="none" cap="none" strike="noStrike">
                <a:solidFill>
                  <a:schemeClr val="lt1"/>
                </a:solidFill>
                <a:latin typeface="Oswald"/>
                <a:ea typeface="Oswald"/>
                <a:cs typeface="Oswald"/>
                <a:sym typeface="Oswald"/>
              </a:defRPr>
            </a:lvl4pPr>
            <a:lvl5pPr indent="0" lvl="4" marL="0" algn="r">
              <a:spcBef>
                <a:spcPts val="0"/>
              </a:spcBef>
              <a:buNone/>
              <a:defRPr b="0" i="0" sz="1000" u="none" cap="none" strike="noStrike">
                <a:solidFill>
                  <a:schemeClr val="lt1"/>
                </a:solidFill>
                <a:latin typeface="Oswald"/>
                <a:ea typeface="Oswald"/>
                <a:cs typeface="Oswald"/>
                <a:sym typeface="Oswald"/>
              </a:defRPr>
            </a:lvl5pPr>
            <a:lvl6pPr indent="0" lvl="5" marL="0" algn="r">
              <a:spcBef>
                <a:spcPts val="0"/>
              </a:spcBef>
              <a:buNone/>
              <a:defRPr b="0" i="0" sz="1000" u="none" cap="none" strike="noStrike">
                <a:solidFill>
                  <a:schemeClr val="lt1"/>
                </a:solidFill>
                <a:latin typeface="Oswald"/>
                <a:ea typeface="Oswald"/>
                <a:cs typeface="Oswald"/>
                <a:sym typeface="Oswald"/>
              </a:defRPr>
            </a:lvl6pPr>
            <a:lvl7pPr indent="0" lvl="6" marL="0" algn="r">
              <a:spcBef>
                <a:spcPts val="0"/>
              </a:spcBef>
              <a:buNone/>
              <a:defRPr b="0" i="0" sz="1000" u="none" cap="none" strike="noStrike">
                <a:solidFill>
                  <a:schemeClr val="lt1"/>
                </a:solidFill>
                <a:latin typeface="Oswald"/>
                <a:ea typeface="Oswald"/>
                <a:cs typeface="Oswald"/>
                <a:sym typeface="Oswald"/>
              </a:defRPr>
            </a:lvl7pPr>
            <a:lvl8pPr indent="0" lvl="7" marL="0" algn="r">
              <a:spcBef>
                <a:spcPts val="0"/>
              </a:spcBef>
              <a:buNone/>
              <a:defRPr b="0" i="0" sz="1000" u="none" cap="none" strike="noStrike">
                <a:solidFill>
                  <a:schemeClr val="lt1"/>
                </a:solidFill>
                <a:latin typeface="Oswald"/>
                <a:ea typeface="Oswald"/>
                <a:cs typeface="Oswald"/>
                <a:sym typeface="Oswald"/>
              </a:defRPr>
            </a:lvl8pPr>
            <a:lvl9pPr indent="0" lvl="8" marL="0" algn="r">
              <a:spcBef>
                <a:spcPts val="0"/>
              </a:spcBef>
              <a:buNone/>
              <a:defRPr b="0" i="0" sz="1000" u="none" cap="none" strike="noStrike">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
        <p:nvSpPr>
          <p:cNvPr id="214" name="Google Shape;214;p13"/>
          <p:cNvSpPr txBox="1"/>
          <p:nvPr>
            <p:ph idx="1" type="body"/>
          </p:nvPr>
        </p:nvSpPr>
        <p:spPr>
          <a:xfrm>
            <a:off x="443365" y="1517715"/>
            <a:ext cx="5184437" cy="4659248"/>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SzPts val="2000"/>
              <a:buFont typeface="Arial"/>
              <a:buChar char="•"/>
              <a:defRPr sz="2000">
                <a:solidFill>
                  <a:schemeClr val="lt1"/>
                </a:solidFill>
              </a:defRPr>
            </a:lvl1pPr>
            <a:lvl2pPr indent="-342900" lvl="1" marL="914400" algn="l">
              <a:lnSpc>
                <a:spcPct val="90000"/>
              </a:lnSpc>
              <a:spcBef>
                <a:spcPts val="500"/>
              </a:spcBef>
              <a:spcAft>
                <a:spcPts val="0"/>
              </a:spcAft>
              <a:buSzPts val="1800"/>
              <a:buFont typeface="Arial"/>
              <a:buChar char="•"/>
              <a:defRPr sz="1800">
                <a:solidFill>
                  <a:schemeClr val="lt1"/>
                </a:solidFill>
              </a:defRPr>
            </a:lvl2pPr>
            <a:lvl3pPr indent="-330200" lvl="2" marL="1371600" algn="l">
              <a:lnSpc>
                <a:spcPct val="90000"/>
              </a:lnSpc>
              <a:spcBef>
                <a:spcPts val="500"/>
              </a:spcBef>
              <a:spcAft>
                <a:spcPts val="0"/>
              </a:spcAft>
              <a:buSzPts val="1600"/>
              <a:buFont typeface="Arial"/>
              <a:buChar char="•"/>
              <a:defRPr sz="1600">
                <a:solidFill>
                  <a:schemeClr val="lt1"/>
                </a:solidFill>
              </a:defRPr>
            </a:lvl3pPr>
            <a:lvl4pPr indent="-317500" lvl="3" marL="1828800" algn="l">
              <a:lnSpc>
                <a:spcPct val="90000"/>
              </a:lnSpc>
              <a:spcBef>
                <a:spcPts val="500"/>
              </a:spcBef>
              <a:spcAft>
                <a:spcPts val="0"/>
              </a:spcAft>
              <a:buSzPts val="1400"/>
              <a:buFont typeface="Arial"/>
              <a:buChar char="•"/>
              <a:defRPr sz="1400">
                <a:solidFill>
                  <a:schemeClr val="lt1"/>
                </a:solidFill>
              </a:defRPr>
            </a:lvl4pPr>
            <a:lvl5pPr indent="-317500" lvl="4" marL="2286000" algn="l">
              <a:lnSpc>
                <a:spcPct val="90000"/>
              </a:lnSpc>
              <a:spcBef>
                <a:spcPts val="500"/>
              </a:spcBef>
              <a:spcAft>
                <a:spcPts val="0"/>
              </a:spcAft>
              <a:buSzPts val="1400"/>
              <a:buFont typeface="Arial"/>
              <a:buChar char="•"/>
              <a:defRPr sz="14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5" name="Google Shape;215;p13"/>
          <p:cNvSpPr txBox="1"/>
          <p:nvPr>
            <p:ph idx="2" type="body"/>
          </p:nvPr>
        </p:nvSpPr>
        <p:spPr>
          <a:xfrm>
            <a:off x="6474163" y="1517715"/>
            <a:ext cx="5184437" cy="4659248"/>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SzPts val="2000"/>
              <a:buChar char="•"/>
              <a:defRPr sz="2000">
                <a:solidFill>
                  <a:schemeClr val="lt1"/>
                </a:solidFill>
              </a:defRPr>
            </a:lvl1pPr>
            <a:lvl2pPr indent="-342900" lvl="1" marL="914400" algn="l">
              <a:lnSpc>
                <a:spcPct val="90000"/>
              </a:lnSpc>
              <a:spcBef>
                <a:spcPts val="500"/>
              </a:spcBef>
              <a:spcAft>
                <a:spcPts val="0"/>
              </a:spcAft>
              <a:buSzPts val="1800"/>
              <a:buChar char="•"/>
              <a:defRPr sz="1800">
                <a:solidFill>
                  <a:schemeClr val="lt1"/>
                </a:solidFill>
              </a:defRPr>
            </a:lvl2pPr>
            <a:lvl3pPr indent="-330200" lvl="2" marL="1371600" algn="l">
              <a:lnSpc>
                <a:spcPct val="90000"/>
              </a:lnSpc>
              <a:spcBef>
                <a:spcPts val="500"/>
              </a:spcBef>
              <a:spcAft>
                <a:spcPts val="0"/>
              </a:spcAft>
              <a:buSzPts val="1600"/>
              <a:buChar char="•"/>
              <a:defRPr sz="1600">
                <a:solidFill>
                  <a:schemeClr val="lt1"/>
                </a:solidFill>
              </a:defRPr>
            </a:lvl3pPr>
            <a:lvl4pPr indent="-317500" lvl="3" marL="1828800" algn="l">
              <a:lnSpc>
                <a:spcPct val="90000"/>
              </a:lnSpc>
              <a:spcBef>
                <a:spcPts val="500"/>
              </a:spcBef>
              <a:spcAft>
                <a:spcPts val="0"/>
              </a:spcAft>
              <a:buSzPts val="1400"/>
              <a:buChar char="•"/>
              <a:defRPr sz="1400">
                <a:solidFill>
                  <a:schemeClr val="lt1"/>
                </a:solidFill>
              </a:defRPr>
            </a:lvl4pPr>
            <a:lvl5pPr indent="-317500" lvl="4" marL="2286000" algn="l">
              <a:lnSpc>
                <a:spcPct val="90000"/>
              </a:lnSpc>
              <a:spcBef>
                <a:spcPts val="500"/>
              </a:spcBef>
              <a:spcAft>
                <a:spcPts val="0"/>
              </a:spcAft>
              <a:buSzPts val="1400"/>
              <a:buChar char="•"/>
              <a:defRPr sz="14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Category">
  <p:cSld name="5 Category">
    <p:bg>
      <p:bgPr>
        <a:solidFill>
          <a:schemeClr val="accent2"/>
        </a:solidFill>
      </p:bgPr>
    </p:bg>
    <p:spTree>
      <p:nvGrpSpPr>
        <p:cNvPr id="216" name="Shape 216"/>
        <p:cNvGrpSpPr/>
        <p:nvPr/>
      </p:nvGrpSpPr>
      <p:grpSpPr>
        <a:xfrm>
          <a:off x="0" y="0"/>
          <a:ext cx="0" cy="0"/>
          <a:chOff x="0" y="0"/>
          <a:chExt cx="0" cy="0"/>
        </a:xfrm>
      </p:grpSpPr>
      <p:sp>
        <p:nvSpPr>
          <p:cNvPr id="217" name="Google Shape;217;p14"/>
          <p:cNvSpPr/>
          <p:nvPr/>
        </p:nvSpPr>
        <p:spPr>
          <a:xfrm>
            <a:off x="0" y="0"/>
            <a:ext cx="12192000" cy="6884191"/>
          </a:xfrm>
          <a:prstGeom prst="rect">
            <a:avLst/>
          </a:pr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18" name="Google Shape;218;p14"/>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19" name="Google Shape;219;p14"/>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20" name="Google Shape;220;p14"/>
          <p:cNvSpPr/>
          <p:nvPr/>
        </p:nvSpPr>
        <p:spPr>
          <a:xfrm flipH="1" rot="5400000">
            <a:off x="2664629"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21" name="Google Shape;221;p14"/>
          <p:cNvSpPr/>
          <p:nvPr/>
        </p:nvSpPr>
        <p:spPr>
          <a:xfrm flipH="1" rot="5400000">
            <a:off x="2664628"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22" name="Google Shape;222;p14"/>
          <p:cNvSpPr txBox="1"/>
          <p:nvPr>
            <p:ph type="title"/>
          </p:nvPr>
        </p:nvSpPr>
        <p:spPr>
          <a:xfrm>
            <a:off x="444500" y="542925"/>
            <a:ext cx="11214100" cy="535531"/>
          </a:xfrm>
          <a:prstGeom prst="rect">
            <a:avLst/>
          </a:prstGeom>
          <a:noFill/>
          <a:ln>
            <a:noFill/>
          </a:ln>
        </p:spPr>
        <p:txBody>
          <a:bodyPr anchorCtr="0" anchor="t" bIns="45700" lIns="91425" spcFirstLastPara="1" rIns="91425" wrap="square" tIns="45700">
            <a:spAutoFit/>
          </a:bodyPr>
          <a:lstStyle>
            <a:lvl1pPr lvl="0" algn="l">
              <a:lnSpc>
                <a:spcPct val="90000"/>
              </a:lnSpc>
              <a:spcBef>
                <a:spcPts val="0"/>
              </a:spcBef>
              <a:spcAft>
                <a:spcPts val="0"/>
              </a:spcAft>
              <a:buClr>
                <a:schemeClr val="lt1"/>
              </a:buClr>
              <a:buSzPts val="3200"/>
              <a:buFont typeface="Trebuchet MS"/>
              <a:buNone/>
              <a:defRPr b="1"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223" name="Google Shape;223;p14"/>
          <p:cNvGrpSpPr/>
          <p:nvPr/>
        </p:nvGrpSpPr>
        <p:grpSpPr>
          <a:xfrm rot="-5400000">
            <a:off x="390304" y="-431739"/>
            <a:ext cx="757355" cy="863476"/>
            <a:chOff x="10431417" y="6819549"/>
            <a:chExt cx="3512798" cy="4005019"/>
          </a:xfrm>
        </p:grpSpPr>
        <p:sp>
          <p:nvSpPr>
            <p:cNvPr id="224" name="Google Shape;224;p14"/>
            <p:cNvSpPr/>
            <p:nvPr/>
          </p:nvSpPr>
          <p:spPr>
            <a:xfrm rot="2700000">
              <a:off x="10945855" y="7826207"/>
              <a:ext cx="2483923" cy="2483924"/>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25" name="Google Shape;225;p14"/>
            <p:cNvSpPr/>
            <p:nvPr/>
          </p:nvSpPr>
          <p:spPr>
            <a:xfrm flipH="1" rot="8100000">
              <a:off x="10986797" y="7317026"/>
              <a:ext cx="2402031" cy="2402032"/>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pSp>
        <p:nvGrpSpPr>
          <p:cNvPr id="226" name="Google Shape;226;p14"/>
          <p:cNvGrpSpPr/>
          <p:nvPr/>
        </p:nvGrpSpPr>
        <p:grpSpPr>
          <a:xfrm>
            <a:off x="-1" y="1357409"/>
            <a:ext cx="12192001" cy="4846320"/>
            <a:chOff x="-1" y="1357409"/>
            <a:chExt cx="12192001" cy="4917518"/>
          </a:xfrm>
        </p:grpSpPr>
        <p:sp>
          <p:nvSpPr>
            <p:cNvPr id="227" name="Google Shape;227;p14"/>
            <p:cNvSpPr/>
            <p:nvPr/>
          </p:nvSpPr>
          <p:spPr>
            <a:xfrm flipH="1" rot="10800000">
              <a:off x="-1" y="1357409"/>
              <a:ext cx="12192000" cy="4917518"/>
            </a:xfrm>
            <a:prstGeom prst="snip1Rect">
              <a:avLst>
                <a:gd fmla="val 0" name="adj"/>
              </a:avLst>
            </a:pr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28" name="Google Shape;228;p14"/>
            <p:cNvSpPr/>
            <p:nvPr/>
          </p:nvSpPr>
          <p:spPr>
            <a:xfrm flipH="1" rot="10800000">
              <a:off x="-1" y="1357409"/>
              <a:ext cx="12192001" cy="4917518"/>
            </a:xfrm>
            <a:prstGeom prst="snip1Rect">
              <a:avLst>
                <a:gd fmla="val 19670" name="adj"/>
              </a:avLst>
            </a:pr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229" name="Google Shape;229;p14"/>
          <p:cNvSpPr/>
          <p:nvPr>
            <p:ph idx="2" type="pic"/>
          </p:nvPr>
        </p:nvSpPr>
        <p:spPr>
          <a:xfrm>
            <a:off x="978212" y="2096716"/>
            <a:ext cx="1259505" cy="1259505"/>
          </a:xfrm>
          <a:prstGeom prst="ellipse">
            <a:avLst/>
          </a:prstGeom>
          <a:solidFill>
            <a:srgbClr val="003252"/>
          </a:solidFill>
          <a:ln cap="flat" cmpd="sng" w="38100">
            <a:solidFill>
              <a:schemeClr val="accent2"/>
            </a:solidFill>
            <a:prstDash val="solid"/>
            <a:round/>
            <a:headEnd len="sm" w="sm" type="none"/>
            <a:tailEnd len="sm" w="sm" type="none"/>
          </a:ln>
        </p:spPr>
      </p:sp>
      <p:sp>
        <p:nvSpPr>
          <p:cNvPr id="230" name="Google Shape;230;p14"/>
          <p:cNvSpPr/>
          <p:nvPr>
            <p:ph idx="3" type="pic"/>
          </p:nvPr>
        </p:nvSpPr>
        <p:spPr>
          <a:xfrm>
            <a:off x="3222230" y="2096716"/>
            <a:ext cx="1259505" cy="1259505"/>
          </a:xfrm>
          <a:prstGeom prst="ellipse">
            <a:avLst/>
          </a:prstGeom>
          <a:solidFill>
            <a:srgbClr val="003252"/>
          </a:solidFill>
          <a:ln cap="flat" cmpd="sng" w="38100">
            <a:solidFill>
              <a:schemeClr val="accent2"/>
            </a:solidFill>
            <a:prstDash val="solid"/>
            <a:round/>
            <a:headEnd len="sm" w="sm" type="none"/>
            <a:tailEnd len="sm" w="sm" type="none"/>
          </a:ln>
        </p:spPr>
      </p:sp>
      <p:sp>
        <p:nvSpPr>
          <p:cNvPr id="231" name="Google Shape;231;p14"/>
          <p:cNvSpPr/>
          <p:nvPr>
            <p:ph idx="4" type="pic"/>
          </p:nvPr>
        </p:nvSpPr>
        <p:spPr>
          <a:xfrm>
            <a:off x="5466248" y="2096716"/>
            <a:ext cx="1259505" cy="1259505"/>
          </a:xfrm>
          <a:prstGeom prst="ellipse">
            <a:avLst/>
          </a:prstGeom>
          <a:solidFill>
            <a:srgbClr val="003252"/>
          </a:solidFill>
          <a:ln cap="flat" cmpd="sng" w="38100">
            <a:solidFill>
              <a:schemeClr val="accent2"/>
            </a:solidFill>
            <a:prstDash val="solid"/>
            <a:round/>
            <a:headEnd len="sm" w="sm" type="none"/>
            <a:tailEnd len="sm" w="sm" type="none"/>
          </a:ln>
        </p:spPr>
      </p:sp>
      <p:sp>
        <p:nvSpPr>
          <p:cNvPr id="232" name="Google Shape;232;p14"/>
          <p:cNvSpPr/>
          <p:nvPr>
            <p:ph idx="5" type="pic"/>
          </p:nvPr>
        </p:nvSpPr>
        <p:spPr>
          <a:xfrm>
            <a:off x="7710266" y="2096716"/>
            <a:ext cx="1259505" cy="1259505"/>
          </a:xfrm>
          <a:prstGeom prst="ellipse">
            <a:avLst/>
          </a:prstGeom>
          <a:solidFill>
            <a:srgbClr val="003252"/>
          </a:solidFill>
          <a:ln cap="flat" cmpd="sng" w="38100">
            <a:solidFill>
              <a:schemeClr val="accent2"/>
            </a:solidFill>
            <a:prstDash val="solid"/>
            <a:round/>
            <a:headEnd len="sm" w="sm" type="none"/>
            <a:tailEnd len="sm" w="sm" type="none"/>
          </a:ln>
        </p:spPr>
      </p:sp>
      <p:sp>
        <p:nvSpPr>
          <p:cNvPr id="233" name="Google Shape;233;p14"/>
          <p:cNvSpPr/>
          <p:nvPr>
            <p:ph idx="6" type="pic"/>
          </p:nvPr>
        </p:nvSpPr>
        <p:spPr>
          <a:xfrm>
            <a:off x="9954283" y="2096716"/>
            <a:ext cx="1259505" cy="1259505"/>
          </a:xfrm>
          <a:prstGeom prst="ellipse">
            <a:avLst/>
          </a:prstGeom>
          <a:solidFill>
            <a:srgbClr val="003252"/>
          </a:solidFill>
          <a:ln cap="flat" cmpd="sng" w="38100">
            <a:solidFill>
              <a:schemeClr val="accent2"/>
            </a:solidFill>
            <a:prstDash val="solid"/>
            <a:round/>
            <a:headEnd len="sm" w="sm" type="none"/>
            <a:tailEnd len="sm" w="sm" type="none"/>
          </a:ln>
        </p:spPr>
      </p:sp>
      <p:sp>
        <p:nvSpPr>
          <p:cNvPr id="234" name="Google Shape;234;p14"/>
          <p:cNvSpPr txBox="1"/>
          <p:nvPr>
            <p:ph idx="1" type="body"/>
          </p:nvPr>
        </p:nvSpPr>
        <p:spPr>
          <a:xfrm>
            <a:off x="719894" y="4240093"/>
            <a:ext cx="1776140" cy="1463040"/>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600"/>
              </a:spcBef>
              <a:spcAft>
                <a:spcPts val="0"/>
              </a:spcAft>
              <a:buSzPts val="1400"/>
              <a:buNone/>
              <a:defRPr sz="1400">
                <a:solidFill>
                  <a:schemeClr val="lt1"/>
                </a:solidFill>
                <a:latin typeface="Arial"/>
                <a:ea typeface="Arial"/>
                <a:cs typeface="Arial"/>
                <a:sym typeface="Arial"/>
              </a:defRPr>
            </a:lvl1pPr>
            <a:lvl2pPr indent="-330200" lvl="1" marL="91440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indent="-317500" lvl="2" marL="137160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indent="-317500" lvl="3" marL="18288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indent="-317500" lvl="4" marL="22860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5" name="Google Shape;235;p14"/>
          <p:cNvSpPr txBox="1"/>
          <p:nvPr>
            <p:ph idx="7" type="body"/>
          </p:nvPr>
        </p:nvSpPr>
        <p:spPr>
          <a:xfrm>
            <a:off x="2963912" y="4240093"/>
            <a:ext cx="1776140" cy="1463040"/>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600"/>
              </a:spcBef>
              <a:spcAft>
                <a:spcPts val="0"/>
              </a:spcAft>
              <a:buSzPts val="1400"/>
              <a:buNone/>
              <a:defRPr sz="1400">
                <a:solidFill>
                  <a:schemeClr val="lt1"/>
                </a:solidFill>
                <a:latin typeface="Arial"/>
                <a:ea typeface="Arial"/>
                <a:cs typeface="Arial"/>
                <a:sym typeface="Arial"/>
              </a:defRPr>
            </a:lvl1pPr>
            <a:lvl2pPr indent="-330200" lvl="1" marL="91440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indent="-317500" lvl="2" marL="137160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indent="-317500" lvl="3" marL="18288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indent="-317500" lvl="4" marL="22860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6" name="Google Shape;236;p14"/>
          <p:cNvSpPr txBox="1"/>
          <p:nvPr>
            <p:ph idx="8" type="body"/>
          </p:nvPr>
        </p:nvSpPr>
        <p:spPr>
          <a:xfrm>
            <a:off x="5207930" y="4240093"/>
            <a:ext cx="1776140" cy="1463040"/>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600"/>
              </a:spcBef>
              <a:spcAft>
                <a:spcPts val="0"/>
              </a:spcAft>
              <a:buSzPts val="1400"/>
              <a:buNone/>
              <a:defRPr sz="1400">
                <a:solidFill>
                  <a:schemeClr val="lt1"/>
                </a:solidFill>
                <a:latin typeface="Arial"/>
                <a:ea typeface="Arial"/>
                <a:cs typeface="Arial"/>
                <a:sym typeface="Arial"/>
              </a:defRPr>
            </a:lvl1pPr>
            <a:lvl2pPr indent="-330200" lvl="1" marL="91440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indent="-317500" lvl="2" marL="137160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indent="-317500" lvl="3" marL="18288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indent="-317500" lvl="4" marL="22860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7" name="Google Shape;237;p14"/>
          <p:cNvSpPr txBox="1"/>
          <p:nvPr>
            <p:ph idx="9" type="body"/>
          </p:nvPr>
        </p:nvSpPr>
        <p:spPr>
          <a:xfrm>
            <a:off x="7451948" y="4240093"/>
            <a:ext cx="1776140" cy="1463040"/>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600"/>
              </a:spcBef>
              <a:spcAft>
                <a:spcPts val="0"/>
              </a:spcAft>
              <a:buSzPts val="1400"/>
              <a:buNone/>
              <a:defRPr sz="1400">
                <a:solidFill>
                  <a:schemeClr val="lt1"/>
                </a:solidFill>
                <a:latin typeface="Arial"/>
                <a:ea typeface="Arial"/>
                <a:cs typeface="Arial"/>
                <a:sym typeface="Arial"/>
              </a:defRPr>
            </a:lvl1pPr>
            <a:lvl2pPr indent="-330200" lvl="1" marL="91440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indent="-317500" lvl="2" marL="137160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indent="-317500" lvl="3" marL="18288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indent="-317500" lvl="4" marL="22860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8" name="Google Shape;238;p14"/>
          <p:cNvSpPr txBox="1"/>
          <p:nvPr>
            <p:ph idx="13" type="body"/>
          </p:nvPr>
        </p:nvSpPr>
        <p:spPr>
          <a:xfrm>
            <a:off x="9695965" y="4240093"/>
            <a:ext cx="1776140" cy="1463040"/>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600"/>
              </a:spcBef>
              <a:spcAft>
                <a:spcPts val="0"/>
              </a:spcAft>
              <a:buSzPts val="1400"/>
              <a:buNone/>
              <a:defRPr sz="1400">
                <a:solidFill>
                  <a:schemeClr val="lt1"/>
                </a:solidFill>
                <a:latin typeface="Arial"/>
                <a:ea typeface="Arial"/>
                <a:cs typeface="Arial"/>
                <a:sym typeface="Arial"/>
              </a:defRPr>
            </a:lvl1pPr>
            <a:lvl2pPr indent="-330200" lvl="1" marL="91440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indent="-317500" lvl="2" marL="137160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indent="-317500" lvl="3" marL="18288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indent="-317500" lvl="4" marL="22860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239" name="Google Shape;239;p14"/>
          <p:cNvCxnSpPr/>
          <p:nvPr/>
        </p:nvCxnSpPr>
        <p:spPr>
          <a:xfrm>
            <a:off x="1242354" y="3825022"/>
            <a:ext cx="731221" cy="0"/>
          </a:xfrm>
          <a:prstGeom prst="straightConnector1">
            <a:avLst/>
          </a:prstGeom>
          <a:noFill/>
          <a:ln cap="rnd" cmpd="sng" w="38100">
            <a:solidFill>
              <a:schemeClr val="accent2"/>
            </a:solidFill>
            <a:prstDash val="solid"/>
            <a:miter lim="800000"/>
            <a:headEnd len="sm" w="sm" type="none"/>
            <a:tailEnd len="sm" w="sm" type="none"/>
          </a:ln>
        </p:spPr>
      </p:cxnSp>
      <p:cxnSp>
        <p:nvCxnSpPr>
          <p:cNvPr id="240" name="Google Shape;240;p14"/>
          <p:cNvCxnSpPr/>
          <p:nvPr/>
        </p:nvCxnSpPr>
        <p:spPr>
          <a:xfrm>
            <a:off x="3486372" y="3825022"/>
            <a:ext cx="731221" cy="0"/>
          </a:xfrm>
          <a:prstGeom prst="straightConnector1">
            <a:avLst/>
          </a:prstGeom>
          <a:noFill/>
          <a:ln cap="rnd" cmpd="sng" w="38100">
            <a:solidFill>
              <a:schemeClr val="accent2"/>
            </a:solidFill>
            <a:prstDash val="solid"/>
            <a:miter lim="800000"/>
            <a:headEnd len="sm" w="sm" type="none"/>
            <a:tailEnd len="sm" w="sm" type="none"/>
          </a:ln>
        </p:spPr>
      </p:cxnSp>
      <p:cxnSp>
        <p:nvCxnSpPr>
          <p:cNvPr id="241" name="Google Shape;241;p14"/>
          <p:cNvCxnSpPr/>
          <p:nvPr/>
        </p:nvCxnSpPr>
        <p:spPr>
          <a:xfrm>
            <a:off x="5730390" y="3825022"/>
            <a:ext cx="731221" cy="0"/>
          </a:xfrm>
          <a:prstGeom prst="straightConnector1">
            <a:avLst/>
          </a:prstGeom>
          <a:noFill/>
          <a:ln cap="rnd" cmpd="sng" w="38100">
            <a:solidFill>
              <a:schemeClr val="accent2"/>
            </a:solidFill>
            <a:prstDash val="solid"/>
            <a:miter lim="800000"/>
            <a:headEnd len="sm" w="sm" type="none"/>
            <a:tailEnd len="sm" w="sm" type="none"/>
          </a:ln>
        </p:spPr>
      </p:cxnSp>
      <p:cxnSp>
        <p:nvCxnSpPr>
          <p:cNvPr id="242" name="Google Shape;242;p14"/>
          <p:cNvCxnSpPr/>
          <p:nvPr/>
        </p:nvCxnSpPr>
        <p:spPr>
          <a:xfrm>
            <a:off x="7974408" y="3825022"/>
            <a:ext cx="731221" cy="0"/>
          </a:xfrm>
          <a:prstGeom prst="straightConnector1">
            <a:avLst/>
          </a:prstGeom>
          <a:noFill/>
          <a:ln cap="rnd" cmpd="sng" w="38100">
            <a:solidFill>
              <a:schemeClr val="accent2"/>
            </a:solidFill>
            <a:prstDash val="solid"/>
            <a:miter lim="800000"/>
            <a:headEnd len="sm" w="sm" type="none"/>
            <a:tailEnd len="sm" w="sm" type="none"/>
          </a:ln>
        </p:spPr>
      </p:cxnSp>
      <p:cxnSp>
        <p:nvCxnSpPr>
          <p:cNvPr id="243" name="Google Shape;243;p14"/>
          <p:cNvCxnSpPr/>
          <p:nvPr/>
        </p:nvCxnSpPr>
        <p:spPr>
          <a:xfrm>
            <a:off x="10218425" y="3825022"/>
            <a:ext cx="731221" cy="0"/>
          </a:xfrm>
          <a:prstGeom prst="straightConnector1">
            <a:avLst/>
          </a:prstGeom>
          <a:noFill/>
          <a:ln cap="rnd" cmpd="sng" w="38100">
            <a:solidFill>
              <a:schemeClr val="accent2"/>
            </a:solidFill>
            <a:prstDash val="solid"/>
            <a:miter lim="800000"/>
            <a:headEnd len="sm" w="sm" type="none"/>
            <a:tailEnd len="sm" w="sm" type="none"/>
          </a:ln>
        </p:spPr>
      </p:cxnSp>
      <p:sp>
        <p:nvSpPr>
          <p:cNvPr id="244" name="Google Shape;244;p14"/>
          <p:cNvSpPr/>
          <p:nvPr/>
        </p:nvSpPr>
        <p:spPr>
          <a:xfrm flipH="1">
            <a:off x="10782300" y="5448297"/>
            <a:ext cx="1409700" cy="1409703"/>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45" name="Google Shape;245;p14"/>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000" u="none" cap="none" strike="noStrike">
                <a:solidFill>
                  <a:schemeClr val="lt1"/>
                </a:solidFill>
                <a:latin typeface="Oswald"/>
                <a:ea typeface="Oswald"/>
                <a:cs typeface="Oswald"/>
                <a:sym typeface="Oswald"/>
              </a:defRPr>
            </a:lvl1pPr>
            <a:lvl2pPr indent="0" lvl="1" marL="0" algn="r">
              <a:spcBef>
                <a:spcPts val="0"/>
              </a:spcBef>
              <a:buNone/>
              <a:defRPr b="0" i="0" sz="1000" u="none" cap="none" strike="noStrike">
                <a:solidFill>
                  <a:schemeClr val="lt1"/>
                </a:solidFill>
                <a:latin typeface="Oswald"/>
                <a:ea typeface="Oswald"/>
                <a:cs typeface="Oswald"/>
                <a:sym typeface="Oswald"/>
              </a:defRPr>
            </a:lvl2pPr>
            <a:lvl3pPr indent="0" lvl="2" marL="0" algn="r">
              <a:spcBef>
                <a:spcPts val="0"/>
              </a:spcBef>
              <a:buNone/>
              <a:defRPr b="0" i="0" sz="1000" u="none" cap="none" strike="noStrike">
                <a:solidFill>
                  <a:schemeClr val="lt1"/>
                </a:solidFill>
                <a:latin typeface="Oswald"/>
                <a:ea typeface="Oswald"/>
                <a:cs typeface="Oswald"/>
                <a:sym typeface="Oswald"/>
              </a:defRPr>
            </a:lvl3pPr>
            <a:lvl4pPr indent="0" lvl="3" marL="0" algn="r">
              <a:spcBef>
                <a:spcPts val="0"/>
              </a:spcBef>
              <a:buNone/>
              <a:defRPr b="0" i="0" sz="1000" u="none" cap="none" strike="noStrike">
                <a:solidFill>
                  <a:schemeClr val="lt1"/>
                </a:solidFill>
                <a:latin typeface="Oswald"/>
                <a:ea typeface="Oswald"/>
                <a:cs typeface="Oswald"/>
                <a:sym typeface="Oswald"/>
              </a:defRPr>
            </a:lvl4pPr>
            <a:lvl5pPr indent="0" lvl="4" marL="0" algn="r">
              <a:spcBef>
                <a:spcPts val="0"/>
              </a:spcBef>
              <a:buNone/>
              <a:defRPr b="0" i="0" sz="1000" u="none" cap="none" strike="noStrike">
                <a:solidFill>
                  <a:schemeClr val="lt1"/>
                </a:solidFill>
                <a:latin typeface="Oswald"/>
                <a:ea typeface="Oswald"/>
                <a:cs typeface="Oswald"/>
                <a:sym typeface="Oswald"/>
              </a:defRPr>
            </a:lvl5pPr>
            <a:lvl6pPr indent="0" lvl="5" marL="0" algn="r">
              <a:spcBef>
                <a:spcPts val="0"/>
              </a:spcBef>
              <a:buNone/>
              <a:defRPr b="0" i="0" sz="1000" u="none" cap="none" strike="noStrike">
                <a:solidFill>
                  <a:schemeClr val="lt1"/>
                </a:solidFill>
                <a:latin typeface="Oswald"/>
                <a:ea typeface="Oswald"/>
                <a:cs typeface="Oswald"/>
                <a:sym typeface="Oswald"/>
              </a:defRPr>
            </a:lvl6pPr>
            <a:lvl7pPr indent="0" lvl="6" marL="0" algn="r">
              <a:spcBef>
                <a:spcPts val="0"/>
              </a:spcBef>
              <a:buNone/>
              <a:defRPr b="0" i="0" sz="1000" u="none" cap="none" strike="noStrike">
                <a:solidFill>
                  <a:schemeClr val="lt1"/>
                </a:solidFill>
                <a:latin typeface="Oswald"/>
                <a:ea typeface="Oswald"/>
                <a:cs typeface="Oswald"/>
                <a:sym typeface="Oswald"/>
              </a:defRPr>
            </a:lvl7pPr>
            <a:lvl8pPr indent="0" lvl="7" marL="0" algn="r">
              <a:spcBef>
                <a:spcPts val="0"/>
              </a:spcBef>
              <a:buNone/>
              <a:defRPr b="0" i="0" sz="1000" u="none" cap="none" strike="noStrike">
                <a:solidFill>
                  <a:schemeClr val="lt1"/>
                </a:solidFill>
                <a:latin typeface="Oswald"/>
                <a:ea typeface="Oswald"/>
                <a:cs typeface="Oswald"/>
                <a:sym typeface="Oswald"/>
              </a:defRPr>
            </a:lvl8pPr>
            <a:lvl9pPr indent="0" lvl="8" marL="0" algn="r">
              <a:spcBef>
                <a:spcPts val="0"/>
              </a:spcBef>
              <a:buNone/>
              <a:defRPr b="0" i="0" sz="1000" u="none" cap="none" strike="noStrike">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3 Section">
  <p:cSld name="Photo + 3 Section">
    <p:bg>
      <p:bgPr>
        <a:solidFill>
          <a:schemeClr val="accent2"/>
        </a:solidFill>
      </p:bgPr>
    </p:bg>
    <p:spTree>
      <p:nvGrpSpPr>
        <p:cNvPr id="246" name="Shape 246"/>
        <p:cNvGrpSpPr/>
        <p:nvPr/>
      </p:nvGrpSpPr>
      <p:grpSpPr>
        <a:xfrm>
          <a:off x="0" y="0"/>
          <a:ext cx="0" cy="0"/>
          <a:chOff x="0" y="0"/>
          <a:chExt cx="0" cy="0"/>
        </a:xfrm>
      </p:grpSpPr>
      <p:sp>
        <p:nvSpPr>
          <p:cNvPr id="247" name="Google Shape;247;p15"/>
          <p:cNvSpPr/>
          <p:nvPr/>
        </p:nvSpPr>
        <p:spPr>
          <a:xfrm>
            <a:off x="0" y="0"/>
            <a:ext cx="12192000" cy="6884191"/>
          </a:xfrm>
          <a:prstGeom prst="rect">
            <a:avLst/>
          </a:pr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48" name="Google Shape;248;p15"/>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49" name="Google Shape;249;p15"/>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50" name="Google Shape;250;p15"/>
          <p:cNvSpPr/>
          <p:nvPr/>
        </p:nvSpPr>
        <p:spPr>
          <a:xfrm flipH="1" rot="5400000">
            <a:off x="2664629"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51" name="Google Shape;251;p15"/>
          <p:cNvSpPr/>
          <p:nvPr/>
        </p:nvSpPr>
        <p:spPr>
          <a:xfrm flipH="1" rot="5400000">
            <a:off x="2664628"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52" name="Google Shape;252;p15"/>
          <p:cNvSpPr txBox="1"/>
          <p:nvPr>
            <p:ph type="title"/>
          </p:nvPr>
        </p:nvSpPr>
        <p:spPr>
          <a:xfrm>
            <a:off x="444500" y="542925"/>
            <a:ext cx="11214100" cy="535531"/>
          </a:xfrm>
          <a:prstGeom prst="rect">
            <a:avLst/>
          </a:prstGeom>
          <a:noFill/>
          <a:ln>
            <a:noFill/>
          </a:ln>
        </p:spPr>
        <p:txBody>
          <a:bodyPr anchorCtr="0" anchor="t" bIns="45700" lIns="91425" spcFirstLastPara="1" rIns="91425" wrap="square" tIns="45700">
            <a:spAutoFit/>
          </a:bodyPr>
          <a:lstStyle>
            <a:lvl1pPr lvl="0" algn="l">
              <a:lnSpc>
                <a:spcPct val="90000"/>
              </a:lnSpc>
              <a:spcBef>
                <a:spcPts val="0"/>
              </a:spcBef>
              <a:spcAft>
                <a:spcPts val="0"/>
              </a:spcAft>
              <a:buClr>
                <a:schemeClr val="lt1"/>
              </a:buClr>
              <a:buSzPts val="3200"/>
              <a:buFont typeface="Trebuchet MS"/>
              <a:buNone/>
              <a:defRPr b="1"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253" name="Google Shape;253;p15"/>
          <p:cNvGrpSpPr/>
          <p:nvPr/>
        </p:nvGrpSpPr>
        <p:grpSpPr>
          <a:xfrm rot="-5400000">
            <a:off x="390304" y="-431739"/>
            <a:ext cx="757355" cy="863476"/>
            <a:chOff x="10431417" y="6819549"/>
            <a:chExt cx="3512798" cy="4005019"/>
          </a:xfrm>
        </p:grpSpPr>
        <p:sp>
          <p:nvSpPr>
            <p:cNvPr id="254" name="Google Shape;254;p15"/>
            <p:cNvSpPr/>
            <p:nvPr/>
          </p:nvSpPr>
          <p:spPr>
            <a:xfrm rot="2700000">
              <a:off x="10945855" y="7826207"/>
              <a:ext cx="2483923" cy="2483924"/>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55" name="Google Shape;255;p15"/>
            <p:cNvSpPr/>
            <p:nvPr/>
          </p:nvSpPr>
          <p:spPr>
            <a:xfrm flipH="1" rot="8100000">
              <a:off x="10986797" y="7317026"/>
              <a:ext cx="2402031" cy="2402032"/>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pSp>
        <p:nvGrpSpPr>
          <p:cNvPr id="256" name="Google Shape;256;p15"/>
          <p:cNvGrpSpPr/>
          <p:nvPr/>
        </p:nvGrpSpPr>
        <p:grpSpPr>
          <a:xfrm>
            <a:off x="-1" y="1357409"/>
            <a:ext cx="12192001" cy="4846320"/>
            <a:chOff x="-1" y="1357409"/>
            <a:chExt cx="12192001" cy="4917518"/>
          </a:xfrm>
        </p:grpSpPr>
        <p:sp>
          <p:nvSpPr>
            <p:cNvPr id="257" name="Google Shape;257;p15"/>
            <p:cNvSpPr/>
            <p:nvPr/>
          </p:nvSpPr>
          <p:spPr>
            <a:xfrm flipH="1" rot="10800000">
              <a:off x="-1" y="1357409"/>
              <a:ext cx="12192000" cy="4917518"/>
            </a:xfrm>
            <a:prstGeom prst="snip1Rect">
              <a:avLst>
                <a:gd fmla="val 0" name="adj"/>
              </a:avLst>
            </a:pr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58" name="Google Shape;258;p15"/>
            <p:cNvSpPr/>
            <p:nvPr/>
          </p:nvSpPr>
          <p:spPr>
            <a:xfrm flipH="1" rot="10800000">
              <a:off x="-1" y="1357409"/>
              <a:ext cx="12192001" cy="4917518"/>
            </a:xfrm>
            <a:prstGeom prst="snip1Rect">
              <a:avLst>
                <a:gd fmla="val 19670" name="adj"/>
              </a:avLst>
            </a:pr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259" name="Google Shape;259;p15"/>
          <p:cNvSpPr txBox="1"/>
          <p:nvPr>
            <p:ph idx="1" type="body"/>
          </p:nvPr>
        </p:nvSpPr>
        <p:spPr>
          <a:xfrm>
            <a:off x="542094" y="4240093"/>
            <a:ext cx="3293306" cy="14630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600"/>
              </a:spcBef>
              <a:spcAft>
                <a:spcPts val="0"/>
              </a:spcAft>
              <a:buSzPts val="1400"/>
              <a:buNone/>
              <a:defRPr sz="1400">
                <a:solidFill>
                  <a:schemeClr val="lt1"/>
                </a:solidFill>
                <a:latin typeface="Arial"/>
                <a:ea typeface="Arial"/>
                <a:cs typeface="Arial"/>
                <a:sym typeface="Arial"/>
              </a:defRPr>
            </a:lvl1pPr>
            <a:lvl2pPr indent="-330200" lvl="1" marL="91440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indent="-317500" lvl="2" marL="137160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indent="-317500" lvl="3" marL="18288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indent="-317500" lvl="4" marL="22860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0" name="Google Shape;260;p15"/>
          <p:cNvSpPr/>
          <p:nvPr/>
        </p:nvSpPr>
        <p:spPr>
          <a:xfrm flipH="1">
            <a:off x="10782300" y="5448297"/>
            <a:ext cx="1409700" cy="1409703"/>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61" name="Google Shape;261;p15"/>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000" u="none" cap="none" strike="noStrike">
                <a:solidFill>
                  <a:schemeClr val="lt1"/>
                </a:solidFill>
                <a:latin typeface="Oswald"/>
                <a:ea typeface="Oswald"/>
                <a:cs typeface="Oswald"/>
                <a:sym typeface="Oswald"/>
              </a:defRPr>
            </a:lvl1pPr>
            <a:lvl2pPr indent="0" lvl="1" marL="0" algn="r">
              <a:spcBef>
                <a:spcPts val="0"/>
              </a:spcBef>
              <a:buNone/>
              <a:defRPr b="0" i="0" sz="1000" u="none" cap="none" strike="noStrike">
                <a:solidFill>
                  <a:schemeClr val="lt1"/>
                </a:solidFill>
                <a:latin typeface="Oswald"/>
                <a:ea typeface="Oswald"/>
                <a:cs typeface="Oswald"/>
                <a:sym typeface="Oswald"/>
              </a:defRPr>
            </a:lvl2pPr>
            <a:lvl3pPr indent="0" lvl="2" marL="0" algn="r">
              <a:spcBef>
                <a:spcPts val="0"/>
              </a:spcBef>
              <a:buNone/>
              <a:defRPr b="0" i="0" sz="1000" u="none" cap="none" strike="noStrike">
                <a:solidFill>
                  <a:schemeClr val="lt1"/>
                </a:solidFill>
                <a:latin typeface="Oswald"/>
                <a:ea typeface="Oswald"/>
                <a:cs typeface="Oswald"/>
                <a:sym typeface="Oswald"/>
              </a:defRPr>
            </a:lvl3pPr>
            <a:lvl4pPr indent="0" lvl="3" marL="0" algn="r">
              <a:spcBef>
                <a:spcPts val="0"/>
              </a:spcBef>
              <a:buNone/>
              <a:defRPr b="0" i="0" sz="1000" u="none" cap="none" strike="noStrike">
                <a:solidFill>
                  <a:schemeClr val="lt1"/>
                </a:solidFill>
                <a:latin typeface="Oswald"/>
                <a:ea typeface="Oswald"/>
                <a:cs typeface="Oswald"/>
                <a:sym typeface="Oswald"/>
              </a:defRPr>
            </a:lvl4pPr>
            <a:lvl5pPr indent="0" lvl="4" marL="0" algn="r">
              <a:spcBef>
                <a:spcPts val="0"/>
              </a:spcBef>
              <a:buNone/>
              <a:defRPr b="0" i="0" sz="1000" u="none" cap="none" strike="noStrike">
                <a:solidFill>
                  <a:schemeClr val="lt1"/>
                </a:solidFill>
                <a:latin typeface="Oswald"/>
                <a:ea typeface="Oswald"/>
                <a:cs typeface="Oswald"/>
                <a:sym typeface="Oswald"/>
              </a:defRPr>
            </a:lvl5pPr>
            <a:lvl6pPr indent="0" lvl="5" marL="0" algn="r">
              <a:spcBef>
                <a:spcPts val="0"/>
              </a:spcBef>
              <a:buNone/>
              <a:defRPr b="0" i="0" sz="1000" u="none" cap="none" strike="noStrike">
                <a:solidFill>
                  <a:schemeClr val="lt1"/>
                </a:solidFill>
                <a:latin typeface="Oswald"/>
                <a:ea typeface="Oswald"/>
                <a:cs typeface="Oswald"/>
                <a:sym typeface="Oswald"/>
              </a:defRPr>
            </a:lvl6pPr>
            <a:lvl7pPr indent="0" lvl="6" marL="0" algn="r">
              <a:spcBef>
                <a:spcPts val="0"/>
              </a:spcBef>
              <a:buNone/>
              <a:defRPr b="0" i="0" sz="1000" u="none" cap="none" strike="noStrike">
                <a:solidFill>
                  <a:schemeClr val="lt1"/>
                </a:solidFill>
                <a:latin typeface="Oswald"/>
                <a:ea typeface="Oswald"/>
                <a:cs typeface="Oswald"/>
                <a:sym typeface="Oswald"/>
              </a:defRPr>
            </a:lvl7pPr>
            <a:lvl8pPr indent="0" lvl="7" marL="0" algn="r">
              <a:spcBef>
                <a:spcPts val="0"/>
              </a:spcBef>
              <a:buNone/>
              <a:defRPr b="0" i="0" sz="1000" u="none" cap="none" strike="noStrike">
                <a:solidFill>
                  <a:schemeClr val="lt1"/>
                </a:solidFill>
                <a:latin typeface="Oswald"/>
                <a:ea typeface="Oswald"/>
                <a:cs typeface="Oswald"/>
                <a:sym typeface="Oswald"/>
              </a:defRPr>
            </a:lvl8pPr>
            <a:lvl9pPr indent="0" lvl="8" marL="0" algn="r">
              <a:spcBef>
                <a:spcPts val="0"/>
              </a:spcBef>
              <a:buNone/>
              <a:defRPr b="0" i="0" sz="1000" u="none" cap="none" strike="noStrike">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
        <p:nvSpPr>
          <p:cNvPr id="262" name="Google Shape;262;p15"/>
          <p:cNvSpPr/>
          <p:nvPr>
            <p:ph idx="2" type="pic"/>
          </p:nvPr>
        </p:nvSpPr>
        <p:spPr>
          <a:xfrm>
            <a:off x="-2" y="1352575"/>
            <a:ext cx="12192002" cy="2289897"/>
          </a:xfrm>
          <a:prstGeom prst="rect">
            <a:avLst/>
          </a:prstGeom>
          <a:noFill/>
          <a:ln>
            <a:noFill/>
          </a:ln>
        </p:spPr>
      </p:sp>
      <p:sp>
        <p:nvSpPr>
          <p:cNvPr id="263" name="Google Shape;263;p15"/>
          <p:cNvSpPr txBox="1"/>
          <p:nvPr>
            <p:ph idx="3" type="body"/>
          </p:nvPr>
        </p:nvSpPr>
        <p:spPr>
          <a:xfrm>
            <a:off x="4444169" y="4240093"/>
            <a:ext cx="3293306" cy="14630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600"/>
              </a:spcBef>
              <a:spcAft>
                <a:spcPts val="0"/>
              </a:spcAft>
              <a:buSzPts val="1400"/>
              <a:buNone/>
              <a:defRPr sz="1400">
                <a:solidFill>
                  <a:schemeClr val="lt1"/>
                </a:solidFill>
                <a:latin typeface="Arial"/>
                <a:ea typeface="Arial"/>
                <a:cs typeface="Arial"/>
                <a:sym typeface="Arial"/>
              </a:defRPr>
            </a:lvl1pPr>
            <a:lvl2pPr indent="-330200" lvl="1" marL="91440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indent="-317500" lvl="2" marL="137160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indent="-317500" lvl="3" marL="18288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indent="-317500" lvl="4" marL="22860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4" name="Google Shape;264;p15"/>
          <p:cNvSpPr txBox="1"/>
          <p:nvPr>
            <p:ph idx="4" type="body"/>
          </p:nvPr>
        </p:nvSpPr>
        <p:spPr>
          <a:xfrm>
            <a:off x="8346244" y="4240093"/>
            <a:ext cx="3293306" cy="14630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600"/>
              </a:spcBef>
              <a:spcAft>
                <a:spcPts val="0"/>
              </a:spcAft>
              <a:buSzPts val="1400"/>
              <a:buNone/>
              <a:defRPr sz="1400">
                <a:solidFill>
                  <a:schemeClr val="lt1"/>
                </a:solidFill>
                <a:latin typeface="Arial"/>
                <a:ea typeface="Arial"/>
                <a:cs typeface="Arial"/>
                <a:sym typeface="Arial"/>
              </a:defRPr>
            </a:lvl1pPr>
            <a:lvl2pPr indent="-330200" lvl="1" marL="91440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indent="-317500" lvl="2" marL="137160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indent="-317500" lvl="3" marL="18288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indent="-317500" lvl="4" marL="22860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bg>
      <p:bgPr>
        <a:solidFill>
          <a:schemeClr val="accent2"/>
        </a:solidFill>
      </p:bgPr>
    </p:bg>
    <p:spTree>
      <p:nvGrpSpPr>
        <p:cNvPr id="265" name="Shape 265"/>
        <p:cNvGrpSpPr/>
        <p:nvPr/>
      </p:nvGrpSpPr>
      <p:grpSpPr>
        <a:xfrm>
          <a:off x="0" y="0"/>
          <a:ext cx="0" cy="0"/>
          <a:chOff x="0" y="0"/>
          <a:chExt cx="0" cy="0"/>
        </a:xfrm>
      </p:grpSpPr>
      <p:sp>
        <p:nvSpPr>
          <p:cNvPr id="266" name="Google Shape;266;p16"/>
          <p:cNvSpPr/>
          <p:nvPr/>
        </p:nvSpPr>
        <p:spPr>
          <a:xfrm>
            <a:off x="0" y="0"/>
            <a:ext cx="12192000" cy="6884191"/>
          </a:xfrm>
          <a:prstGeom prst="rect">
            <a:avLst/>
          </a:pr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67" name="Google Shape;267;p16"/>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68" name="Google Shape;268;p16"/>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69" name="Google Shape;269;p16"/>
          <p:cNvSpPr/>
          <p:nvPr/>
        </p:nvSpPr>
        <p:spPr>
          <a:xfrm flipH="1" rot="5400000">
            <a:off x="2664629"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70" name="Google Shape;270;p16"/>
          <p:cNvSpPr/>
          <p:nvPr/>
        </p:nvSpPr>
        <p:spPr>
          <a:xfrm flipH="1" rot="5400000">
            <a:off x="2664628"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71" name="Google Shape;271;p16"/>
          <p:cNvSpPr txBox="1"/>
          <p:nvPr>
            <p:ph type="title"/>
          </p:nvPr>
        </p:nvSpPr>
        <p:spPr>
          <a:xfrm>
            <a:off x="444500" y="542925"/>
            <a:ext cx="11214100" cy="535531"/>
          </a:xfrm>
          <a:prstGeom prst="rect">
            <a:avLst/>
          </a:prstGeom>
          <a:noFill/>
          <a:ln>
            <a:noFill/>
          </a:ln>
        </p:spPr>
        <p:txBody>
          <a:bodyPr anchorCtr="0" anchor="t" bIns="45700" lIns="91425" spcFirstLastPara="1" rIns="91425" wrap="square" tIns="45700">
            <a:spAutoFit/>
          </a:bodyPr>
          <a:lstStyle>
            <a:lvl1pPr lvl="0" algn="l">
              <a:lnSpc>
                <a:spcPct val="90000"/>
              </a:lnSpc>
              <a:spcBef>
                <a:spcPts val="0"/>
              </a:spcBef>
              <a:spcAft>
                <a:spcPts val="0"/>
              </a:spcAft>
              <a:buClr>
                <a:schemeClr val="lt1"/>
              </a:buClr>
              <a:buSzPts val="3200"/>
              <a:buFont typeface="Trebuchet MS"/>
              <a:buNone/>
              <a:defRPr b="1"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272" name="Google Shape;272;p16"/>
          <p:cNvGrpSpPr/>
          <p:nvPr/>
        </p:nvGrpSpPr>
        <p:grpSpPr>
          <a:xfrm rot="-5400000">
            <a:off x="390304" y="-431739"/>
            <a:ext cx="757355" cy="863476"/>
            <a:chOff x="10431417" y="6819549"/>
            <a:chExt cx="3512798" cy="4005019"/>
          </a:xfrm>
        </p:grpSpPr>
        <p:sp>
          <p:nvSpPr>
            <p:cNvPr id="273" name="Google Shape;273;p16"/>
            <p:cNvSpPr/>
            <p:nvPr/>
          </p:nvSpPr>
          <p:spPr>
            <a:xfrm rot="2700000">
              <a:off x="10945855" y="7826207"/>
              <a:ext cx="2483923" cy="2483924"/>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74" name="Google Shape;274;p16"/>
            <p:cNvSpPr/>
            <p:nvPr/>
          </p:nvSpPr>
          <p:spPr>
            <a:xfrm flipH="1" rot="8100000">
              <a:off x="10986797" y="7317026"/>
              <a:ext cx="2402031" cy="2402032"/>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pSp>
        <p:nvGrpSpPr>
          <p:cNvPr id="275" name="Google Shape;275;p16"/>
          <p:cNvGrpSpPr/>
          <p:nvPr/>
        </p:nvGrpSpPr>
        <p:grpSpPr>
          <a:xfrm>
            <a:off x="-1" y="1357409"/>
            <a:ext cx="12192001" cy="4846320"/>
            <a:chOff x="-1" y="1357409"/>
            <a:chExt cx="12192001" cy="4917518"/>
          </a:xfrm>
        </p:grpSpPr>
        <p:sp>
          <p:nvSpPr>
            <p:cNvPr id="276" name="Google Shape;276;p16"/>
            <p:cNvSpPr/>
            <p:nvPr/>
          </p:nvSpPr>
          <p:spPr>
            <a:xfrm flipH="1" rot="10800000">
              <a:off x="-1" y="1357409"/>
              <a:ext cx="12192000" cy="4917518"/>
            </a:xfrm>
            <a:prstGeom prst="snip1Rect">
              <a:avLst>
                <a:gd fmla="val 0" name="adj"/>
              </a:avLst>
            </a:pr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77" name="Google Shape;277;p16"/>
            <p:cNvSpPr/>
            <p:nvPr/>
          </p:nvSpPr>
          <p:spPr>
            <a:xfrm flipH="1" rot="10800000">
              <a:off x="-1" y="1357409"/>
              <a:ext cx="12192001" cy="4917518"/>
            </a:xfrm>
            <a:prstGeom prst="snip1Rect">
              <a:avLst>
                <a:gd fmla="val 19670" name="adj"/>
              </a:avLst>
            </a:pr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278" name="Google Shape;278;p16"/>
          <p:cNvSpPr/>
          <p:nvPr/>
        </p:nvSpPr>
        <p:spPr>
          <a:xfrm flipH="1">
            <a:off x="10782300" y="5448297"/>
            <a:ext cx="1409700" cy="1409703"/>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79" name="Google Shape;279;p16"/>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000" u="none" cap="none" strike="noStrike">
                <a:solidFill>
                  <a:schemeClr val="lt1"/>
                </a:solidFill>
                <a:latin typeface="Oswald"/>
                <a:ea typeface="Oswald"/>
                <a:cs typeface="Oswald"/>
                <a:sym typeface="Oswald"/>
              </a:defRPr>
            </a:lvl1pPr>
            <a:lvl2pPr indent="0" lvl="1" marL="0" algn="r">
              <a:spcBef>
                <a:spcPts val="0"/>
              </a:spcBef>
              <a:buNone/>
              <a:defRPr b="0" i="0" sz="1000" u="none" cap="none" strike="noStrike">
                <a:solidFill>
                  <a:schemeClr val="lt1"/>
                </a:solidFill>
                <a:latin typeface="Oswald"/>
                <a:ea typeface="Oswald"/>
                <a:cs typeface="Oswald"/>
                <a:sym typeface="Oswald"/>
              </a:defRPr>
            </a:lvl2pPr>
            <a:lvl3pPr indent="0" lvl="2" marL="0" algn="r">
              <a:spcBef>
                <a:spcPts val="0"/>
              </a:spcBef>
              <a:buNone/>
              <a:defRPr b="0" i="0" sz="1000" u="none" cap="none" strike="noStrike">
                <a:solidFill>
                  <a:schemeClr val="lt1"/>
                </a:solidFill>
                <a:latin typeface="Oswald"/>
                <a:ea typeface="Oswald"/>
                <a:cs typeface="Oswald"/>
                <a:sym typeface="Oswald"/>
              </a:defRPr>
            </a:lvl3pPr>
            <a:lvl4pPr indent="0" lvl="3" marL="0" algn="r">
              <a:spcBef>
                <a:spcPts val="0"/>
              </a:spcBef>
              <a:buNone/>
              <a:defRPr b="0" i="0" sz="1000" u="none" cap="none" strike="noStrike">
                <a:solidFill>
                  <a:schemeClr val="lt1"/>
                </a:solidFill>
                <a:latin typeface="Oswald"/>
                <a:ea typeface="Oswald"/>
                <a:cs typeface="Oswald"/>
                <a:sym typeface="Oswald"/>
              </a:defRPr>
            </a:lvl4pPr>
            <a:lvl5pPr indent="0" lvl="4" marL="0" algn="r">
              <a:spcBef>
                <a:spcPts val="0"/>
              </a:spcBef>
              <a:buNone/>
              <a:defRPr b="0" i="0" sz="1000" u="none" cap="none" strike="noStrike">
                <a:solidFill>
                  <a:schemeClr val="lt1"/>
                </a:solidFill>
                <a:latin typeface="Oswald"/>
                <a:ea typeface="Oswald"/>
                <a:cs typeface="Oswald"/>
                <a:sym typeface="Oswald"/>
              </a:defRPr>
            </a:lvl5pPr>
            <a:lvl6pPr indent="0" lvl="5" marL="0" algn="r">
              <a:spcBef>
                <a:spcPts val="0"/>
              </a:spcBef>
              <a:buNone/>
              <a:defRPr b="0" i="0" sz="1000" u="none" cap="none" strike="noStrike">
                <a:solidFill>
                  <a:schemeClr val="lt1"/>
                </a:solidFill>
                <a:latin typeface="Oswald"/>
                <a:ea typeface="Oswald"/>
                <a:cs typeface="Oswald"/>
                <a:sym typeface="Oswald"/>
              </a:defRPr>
            </a:lvl6pPr>
            <a:lvl7pPr indent="0" lvl="6" marL="0" algn="r">
              <a:spcBef>
                <a:spcPts val="0"/>
              </a:spcBef>
              <a:buNone/>
              <a:defRPr b="0" i="0" sz="1000" u="none" cap="none" strike="noStrike">
                <a:solidFill>
                  <a:schemeClr val="lt1"/>
                </a:solidFill>
                <a:latin typeface="Oswald"/>
                <a:ea typeface="Oswald"/>
                <a:cs typeface="Oswald"/>
                <a:sym typeface="Oswald"/>
              </a:defRPr>
            </a:lvl7pPr>
            <a:lvl8pPr indent="0" lvl="7" marL="0" algn="r">
              <a:spcBef>
                <a:spcPts val="0"/>
              </a:spcBef>
              <a:buNone/>
              <a:defRPr b="0" i="0" sz="1000" u="none" cap="none" strike="noStrike">
                <a:solidFill>
                  <a:schemeClr val="lt1"/>
                </a:solidFill>
                <a:latin typeface="Oswald"/>
                <a:ea typeface="Oswald"/>
                <a:cs typeface="Oswald"/>
                <a:sym typeface="Oswald"/>
              </a:defRPr>
            </a:lvl8pPr>
            <a:lvl9pPr indent="0" lvl="8" marL="0" algn="r">
              <a:spcBef>
                <a:spcPts val="0"/>
              </a:spcBef>
              <a:buNone/>
              <a:defRPr b="0" i="0" sz="1000" u="none" cap="none" strike="noStrike">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
        <p:nvSpPr>
          <p:cNvPr id="280" name="Google Shape;280;p16"/>
          <p:cNvSpPr txBox="1"/>
          <p:nvPr>
            <p:ph idx="1" type="body"/>
          </p:nvPr>
        </p:nvSpPr>
        <p:spPr>
          <a:xfrm>
            <a:off x="443366" y="1444649"/>
            <a:ext cx="3365063" cy="457907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1600"/>
              <a:buFont typeface="Arial"/>
              <a:buNone/>
              <a:defRPr sz="1600">
                <a:solidFill>
                  <a:schemeClr val="lt1"/>
                </a:solidFill>
              </a:defRPr>
            </a:lvl1pPr>
            <a:lvl2pPr indent="-228600" lvl="1" marL="914400" algn="l">
              <a:lnSpc>
                <a:spcPct val="90000"/>
              </a:lnSpc>
              <a:spcBef>
                <a:spcPts val="500"/>
              </a:spcBef>
              <a:spcAft>
                <a:spcPts val="0"/>
              </a:spcAft>
              <a:buSzPts val="1400"/>
              <a:buNone/>
              <a:defRPr sz="1400"/>
            </a:lvl2pPr>
            <a:lvl3pPr indent="-228600" lvl="2" marL="1371600" algn="l">
              <a:lnSpc>
                <a:spcPct val="90000"/>
              </a:lnSpc>
              <a:spcBef>
                <a:spcPts val="500"/>
              </a:spcBef>
              <a:spcAft>
                <a:spcPts val="0"/>
              </a:spcAft>
              <a:buSzPts val="1200"/>
              <a:buNone/>
              <a:defRPr sz="1200"/>
            </a:lvl3pPr>
            <a:lvl4pPr indent="-228600" lvl="3" marL="1828800" algn="l">
              <a:lnSpc>
                <a:spcPct val="90000"/>
              </a:lnSpc>
              <a:spcBef>
                <a:spcPts val="500"/>
              </a:spcBef>
              <a:spcAft>
                <a:spcPts val="0"/>
              </a:spcAft>
              <a:buSzPts val="1000"/>
              <a:buNone/>
              <a:defRPr sz="1000"/>
            </a:lvl4pPr>
            <a:lvl5pPr indent="-228600" lvl="4" marL="2286000" algn="l">
              <a:lnSpc>
                <a:spcPct val="90000"/>
              </a:lnSpc>
              <a:spcBef>
                <a:spcPts val="5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81" name="Google Shape;281;p16"/>
          <p:cNvSpPr txBox="1"/>
          <p:nvPr>
            <p:ph idx="2" type="body"/>
          </p:nvPr>
        </p:nvSpPr>
        <p:spPr>
          <a:xfrm>
            <a:off x="3964290" y="1444649"/>
            <a:ext cx="7694310" cy="4579079"/>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SzPts val="2400"/>
              <a:buChar char="•"/>
              <a:defRPr sz="2400">
                <a:solidFill>
                  <a:schemeClr val="lt1"/>
                </a:solidFill>
              </a:defRPr>
            </a:lvl1pPr>
            <a:lvl2pPr indent="-355600" lvl="1" marL="914400" algn="l">
              <a:lnSpc>
                <a:spcPct val="90000"/>
              </a:lnSpc>
              <a:spcBef>
                <a:spcPts val="500"/>
              </a:spcBef>
              <a:spcAft>
                <a:spcPts val="0"/>
              </a:spcAft>
              <a:buSzPts val="2000"/>
              <a:buChar char="•"/>
              <a:defRPr sz="2000">
                <a:solidFill>
                  <a:schemeClr val="lt1"/>
                </a:solidFill>
              </a:defRPr>
            </a:lvl2pPr>
            <a:lvl3pPr indent="-342900" lvl="2" marL="1371600" algn="l">
              <a:lnSpc>
                <a:spcPct val="90000"/>
              </a:lnSpc>
              <a:spcBef>
                <a:spcPts val="500"/>
              </a:spcBef>
              <a:spcAft>
                <a:spcPts val="0"/>
              </a:spcAft>
              <a:buSzPts val="1800"/>
              <a:buChar char="•"/>
              <a:defRPr sz="1800">
                <a:solidFill>
                  <a:schemeClr val="lt1"/>
                </a:solidFill>
              </a:defRPr>
            </a:lvl3pPr>
            <a:lvl4pPr indent="-330200" lvl="3" marL="1828800" algn="l">
              <a:lnSpc>
                <a:spcPct val="90000"/>
              </a:lnSpc>
              <a:spcBef>
                <a:spcPts val="500"/>
              </a:spcBef>
              <a:spcAft>
                <a:spcPts val="0"/>
              </a:spcAft>
              <a:buSzPts val="1600"/>
              <a:buChar char="•"/>
              <a:defRPr sz="1600">
                <a:solidFill>
                  <a:schemeClr val="lt1"/>
                </a:solidFill>
              </a:defRPr>
            </a:lvl4pPr>
            <a:lvl5pPr indent="-330200" lvl="4" marL="2286000" algn="l">
              <a:lnSpc>
                <a:spcPct val="90000"/>
              </a:lnSpc>
              <a:spcBef>
                <a:spcPts val="500"/>
              </a:spcBef>
              <a:spcAft>
                <a:spcPts val="0"/>
              </a:spcAft>
              <a:buSzPts val="1600"/>
              <a:buChar char="•"/>
              <a:defRPr sz="1600">
                <a:solidFill>
                  <a:schemeClr val="lt1"/>
                </a:solidFill>
              </a:defRPr>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82" name="Shape 282"/>
        <p:cNvGrpSpPr/>
        <p:nvPr/>
      </p:nvGrpSpPr>
      <p:grpSpPr>
        <a:xfrm>
          <a:off x="0" y="0"/>
          <a:ext cx="0" cy="0"/>
          <a:chOff x="0" y="0"/>
          <a:chExt cx="0" cy="0"/>
        </a:xfrm>
      </p:grpSpPr>
      <p:sp>
        <p:nvSpPr>
          <p:cNvPr id="283" name="Google Shape;283;p17"/>
          <p:cNvSpPr/>
          <p:nvPr/>
        </p:nvSpPr>
        <p:spPr>
          <a:xfrm>
            <a:off x="0" y="0"/>
            <a:ext cx="12192000" cy="6884191"/>
          </a:xfrm>
          <a:prstGeom prst="rect">
            <a:avLst/>
          </a:pr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84" name="Google Shape;284;p17"/>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85" name="Google Shape;285;p17"/>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86" name="Google Shape;286;p17"/>
          <p:cNvSpPr/>
          <p:nvPr/>
        </p:nvSpPr>
        <p:spPr>
          <a:xfrm flipH="1" rot="5400000">
            <a:off x="2664629"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87" name="Google Shape;287;p17"/>
          <p:cNvSpPr/>
          <p:nvPr/>
        </p:nvSpPr>
        <p:spPr>
          <a:xfrm flipH="1" rot="5400000">
            <a:off x="2664628"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288" name="Google Shape;288;p17"/>
          <p:cNvGrpSpPr/>
          <p:nvPr/>
        </p:nvGrpSpPr>
        <p:grpSpPr>
          <a:xfrm rot="-5400000">
            <a:off x="390304" y="-431739"/>
            <a:ext cx="757355" cy="863476"/>
            <a:chOff x="10431417" y="6819549"/>
            <a:chExt cx="3512798" cy="4005019"/>
          </a:xfrm>
        </p:grpSpPr>
        <p:sp>
          <p:nvSpPr>
            <p:cNvPr id="289" name="Google Shape;289;p17"/>
            <p:cNvSpPr/>
            <p:nvPr/>
          </p:nvSpPr>
          <p:spPr>
            <a:xfrm rot="2700000">
              <a:off x="10945855" y="7826207"/>
              <a:ext cx="2483923" cy="2483924"/>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90" name="Google Shape;290;p17"/>
            <p:cNvSpPr/>
            <p:nvPr/>
          </p:nvSpPr>
          <p:spPr>
            <a:xfrm flipH="1" rot="8100000">
              <a:off x="10986797" y="7317026"/>
              <a:ext cx="2402031" cy="2402032"/>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291" name="Google Shape;291;p17"/>
          <p:cNvSpPr/>
          <p:nvPr/>
        </p:nvSpPr>
        <p:spPr>
          <a:xfrm flipH="1">
            <a:off x="10782300" y="5448297"/>
            <a:ext cx="1409700" cy="1409703"/>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92" name="Google Shape;292;p17"/>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000" u="none" cap="none" strike="noStrike">
                <a:solidFill>
                  <a:schemeClr val="lt1"/>
                </a:solidFill>
                <a:latin typeface="Oswald"/>
                <a:ea typeface="Oswald"/>
                <a:cs typeface="Oswald"/>
                <a:sym typeface="Oswald"/>
              </a:defRPr>
            </a:lvl1pPr>
            <a:lvl2pPr indent="0" lvl="1" marL="0" algn="r">
              <a:spcBef>
                <a:spcPts val="0"/>
              </a:spcBef>
              <a:buNone/>
              <a:defRPr b="0" i="0" sz="1000" u="none" cap="none" strike="noStrike">
                <a:solidFill>
                  <a:schemeClr val="lt1"/>
                </a:solidFill>
                <a:latin typeface="Oswald"/>
                <a:ea typeface="Oswald"/>
                <a:cs typeface="Oswald"/>
                <a:sym typeface="Oswald"/>
              </a:defRPr>
            </a:lvl2pPr>
            <a:lvl3pPr indent="0" lvl="2" marL="0" algn="r">
              <a:spcBef>
                <a:spcPts val="0"/>
              </a:spcBef>
              <a:buNone/>
              <a:defRPr b="0" i="0" sz="1000" u="none" cap="none" strike="noStrike">
                <a:solidFill>
                  <a:schemeClr val="lt1"/>
                </a:solidFill>
                <a:latin typeface="Oswald"/>
                <a:ea typeface="Oswald"/>
                <a:cs typeface="Oswald"/>
                <a:sym typeface="Oswald"/>
              </a:defRPr>
            </a:lvl3pPr>
            <a:lvl4pPr indent="0" lvl="3" marL="0" algn="r">
              <a:spcBef>
                <a:spcPts val="0"/>
              </a:spcBef>
              <a:buNone/>
              <a:defRPr b="0" i="0" sz="1000" u="none" cap="none" strike="noStrike">
                <a:solidFill>
                  <a:schemeClr val="lt1"/>
                </a:solidFill>
                <a:latin typeface="Oswald"/>
                <a:ea typeface="Oswald"/>
                <a:cs typeface="Oswald"/>
                <a:sym typeface="Oswald"/>
              </a:defRPr>
            </a:lvl4pPr>
            <a:lvl5pPr indent="0" lvl="4" marL="0" algn="r">
              <a:spcBef>
                <a:spcPts val="0"/>
              </a:spcBef>
              <a:buNone/>
              <a:defRPr b="0" i="0" sz="1000" u="none" cap="none" strike="noStrike">
                <a:solidFill>
                  <a:schemeClr val="lt1"/>
                </a:solidFill>
                <a:latin typeface="Oswald"/>
                <a:ea typeface="Oswald"/>
                <a:cs typeface="Oswald"/>
                <a:sym typeface="Oswald"/>
              </a:defRPr>
            </a:lvl5pPr>
            <a:lvl6pPr indent="0" lvl="5" marL="0" algn="r">
              <a:spcBef>
                <a:spcPts val="0"/>
              </a:spcBef>
              <a:buNone/>
              <a:defRPr b="0" i="0" sz="1000" u="none" cap="none" strike="noStrike">
                <a:solidFill>
                  <a:schemeClr val="lt1"/>
                </a:solidFill>
                <a:latin typeface="Oswald"/>
                <a:ea typeface="Oswald"/>
                <a:cs typeface="Oswald"/>
                <a:sym typeface="Oswald"/>
              </a:defRPr>
            </a:lvl6pPr>
            <a:lvl7pPr indent="0" lvl="6" marL="0" algn="r">
              <a:spcBef>
                <a:spcPts val="0"/>
              </a:spcBef>
              <a:buNone/>
              <a:defRPr b="0" i="0" sz="1000" u="none" cap="none" strike="noStrike">
                <a:solidFill>
                  <a:schemeClr val="lt1"/>
                </a:solidFill>
                <a:latin typeface="Oswald"/>
                <a:ea typeface="Oswald"/>
                <a:cs typeface="Oswald"/>
                <a:sym typeface="Oswald"/>
              </a:defRPr>
            </a:lvl7pPr>
            <a:lvl8pPr indent="0" lvl="7" marL="0" algn="r">
              <a:spcBef>
                <a:spcPts val="0"/>
              </a:spcBef>
              <a:buNone/>
              <a:defRPr b="0" i="0" sz="1000" u="none" cap="none" strike="noStrike">
                <a:solidFill>
                  <a:schemeClr val="lt1"/>
                </a:solidFill>
                <a:latin typeface="Oswald"/>
                <a:ea typeface="Oswald"/>
                <a:cs typeface="Oswald"/>
                <a:sym typeface="Oswald"/>
              </a:defRPr>
            </a:lvl8pPr>
            <a:lvl9pPr indent="0" lvl="8" marL="0" algn="r">
              <a:spcBef>
                <a:spcPts val="0"/>
              </a:spcBef>
              <a:buNone/>
              <a:defRPr b="0" i="0" sz="1000" u="none" cap="none" strike="noStrike">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1">
  <p:cSld name="Thank You 1">
    <p:spTree>
      <p:nvGrpSpPr>
        <p:cNvPr id="293" name="Shape 293"/>
        <p:cNvGrpSpPr/>
        <p:nvPr/>
      </p:nvGrpSpPr>
      <p:grpSpPr>
        <a:xfrm>
          <a:off x="0" y="0"/>
          <a:ext cx="0" cy="0"/>
          <a:chOff x="0" y="0"/>
          <a:chExt cx="0" cy="0"/>
        </a:xfrm>
      </p:grpSpPr>
      <p:sp>
        <p:nvSpPr>
          <p:cNvPr id="294" name="Google Shape;294;p18"/>
          <p:cNvSpPr/>
          <p:nvPr/>
        </p:nvSpPr>
        <p:spPr>
          <a:xfrm>
            <a:off x="0" y="0"/>
            <a:ext cx="121920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95" name="Google Shape;295;p18"/>
          <p:cNvSpPr/>
          <p:nvPr/>
        </p:nvSpPr>
        <p:spPr>
          <a:xfrm flipH="1">
            <a:off x="-16297" y="0"/>
            <a:ext cx="12208298" cy="6858000"/>
          </a:xfrm>
          <a:custGeom>
            <a:rect b="b" l="l" r="r" t="t"/>
            <a:pathLst>
              <a:path extrusionOk="0" h="6858000" w="12208298">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372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96" name="Google Shape;296;p18"/>
          <p:cNvSpPr/>
          <p:nvPr/>
        </p:nvSpPr>
        <p:spPr>
          <a:xfrm rot="-5400000">
            <a:off x="2667000" y="-2667001"/>
            <a:ext cx="6858000" cy="12192002"/>
          </a:xfrm>
          <a:custGeom>
            <a:rect b="b" l="l" r="r" t="t"/>
            <a:pathLst>
              <a:path extrusionOk="0" h="12192002" w="6858000">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97" name="Google Shape;297;p18"/>
          <p:cNvSpPr/>
          <p:nvPr/>
        </p:nvSpPr>
        <p:spPr>
          <a:xfrm rot="-5400000">
            <a:off x="2667000" y="-2667001"/>
            <a:ext cx="6858000" cy="12192002"/>
          </a:xfrm>
          <a:custGeom>
            <a:rect b="b" l="l" r="r" t="t"/>
            <a:pathLst>
              <a:path extrusionOk="0" h="12192002" w="6858000">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rgbClr val="003252">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298" name="Google Shape;298;p18"/>
          <p:cNvGrpSpPr/>
          <p:nvPr/>
        </p:nvGrpSpPr>
        <p:grpSpPr>
          <a:xfrm>
            <a:off x="1" y="0"/>
            <a:ext cx="6881966" cy="6858875"/>
            <a:chOff x="-5321" y="1096"/>
            <a:chExt cx="5924073" cy="5904197"/>
          </a:xfrm>
        </p:grpSpPr>
        <p:sp>
          <p:nvSpPr>
            <p:cNvPr id="299" name="Google Shape;299;p18"/>
            <p:cNvSpPr/>
            <p:nvPr/>
          </p:nvSpPr>
          <p:spPr>
            <a:xfrm rot="5400000">
              <a:off x="4618" y="-8842"/>
              <a:ext cx="5904196" cy="5924073"/>
            </a:xfrm>
            <a:prstGeom prst="rtTriangle">
              <a:avLst/>
            </a:pr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00" name="Google Shape;300;p18"/>
            <p:cNvSpPr/>
            <p:nvPr/>
          </p:nvSpPr>
          <p:spPr>
            <a:xfrm rot="5400000">
              <a:off x="3941" y="-8164"/>
              <a:ext cx="5501471" cy="5519993"/>
            </a:xfrm>
            <a:prstGeom prst="rtTriangl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01" name="Google Shape;301;p18"/>
            <p:cNvSpPr/>
            <p:nvPr/>
          </p:nvSpPr>
          <p:spPr>
            <a:xfrm rot="5400000">
              <a:off x="3131" y="-7355"/>
              <a:ext cx="5019818" cy="5036720"/>
            </a:xfrm>
            <a:prstGeom prst="rtTriangle">
              <a:avLst/>
            </a:prstGeom>
            <a:solidFill>
              <a:schemeClr val="accent2">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302" name="Google Shape;302;p18"/>
          <p:cNvSpPr txBox="1"/>
          <p:nvPr>
            <p:ph type="ctrTitle"/>
          </p:nvPr>
        </p:nvSpPr>
        <p:spPr>
          <a:xfrm>
            <a:off x="5217242" y="2807208"/>
            <a:ext cx="4945598" cy="124358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5400"/>
              <a:buFont typeface="Trebuchet MS"/>
              <a:buNone/>
              <a:defRPr b="1"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2">
  <p:cSld name="Thank You 2">
    <p:spTree>
      <p:nvGrpSpPr>
        <p:cNvPr id="303" name="Shape 303"/>
        <p:cNvGrpSpPr/>
        <p:nvPr/>
      </p:nvGrpSpPr>
      <p:grpSpPr>
        <a:xfrm>
          <a:off x="0" y="0"/>
          <a:ext cx="0" cy="0"/>
          <a:chOff x="0" y="0"/>
          <a:chExt cx="0" cy="0"/>
        </a:xfrm>
      </p:grpSpPr>
      <p:sp>
        <p:nvSpPr>
          <p:cNvPr id="304" name="Google Shape;304;p19"/>
          <p:cNvSpPr/>
          <p:nvPr/>
        </p:nvSpPr>
        <p:spPr>
          <a:xfrm>
            <a:off x="0" y="0"/>
            <a:ext cx="121920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05" name="Google Shape;305;p19"/>
          <p:cNvSpPr/>
          <p:nvPr/>
        </p:nvSpPr>
        <p:spPr>
          <a:xfrm flipH="1">
            <a:off x="-16297" y="0"/>
            <a:ext cx="12208298" cy="6858000"/>
          </a:xfrm>
          <a:custGeom>
            <a:rect b="b" l="l" r="r" t="t"/>
            <a:pathLst>
              <a:path extrusionOk="0" h="6858000" w="12208298">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372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06" name="Google Shape;306;p19"/>
          <p:cNvSpPr/>
          <p:nvPr/>
        </p:nvSpPr>
        <p:spPr>
          <a:xfrm rot="-5400000">
            <a:off x="2667000" y="-2667001"/>
            <a:ext cx="6858000" cy="12192002"/>
          </a:xfrm>
          <a:custGeom>
            <a:rect b="b" l="l" r="r" t="t"/>
            <a:pathLst>
              <a:path extrusionOk="0" h="12192002" w="6858000">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07" name="Google Shape;307;p19"/>
          <p:cNvSpPr/>
          <p:nvPr/>
        </p:nvSpPr>
        <p:spPr>
          <a:xfrm rot="-5400000">
            <a:off x="2667000" y="-2667001"/>
            <a:ext cx="6858000" cy="12192002"/>
          </a:xfrm>
          <a:custGeom>
            <a:rect b="b" l="l" r="r" t="t"/>
            <a:pathLst>
              <a:path extrusionOk="0" h="12192002" w="6858000">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rgbClr val="003252">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08" name="Google Shape;308;p19"/>
          <p:cNvSpPr txBox="1"/>
          <p:nvPr>
            <p:ph type="ctrTitle"/>
          </p:nvPr>
        </p:nvSpPr>
        <p:spPr>
          <a:xfrm>
            <a:off x="6360242" y="3429000"/>
            <a:ext cx="4945598" cy="124358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5400"/>
              <a:buFont typeface="Trebuchet MS"/>
              <a:buNone/>
              <a:defRPr b="1"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9" name="Google Shape;309;p19"/>
          <p:cNvSpPr/>
          <p:nvPr/>
        </p:nvSpPr>
        <p:spPr>
          <a:xfrm rot="-8100000">
            <a:off x="-729899" y="-1215856"/>
            <a:ext cx="6043521" cy="8427077"/>
          </a:xfrm>
          <a:custGeom>
            <a:rect b="b" l="l" r="r" t="t"/>
            <a:pathLst>
              <a:path extrusionOk="0" h="8427077" w="6043521">
                <a:moveTo>
                  <a:pt x="6043521" y="4267535"/>
                </a:moveTo>
                <a:lnTo>
                  <a:pt x="1883979" y="8427077"/>
                </a:lnTo>
                <a:lnTo>
                  <a:pt x="0" y="8427077"/>
                </a:lnTo>
                <a:lnTo>
                  <a:pt x="0" y="1775986"/>
                </a:lnTo>
                <a:lnTo>
                  <a:pt x="1775985"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10" name="Google Shape;310;p19"/>
          <p:cNvSpPr/>
          <p:nvPr/>
        </p:nvSpPr>
        <p:spPr>
          <a:xfrm rot="-8100000">
            <a:off x="-1145231" y="-2123853"/>
            <a:ext cx="6043521" cy="9008880"/>
          </a:xfrm>
          <a:custGeom>
            <a:rect b="b" l="l" r="r" t="t"/>
            <a:pathLst>
              <a:path extrusionOk="0" h="9008880" w="6043521">
                <a:moveTo>
                  <a:pt x="6043521" y="4849338"/>
                </a:moveTo>
                <a:lnTo>
                  <a:pt x="1883979" y="9008880"/>
                </a:lnTo>
                <a:lnTo>
                  <a:pt x="0" y="9008880"/>
                </a:lnTo>
                <a:lnTo>
                  <a:pt x="0" y="1194182"/>
                </a:lnTo>
                <a:lnTo>
                  <a:pt x="1194182"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11" name="Google Shape;311;p19"/>
          <p:cNvSpPr/>
          <p:nvPr/>
        </p:nvSpPr>
        <p:spPr>
          <a:xfrm flipH="1" rot="-2700000">
            <a:off x="-2681153" y="-465959"/>
            <a:ext cx="8639119" cy="5739762"/>
          </a:xfrm>
          <a:custGeom>
            <a:rect b="b" l="l" r="r" t="t"/>
            <a:pathLst>
              <a:path extrusionOk="0" h="5739762" w="8639119">
                <a:moveTo>
                  <a:pt x="3789781" y="0"/>
                </a:moveTo>
                <a:lnTo>
                  <a:pt x="0" y="3789782"/>
                </a:lnTo>
                <a:lnTo>
                  <a:pt x="0" y="5739761"/>
                </a:lnTo>
                <a:lnTo>
                  <a:pt x="7748695" y="5739762"/>
                </a:lnTo>
                <a:lnTo>
                  <a:pt x="8639119" y="4849338"/>
                </a:lnTo>
                <a:close/>
              </a:path>
            </a:pathLst>
          </a:custGeom>
          <a:solidFill>
            <a:srgbClr val="003252">
              <a:alpha val="5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p:cSld name="Title + Text">
    <p:bg>
      <p:bgPr>
        <a:solidFill>
          <a:schemeClr val="accent2"/>
        </a:solidFill>
      </p:bgPr>
    </p:bg>
    <p:spTree>
      <p:nvGrpSpPr>
        <p:cNvPr id="45" name="Shape 45"/>
        <p:cNvGrpSpPr/>
        <p:nvPr/>
      </p:nvGrpSpPr>
      <p:grpSpPr>
        <a:xfrm>
          <a:off x="0" y="0"/>
          <a:ext cx="0" cy="0"/>
          <a:chOff x="0" y="0"/>
          <a:chExt cx="0" cy="0"/>
        </a:xfrm>
      </p:grpSpPr>
      <p:sp>
        <p:nvSpPr>
          <p:cNvPr id="46" name="Google Shape;46;p3"/>
          <p:cNvSpPr/>
          <p:nvPr/>
        </p:nvSpPr>
        <p:spPr>
          <a:xfrm>
            <a:off x="0" y="0"/>
            <a:ext cx="12192000" cy="6884191"/>
          </a:xfrm>
          <a:prstGeom prst="rect">
            <a:avLst/>
          </a:pr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7" name="Google Shape;47;p3"/>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8" name="Google Shape;48;p3"/>
          <p:cNvSpPr/>
          <p:nvPr/>
        </p:nvSpPr>
        <p:spPr>
          <a:xfrm flipH="1" rot="5400000">
            <a:off x="2664628"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9" name="Google Shape;49;p3"/>
          <p:cNvSpPr txBox="1"/>
          <p:nvPr>
            <p:ph type="title"/>
          </p:nvPr>
        </p:nvSpPr>
        <p:spPr>
          <a:xfrm>
            <a:off x="444500" y="542925"/>
            <a:ext cx="11214100" cy="535531"/>
          </a:xfrm>
          <a:prstGeom prst="rect">
            <a:avLst/>
          </a:prstGeom>
          <a:noFill/>
          <a:ln>
            <a:noFill/>
          </a:ln>
        </p:spPr>
        <p:txBody>
          <a:bodyPr anchorCtr="0" anchor="t" bIns="45700" lIns="91425" spcFirstLastPara="1" rIns="91425" wrap="square" tIns="45700">
            <a:spAutoFit/>
          </a:bodyPr>
          <a:lstStyle>
            <a:lvl1pPr lvl="0" algn="l">
              <a:lnSpc>
                <a:spcPct val="90000"/>
              </a:lnSpc>
              <a:spcBef>
                <a:spcPts val="0"/>
              </a:spcBef>
              <a:spcAft>
                <a:spcPts val="0"/>
              </a:spcAft>
              <a:buClr>
                <a:schemeClr val="lt1"/>
              </a:buClr>
              <a:buSzPts val="3200"/>
              <a:buFont typeface="Trebuchet MS"/>
              <a:buNone/>
              <a:defRPr b="1"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3"/>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000" u="none" cap="none" strike="noStrike">
                <a:solidFill>
                  <a:schemeClr val="lt1"/>
                </a:solidFill>
                <a:latin typeface="Oswald"/>
                <a:ea typeface="Oswald"/>
                <a:cs typeface="Oswald"/>
                <a:sym typeface="Oswald"/>
              </a:defRPr>
            </a:lvl1pPr>
            <a:lvl2pPr indent="0" lvl="1" marL="0" algn="r">
              <a:spcBef>
                <a:spcPts val="0"/>
              </a:spcBef>
              <a:buNone/>
              <a:defRPr b="0" i="0" sz="1000" u="none" cap="none" strike="noStrike">
                <a:solidFill>
                  <a:schemeClr val="lt1"/>
                </a:solidFill>
                <a:latin typeface="Oswald"/>
                <a:ea typeface="Oswald"/>
                <a:cs typeface="Oswald"/>
                <a:sym typeface="Oswald"/>
              </a:defRPr>
            </a:lvl2pPr>
            <a:lvl3pPr indent="0" lvl="2" marL="0" algn="r">
              <a:spcBef>
                <a:spcPts val="0"/>
              </a:spcBef>
              <a:buNone/>
              <a:defRPr b="0" i="0" sz="1000" u="none" cap="none" strike="noStrike">
                <a:solidFill>
                  <a:schemeClr val="lt1"/>
                </a:solidFill>
                <a:latin typeface="Oswald"/>
                <a:ea typeface="Oswald"/>
                <a:cs typeface="Oswald"/>
                <a:sym typeface="Oswald"/>
              </a:defRPr>
            </a:lvl3pPr>
            <a:lvl4pPr indent="0" lvl="3" marL="0" algn="r">
              <a:spcBef>
                <a:spcPts val="0"/>
              </a:spcBef>
              <a:buNone/>
              <a:defRPr b="0" i="0" sz="1000" u="none" cap="none" strike="noStrike">
                <a:solidFill>
                  <a:schemeClr val="lt1"/>
                </a:solidFill>
                <a:latin typeface="Oswald"/>
                <a:ea typeface="Oswald"/>
                <a:cs typeface="Oswald"/>
                <a:sym typeface="Oswald"/>
              </a:defRPr>
            </a:lvl4pPr>
            <a:lvl5pPr indent="0" lvl="4" marL="0" algn="r">
              <a:spcBef>
                <a:spcPts val="0"/>
              </a:spcBef>
              <a:buNone/>
              <a:defRPr b="0" i="0" sz="1000" u="none" cap="none" strike="noStrike">
                <a:solidFill>
                  <a:schemeClr val="lt1"/>
                </a:solidFill>
                <a:latin typeface="Oswald"/>
                <a:ea typeface="Oswald"/>
                <a:cs typeface="Oswald"/>
                <a:sym typeface="Oswald"/>
              </a:defRPr>
            </a:lvl5pPr>
            <a:lvl6pPr indent="0" lvl="5" marL="0" algn="r">
              <a:spcBef>
                <a:spcPts val="0"/>
              </a:spcBef>
              <a:buNone/>
              <a:defRPr b="0" i="0" sz="1000" u="none" cap="none" strike="noStrike">
                <a:solidFill>
                  <a:schemeClr val="lt1"/>
                </a:solidFill>
                <a:latin typeface="Oswald"/>
                <a:ea typeface="Oswald"/>
                <a:cs typeface="Oswald"/>
                <a:sym typeface="Oswald"/>
              </a:defRPr>
            </a:lvl6pPr>
            <a:lvl7pPr indent="0" lvl="6" marL="0" algn="r">
              <a:spcBef>
                <a:spcPts val="0"/>
              </a:spcBef>
              <a:buNone/>
              <a:defRPr b="0" i="0" sz="1000" u="none" cap="none" strike="noStrike">
                <a:solidFill>
                  <a:schemeClr val="lt1"/>
                </a:solidFill>
                <a:latin typeface="Oswald"/>
                <a:ea typeface="Oswald"/>
                <a:cs typeface="Oswald"/>
                <a:sym typeface="Oswald"/>
              </a:defRPr>
            </a:lvl7pPr>
            <a:lvl8pPr indent="0" lvl="7" marL="0" algn="r">
              <a:spcBef>
                <a:spcPts val="0"/>
              </a:spcBef>
              <a:buNone/>
              <a:defRPr b="0" i="0" sz="1000" u="none" cap="none" strike="noStrike">
                <a:solidFill>
                  <a:schemeClr val="lt1"/>
                </a:solidFill>
                <a:latin typeface="Oswald"/>
                <a:ea typeface="Oswald"/>
                <a:cs typeface="Oswald"/>
                <a:sym typeface="Oswald"/>
              </a:defRPr>
            </a:lvl8pPr>
            <a:lvl9pPr indent="0" lvl="8" marL="0" algn="r">
              <a:spcBef>
                <a:spcPts val="0"/>
              </a:spcBef>
              <a:buNone/>
              <a:defRPr b="0" i="0" sz="1000" u="none" cap="none" strike="noStrike">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grpSp>
        <p:nvGrpSpPr>
          <p:cNvPr id="51" name="Google Shape;51;p3"/>
          <p:cNvGrpSpPr/>
          <p:nvPr/>
        </p:nvGrpSpPr>
        <p:grpSpPr>
          <a:xfrm rot="-5400000">
            <a:off x="390304" y="-431739"/>
            <a:ext cx="757355" cy="863476"/>
            <a:chOff x="10431417" y="6819549"/>
            <a:chExt cx="3512798" cy="4005019"/>
          </a:xfrm>
        </p:grpSpPr>
        <p:sp>
          <p:nvSpPr>
            <p:cNvPr id="52" name="Google Shape;52;p3"/>
            <p:cNvSpPr/>
            <p:nvPr/>
          </p:nvSpPr>
          <p:spPr>
            <a:xfrm rot="2700000">
              <a:off x="10945855" y="7826207"/>
              <a:ext cx="2483923" cy="2483924"/>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3" name="Google Shape;53;p3"/>
            <p:cNvSpPr/>
            <p:nvPr/>
          </p:nvSpPr>
          <p:spPr>
            <a:xfrm flipH="1" rot="8100000">
              <a:off x="10986797" y="7317026"/>
              <a:ext cx="2402031" cy="2402032"/>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54" name="Google Shape;54;p3"/>
          <p:cNvSpPr txBox="1"/>
          <p:nvPr>
            <p:ph idx="1" type="body"/>
          </p:nvPr>
        </p:nvSpPr>
        <p:spPr>
          <a:xfrm>
            <a:off x="444500" y="1625385"/>
            <a:ext cx="6718300" cy="4093243"/>
          </a:xfrm>
          <a:prstGeom prst="rect">
            <a:avLst/>
          </a:prstGeom>
          <a:noFill/>
          <a:ln>
            <a:noFill/>
          </a:ln>
        </p:spPr>
        <p:txBody>
          <a:bodyPr anchorCtr="0" anchor="t" bIns="45700" lIns="91425" spcFirstLastPara="1" rIns="91425" wrap="square" tIns="45700">
            <a:noAutofit/>
          </a:bodyPr>
          <a:lstStyle>
            <a:lvl1pPr indent="-330200" lvl="0" marL="457200" algn="l">
              <a:lnSpc>
                <a:spcPct val="100000"/>
              </a:lnSpc>
              <a:spcBef>
                <a:spcPts val="600"/>
              </a:spcBef>
              <a:spcAft>
                <a:spcPts val="0"/>
              </a:spcAft>
              <a:buSzPts val="1600"/>
              <a:buChar char="•"/>
              <a:defRPr sz="1600">
                <a:solidFill>
                  <a:schemeClr val="lt1"/>
                </a:solidFill>
                <a:latin typeface="Arial"/>
                <a:ea typeface="Arial"/>
                <a:cs typeface="Arial"/>
                <a:sym typeface="Arial"/>
              </a:defRPr>
            </a:lvl1pPr>
            <a:lvl2pPr indent="-317500" lvl="1" marL="914400" algn="l">
              <a:lnSpc>
                <a:spcPct val="100000"/>
              </a:lnSpc>
              <a:spcBef>
                <a:spcPts val="600"/>
              </a:spcBef>
              <a:spcAft>
                <a:spcPts val="0"/>
              </a:spcAft>
              <a:buSzPts val="1400"/>
              <a:buChar char="•"/>
              <a:defRPr sz="1400">
                <a:solidFill>
                  <a:schemeClr val="lt1"/>
                </a:solidFill>
                <a:latin typeface="Arial"/>
                <a:ea typeface="Arial"/>
                <a:cs typeface="Arial"/>
                <a:sym typeface="Arial"/>
              </a:defRPr>
            </a:lvl2pPr>
            <a:lvl3pPr indent="-304800" lvl="2" marL="1371600" algn="l">
              <a:lnSpc>
                <a:spcPct val="100000"/>
              </a:lnSpc>
              <a:spcBef>
                <a:spcPts val="600"/>
              </a:spcBef>
              <a:spcAft>
                <a:spcPts val="0"/>
              </a:spcAft>
              <a:buSzPts val="1200"/>
              <a:buChar char="•"/>
              <a:defRPr sz="1200">
                <a:solidFill>
                  <a:schemeClr val="lt1"/>
                </a:solidFill>
                <a:latin typeface="Arial"/>
                <a:ea typeface="Arial"/>
                <a:cs typeface="Arial"/>
                <a:sym typeface="Arial"/>
              </a:defRPr>
            </a:lvl3pPr>
            <a:lvl4pPr indent="-317500" lvl="3" marL="18288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indent="-317500" lvl="4" marL="22860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bg>
      <p:bgPr>
        <a:solidFill>
          <a:schemeClr val="accent2"/>
        </a:solidFill>
      </p:bgPr>
    </p:bg>
    <p:spTree>
      <p:nvGrpSpPr>
        <p:cNvPr id="55" name="Shape 55"/>
        <p:cNvGrpSpPr/>
        <p:nvPr/>
      </p:nvGrpSpPr>
      <p:grpSpPr>
        <a:xfrm>
          <a:off x="0" y="0"/>
          <a:ext cx="0" cy="0"/>
          <a:chOff x="0" y="0"/>
          <a:chExt cx="0" cy="0"/>
        </a:xfrm>
      </p:grpSpPr>
      <p:sp>
        <p:nvSpPr>
          <p:cNvPr id="56" name="Google Shape;56;p4"/>
          <p:cNvSpPr/>
          <p:nvPr/>
        </p:nvSpPr>
        <p:spPr>
          <a:xfrm>
            <a:off x="0" y="0"/>
            <a:ext cx="12192000" cy="6884191"/>
          </a:xfrm>
          <a:prstGeom prst="rect">
            <a:avLst/>
          </a:pr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7" name="Google Shape;57;p4"/>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8" name="Google Shape;58;p4"/>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9" name="Google Shape;59;p4"/>
          <p:cNvSpPr/>
          <p:nvPr/>
        </p:nvSpPr>
        <p:spPr>
          <a:xfrm flipH="1" rot="5400000">
            <a:off x="2664629"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60" name="Google Shape;60;p4"/>
          <p:cNvSpPr/>
          <p:nvPr/>
        </p:nvSpPr>
        <p:spPr>
          <a:xfrm flipH="1" rot="5400000">
            <a:off x="2664628"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61" name="Google Shape;61;p4"/>
          <p:cNvSpPr txBox="1"/>
          <p:nvPr>
            <p:ph type="title"/>
          </p:nvPr>
        </p:nvSpPr>
        <p:spPr>
          <a:xfrm>
            <a:off x="444500" y="542925"/>
            <a:ext cx="11214100" cy="535531"/>
          </a:xfrm>
          <a:prstGeom prst="rect">
            <a:avLst/>
          </a:prstGeom>
          <a:noFill/>
          <a:ln>
            <a:noFill/>
          </a:ln>
        </p:spPr>
        <p:txBody>
          <a:bodyPr anchorCtr="0" anchor="t" bIns="45700" lIns="91425" spcFirstLastPara="1" rIns="91425" wrap="square" tIns="45700">
            <a:spAutoFit/>
          </a:bodyPr>
          <a:lstStyle>
            <a:lvl1pPr lvl="0" algn="l">
              <a:lnSpc>
                <a:spcPct val="90000"/>
              </a:lnSpc>
              <a:spcBef>
                <a:spcPts val="0"/>
              </a:spcBef>
              <a:spcAft>
                <a:spcPts val="0"/>
              </a:spcAft>
              <a:buClr>
                <a:schemeClr val="lt1"/>
              </a:buClr>
              <a:buSzPts val="3200"/>
              <a:buFont typeface="Trebuchet MS"/>
              <a:buNone/>
              <a:defRPr b="1"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62" name="Google Shape;62;p4"/>
          <p:cNvGrpSpPr/>
          <p:nvPr/>
        </p:nvGrpSpPr>
        <p:grpSpPr>
          <a:xfrm rot="-5400000">
            <a:off x="390304" y="-431739"/>
            <a:ext cx="757355" cy="863476"/>
            <a:chOff x="10431417" y="6819549"/>
            <a:chExt cx="3512798" cy="4005019"/>
          </a:xfrm>
        </p:grpSpPr>
        <p:sp>
          <p:nvSpPr>
            <p:cNvPr id="63" name="Google Shape;63;p4"/>
            <p:cNvSpPr/>
            <p:nvPr/>
          </p:nvSpPr>
          <p:spPr>
            <a:xfrm rot="2700000">
              <a:off x="10945855" y="7826207"/>
              <a:ext cx="2483923" cy="2483924"/>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64" name="Google Shape;64;p4"/>
            <p:cNvSpPr/>
            <p:nvPr/>
          </p:nvSpPr>
          <p:spPr>
            <a:xfrm flipH="1" rot="8100000">
              <a:off x="10986797" y="7317026"/>
              <a:ext cx="2402031" cy="2402032"/>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pSp>
        <p:nvGrpSpPr>
          <p:cNvPr id="65" name="Google Shape;65;p4"/>
          <p:cNvGrpSpPr/>
          <p:nvPr/>
        </p:nvGrpSpPr>
        <p:grpSpPr>
          <a:xfrm>
            <a:off x="-1" y="1357409"/>
            <a:ext cx="12192001" cy="4846320"/>
            <a:chOff x="-1" y="1357409"/>
            <a:chExt cx="12192001" cy="4917518"/>
          </a:xfrm>
        </p:grpSpPr>
        <p:sp>
          <p:nvSpPr>
            <p:cNvPr id="66" name="Google Shape;66;p4"/>
            <p:cNvSpPr/>
            <p:nvPr/>
          </p:nvSpPr>
          <p:spPr>
            <a:xfrm flipH="1" rot="10800000">
              <a:off x="-1" y="1357409"/>
              <a:ext cx="12192000" cy="4917518"/>
            </a:xfrm>
            <a:prstGeom prst="snip1Rect">
              <a:avLst>
                <a:gd fmla="val 0" name="adj"/>
              </a:avLst>
            </a:pr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67" name="Google Shape;67;p4"/>
            <p:cNvSpPr/>
            <p:nvPr/>
          </p:nvSpPr>
          <p:spPr>
            <a:xfrm flipH="1" rot="10800000">
              <a:off x="-1" y="1357409"/>
              <a:ext cx="12192001" cy="4917518"/>
            </a:xfrm>
            <a:prstGeom prst="snip1Rect">
              <a:avLst>
                <a:gd fmla="val 19670" name="adj"/>
              </a:avLst>
            </a:pr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68" name="Google Shape;68;p4"/>
          <p:cNvSpPr/>
          <p:nvPr/>
        </p:nvSpPr>
        <p:spPr>
          <a:xfrm flipH="1">
            <a:off x="10782300" y="5448297"/>
            <a:ext cx="1409700" cy="1409703"/>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69" name="Google Shape;69;p4"/>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000" u="none" cap="none" strike="noStrike">
                <a:solidFill>
                  <a:schemeClr val="lt1"/>
                </a:solidFill>
                <a:latin typeface="Oswald"/>
                <a:ea typeface="Oswald"/>
                <a:cs typeface="Oswald"/>
                <a:sym typeface="Oswald"/>
              </a:defRPr>
            </a:lvl1pPr>
            <a:lvl2pPr indent="0" lvl="1" marL="0" algn="r">
              <a:spcBef>
                <a:spcPts val="0"/>
              </a:spcBef>
              <a:buNone/>
              <a:defRPr b="0" i="0" sz="1000" u="none" cap="none" strike="noStrike">
                <a:solidFill>
                  <a:schemeClr val="lt1"/>
                </a:solidFill>
                <a:latin typeface="Oswald"/>
                <a:ea typeface="Oswald"/>
                <a:cs typeface="Oswald"/>
                <a:sym typeface="Oswald"/>
              </a:defRPr>
            </a:lvl2pPr>
            <a:lvl3pPr indent="0" lvl="2" marL="0" algn="r">
              <a:spcBef>
                <a:spcPts val="0"/>
              </a:spcBef>
              <a:buNone/>
              <a:defRPr b="0" i="0" sz="1000" u="none" cap="none" strike="noStrike">
                <a:solidFill>
                  <a:schemeClr val="lt1"/>
                </a:solidFill>
                <a:latin typeface="Oswald"/>
                <a:ea typeface="Oswald"/>
                <a:cs typeface="Oswald"/>
                <a:sym typeface="Oswald"/>
              </a:defRPr>
            </a:lvl3pPr>
            <a:lvl4pPr indent="0" lvl="3" marL="0" algn="r">
              <a:spcBef>
                <a:spcPts val="0"/>
              </a:spcBef>
              <a:buNone/>
              <a:defRPr b="0" i="0" sz="1000" u="none" cap="none" strike="noStrike">
                <a:solidFill>
                  <a:schemeClr val="lt1"/>
                </a:solidFill>
                <a:latin typeface="Oswald"/>
                <a:ea typeface="Oswald"/>
                <a:cs typeface="Oswald"/>
                <a:sym typeface="Oswald"/>
              </a:defRPr>
            </a:lvl4pPr>
            <a:lvl5pPr indent="0" lvl="4" marL="0" algn="r">
              <a:spcBef>
                <a:spcPts val="0"/>
              </a:spcBef>
              <a:buNone/>
              <a:defRPr b="0" i="0" sz="1000" u="none" cap="none" strike="noStrike">
                <a:solidFill>
                  <a:schemeClr val="lt1"/>
                </a:solidFill>
                <a:latin typeface="Oswald"/>
                <a:ea typeface="Oswald"/>
                <a:cs typeface="Oswald"/>
                <a:sym typeface="Oswald"/>
              </a:defRPr>
            </a:lvl5pPr>
            <a:lvl6pPr indent="0" lvl="5" marL="0" algn="r">
              <a:spcBef>
                <a:spcPts val="0"/>
              </a:spcBef>
              <a:buNone/>
              <a:defRPr b="0" i="0" sz="1000" u="none" cap="none" strike="noStrike">
                <a:solidFill>
                  <a:schemeClr val="lt1"/>
                </a:solidFill>
                <a:latin typeface="Oswald"/>
                <a:ea typeface="Oswald"/>
                <a:cs typeface="Oswald"/>
                <a:sym typeface="Oswald"/>
              </a:defRPr>
            </a:lvl6pPr>
            <a:lvl7pPr indent="0" lvl="6" marL="0" algn="r">
              <a:spcBef>
                <a:spcPts val="0"/>
              </a:spcBef>
              <a:buNone/>
              <a:defRPr b="0" i="0" sz="1000" u="none" cap="none" strike="noStrike">
                <a:solidFill>
                  <a:schemeClr val="lt1"/>
                </a:solidFill>
                <a:latin typeface="Oswald"/>
                <a:ea typeface="Oswald"/>
                <a:cs typeface="Oswald"/>
                <a:sym typeface="Oswald"/>
              </a:defRPr>
            </a:lvl7pPr>
            <a:lvl8pPr indent="0" lvl="7" marL="0" algn="r">
              <a:spcBef>
                <a:spcPts val="0"/>
              </a:spcBef>
              <a:buNone/>
              <a:defRPr b="0" i="0" sz="1000" u="none" cap="none" strike="noStrike">
                <a:solidFill>
                  <a:schemeClr val="lt1"/>
                </a:solidFill>
                <a:latin typeface="Oswald"/>
                <a:ea typeface="Oswald"/>
                <a:cs typeface="Oswald"/>
                <a:sym typeface="Oswald"/>
              </a:defRPr>
            </a:lvl8pPr>
            <a:lvl9pPr indent="0" lvl="8" marL="0" algn="r">
              <a:spcBef>
                <a:spcPts val="0"/>
              </a:spcBef>
              <a:buNone/>
              <a:defRPr b="0" i="0" sz="1000" u="none" cap="none" strike="noStrike">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
        <p:nvSpPr>
          <p:cNvPr id="70" name="Google Shape;70;p4"/>
          <p:cNvSpPr txBox="1"/>
          <p:nvPr>
            <p:ph idx="1" type="body"/>
          </p:nvPr>
        </p:nvSpPr>
        <p:spPr>
          <a:xfrm>
            <a:off x="443365" y="1825625"/>
            <a:ext cx="11215235" cy="4351338"/>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SzPts val="2800"/>
              <a:buChar char="•"/>
              <a:defRPr>
                <a:solidFill>
                  <a:schemeClr val="lt1"/>
                </a:solidFill>
              </a:defRPr>
            </a:lvl1pPr>
            <a:lvl2pPr indent="-381000" lvl="1" marL="914400" algn="l">
              <a:lnSpc>
                <a:spcPct val="90000"/>
              </a:lnSpc>
              <a:spcBef>
                <a:spcPts val="500"/>
              </a:spcBef>
              <a:spcAft>
                <a:spcPts val="0"/>
              </a:spcAft>
              <a:buSzPts val="2400"/>
              <a:buChar char="•"/>
              <a:defRPr>
                <a:solidFill>
                  <a:schemeClr val="lt1"/>
                </a:solidFill>
              </a:defRPr>
            </a:lvl2pPr>
            <a:lvl3pPr indent="-355600" lvl="2" marL="1371600" algn="l">
              <a:lnSpc>
                <a:spcPct val="90000"/>
              </a:lnSpc>
              <a:spcBef>
                <a:spcPts val="500"/>
              </a:spcBef>
              <a:spcAft>
                <a:spcPts val="0"/>
              </a:spcAft>
              <a:buSzPts val="2000"/>
              <a:buChar char="•"/>
              <a:defRPr>
                <a:solidFill>
                  <a:schemeClr val="lt1"/>
                </a:solidFill>
              </a:defRPr>
            </a:lvl3pPr>
            <a:lvl4pPr indent="-342900" lvl="3" marL="1828800" algn="l">
              <a:lnSpc>
                <a:spcPct val="90000"/>
              </a:lnSpc>
              <a:spcBef>
                <a:spcPts val="500"/>
              </a:spcBef>
              <a:spcAft>
                <a:spcPts val="0"/>
              </a:spcAft>
              <a:buSzPts val="1800"/>
              <a:buChar char="•"/>
              <a:defRPr>
                <a:solidFill>
                  <a:schemeClr val="lt1"/>
                </a:solidFill>
              </a:defRPr>
            </a:lvl4pPr>
            <a:lvl5pPr indent="-342900" lvl="4" marL="2286000" algn="l">
              <a:lnSpc>
                <a:spcPct val="90000"/>
              </a:lnSpc>
              <a:spcBef>
                <a:spcPts val="500"/>
              </a:spcBef>
              <a:spcAft>
                <a:spcPts val="0"/>
              </a:spcAft>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Text">
  <p:cSld name="Photo + Text">
    <p:bg>
      <p:bgPr>
        <a:solidFill>
          <a:schemeClr val="accent2"/>
        </a:solidFill>
      </p:bgPr>
    </p:bg>
    <p:spTree>
      <p:nvGrpSpPr>
        <p:cNvPr id="71" name="Shape 71"/>
        <p:cNvGrpSpPr/>
        <p:nvPr/>
      </p:nvGrpSpPr>
      <p:grpSpPr>
        <a:xfrm>
          <a:off x="0" y="0"/>
          <a:ext cx="0" cy="0"/>
          <a:chOff x="0" y="0"/>
          <a:chExt cx="0" cy="0"/>
        </a:xfrm>
      </p:grpSpPr>
      <p:sp>
        <p:nvSpPr>
          <p:cNvPr id="72" name="Google Shape;72;p5"/>
          <p:cNvSpPr/>
          <p:nvPr/>
        </p:nvSpPr>
        <p:spPr>
          <a:xfrm>
            <a:off x="0" y="0"/>
            <a:ext cx="12192000" cy="6884191"/>
          </a:xfrm>
          <a:prstGeom prst="rect">
            <a:avLst/>
          </a:pr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3" name="Google Shape;73;p5"/>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4" name="Google Shape;74;p5"/>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5" name="Google Shape;75;p5"/>
          <p:cNvSpPr/>
          <p:nvPr/>
        </p:nvSpPr>
        <p:spPr>
          <a:xfrm flipH="1" rot="5400000">
            <a:off x="2664629"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6" name="Google Shape;76;p5"/>
          <p:cNvSpPr/>
          <p:nvPr/>
        </p:nvSpPr>
        <p:spPr>
          <a:xfrm flipH="1" rot="5400000">
            <a:off x="2664628"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7" name="Google Shape;77;p5"/>
          <p:cNvSpPr txBox="1"/>
          <p:nvPr>
            <p:ph type="title"/>
          </p:nvPr>
        </p:nvSpPr>
        <p:spPr>
          <a:xfrm>
            <a:off x="444500" y="542925"/>
            <a:ext cx="11214100" cy="535531"/>
          </a:xfrm>
          <a:prstGeom prst="rect">
            <a:avLst/>
          </a:prstGeom>
          <a:noFill/>
          <a:ln>
            <a:noFill/>
          </a:ln>
        </p:spPr>
        <p:txBody>
          <a:bodyPr anchorCtr="0" anchor="t" bIns="45700" lIns="91425" spcFirstLastPara="1" rIns="91425" wrap="square" tIns="45700">
            <a:spAutoFit/>
          </a:bodyPr>
          <a:lstStyle>
            <a:lvl1pPr lvl="0" algn="l">
              <a:lnSpc>
                <a:spcPct val="90000"/>
              </a:lnSpc>
              <a:spcBef>
                <a:spcPts val="0"/>
              </a:spcBef>
              <a:spcAft>
                <a:spcPts val="0"/>
              </a:spcAft>
              <a:buClr>
                <a:schemeClr val="lt1"/>
              </a:buClr>
              <a:buSzPts val="3200"/>
              <a:buFont typeface="Trebuchet MS"/>
              <a:buNone/>
              <a:defRPr b="1"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78" name="Google Shape;78;p5"/>
          <p:cNvGrpSpPr/>
          <p:nvPr/>
        </p:nvGrpSpPr>
        <p:grpSpPr>
          <a:xfrm rot="-5400000">
            <a:off x="390304" y="-431739"/>
            <a:ext cx="757355" cy="863476"/>
            <a:chOff x="10431417" y="6819549"/>
            <a:chExt cx="3512798" cy="4005019"/>
          </a:xfrm>
        </p:grpSpPr>
        <p:sp>
          <p:nvSpPr>
            <p:cNvPr id="79" name="Google Shape;79;p5"/>
            <p:cNvSpPr/>
            <p:nvPr/>
          </p:nvSpPr>
          <p:spPr>
            <a:xfrm rot="2700000">
              <a:off x="10945855" y="7826207"/>
              <a:ext cx="2483923" cy="2483924"/>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0" name="Google Shape;80;p5"/>
            <p:cNvSpPr/>
            <p:nvPr/>
          </p:nvSpPr>
          <p:spPr>
            <a:xfrm flipH="1" rot="8100000">
              <a:off x="10986797" y="7317026"/>
              <a:ext cx="2402031" cy="2402032"/>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pSp>
        <p:nvGrpSpPr>
          <p:cNvPr id="81" name="Google Shape;81;p5"/>
          <p:cNvGrpSpPr/>
          <p:nvPr/>
        </p:nvGrpSpPr>
        <p:grpSpPr>
          <a:xfrm>
            <a:off x="-1" y="1357409"/>
            <a:ext cx="12192001" cy="4846320"/>
            <a:chOff x="-1" y="1357409"/>
            <a:chExt cx="12192001" cy="4917518"/>
          </a:xfrm>
        </p:grpSpPr>
        <p:sp>
          <p:nvSpPr>
            <p:cNvPr id="82" name="Google Shape;82;p5"/>
            <p:cNvSpPr/>
            <p:nvPr/>
          </p:nvSpPr>
          <p:spPr>
            <a:xfrm flipH="1" rot="10800000">
              <a:off x="-1" y="1357409"/>
              <a:ext cx="12192000" cy="4917518"/>
            </a:xfrm>
            <a:prstGeom prst="snip1Rect">
              <a:avLst>
                <a:gd fmla="val 0" name="adj"/>
              </a:avLst>
            </a:pr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3" name="Google Shape;83;p5"/>
            <p:cNvSpPr/>
            <p:nvPr/>
          </p:nvSpPr>
          <p:spPr>
            <a:xfrm flipH="1" rot="10800000">
              <a:off x="-1" y="1357409"/>
              <a:ext cx="12192001" cy="4917518"/>
            </a:xfrm>
            <a:prstGeom prst="snip1Rect">
              <a:avLst>
                <a:gd fmla="val 19670" name="adj"/>
              </a:avLst>
            </a:pr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84" name="Google Shape;84;p5"/>
          <p:cNvSpPr txBox="1"/>
          <p:nvPr>
            <p:ph idx="1" type="body"/>
          </p:nvPr>
        </p:nvSpPr>
        <p:spPr>
          <a:xfrm>
            <a:off x="542094" y="4240093"/>
            <a:ext cx="9402006" cy="14630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00"/>
              </a:spcBef>
              <a:spcAft>
                <a:spcPts val="0"/>
              </a:spcAft>
              <a:buSzPts val="1400"/>
              <a:buNone/>
              <a:defRPr sz="1400">
                <a:solidFill>
                  <a:schemeClr val="lt1"/>
                </a:solidFill>
                <a:latin typeface="Arial"/>
                <a:ea typeface="Arial"/>
                <a:cs typeface="Arial"/>
                <a:sym typeface="Arial"/>
              </a:defRPr>
            </a:lvl1pPr>
            <a:lvl2pPr indent="-330200" lvl="1" marL="91440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indent="-317500" lvl="2" marL="137160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indent="-317500" lvl="3" marL="18288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indent="-317500" lvl="4" marL="22860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5"/>
          <p:cNvSpPr/>
          <p:nvPr/>
        </p:nvSpPr>
        <p:spPr>
          <a:xfrm flipH="1">
            <a:off x="10782300" y="5448297"/>
            <a:ext cx="1409700" cy="1409703"/>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6" name="Google Shape;86;p5"/>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000" u="none" cap="none" strike="noStrike">
                <a:solidFill>
                  <a:schemeClr val="lt1"/>
                </a:solidFill>
                <a:latin typeface="Oswald"/>
                <a:ea typeface="Oswald"/>
                <a:cs typeface="Oswald"/>
                <a:sym typeface="Oswald"/>
              </a:defRPr>
            </a:lvl1pPr>
            <a:lvl2pPr indent="0" lvl="1" marL="0" algn="r">
              <a:spcBef>
                <a:spcPts val="0"/>
              </a:spcBef>
              <a:buNone/>
              <a:defRPr b="0" i="0" sz="1000" u="none" cap="none" strike="noStrike">
                <a:solidFill>
                  <a:schemeClr val="lt1"/>
                </a:solidFill>
                <a:latin typeface="Oswald"/>
                <a:ea typeface="Oswald"/>
                <a:cs typeface="Oswald"/>
                <a:sym typeface="Oswald"/>
              </a:defRPr>
            </a:lvl2pPr>
            <a:lvl3pPr indent="0" lvl="2" marL="0" algn="r">
              <a:spcBef>
                <a:spcPts val="0"/>
              </a:spcBef>
              <a:buNone/>
              <a:defRPr b="0" i="0" sz="1000" u="none" cap="none" strike="noStrike">
                <a:solidFill>
                  <a:schemeClr val="lt1"/>
                </a:solidFill>
                <a:latin typeface="Oswald"/>
                <a:ea typeface="Oswald"/>
                <a:cs typeface="Oswald"/>
                <a:sym typeface="Oswald"/>
              </a:defRPr>
            </a:lvl3pPr>
            <a:lvl4pPr indent="0" lvl="3" marL="0" algn="r">
              <a:spcBef>
                <a:spcPts val="0"/>
              </a:spcBef>
              <a:buNone/>
              <a:defRPr b="0" i="0" sz="1000" u="none" cap="none" strike="noStrike">
                <a:solidFill>
                  <a:schemeClr val="lt1"/>
                </a:solidFill>
                <a:latin typeface="Oswald"/>
                <a:ea typeface="Oswald"/>
                <a:cs typeface="Oswald"/>
                <a:sym typeface="Oswald"/>
              </a:defRPr>
            </a:lvl4pPr>
            <a:lvl5pPr indent="0" lvl="4" marL="0" algn="r">
              <a:spcBef>
                <a:spcPts val="0"/>
              </a:spcBef>
              <a:buNone/>
              <a:defRPr b="0" i="0" sz="1000" u="none" cap="none" strike="noStrike">
                <a:solidFill>
                  <a:schemeClr val="lt1"/>
                </a:solidFill>
                <a:latin typeface="Oswald"/>
                <a:ea typeface="Oswald"/>
                <a:cs typeface="Oswald"/>
                <a:sym typeface="Oswald"/>
              </a:defRPr>
            </a:lvl5pPr>
            <a:lvl6pPr indent="0" lvl="5" marL="0" algn="r">
              <a:spcBef>
                <a:spcPts val="0"/>
              </a:spcBef>
              <a:buNone/>
              <a:defRPr b="0" i="0" sz="1000" u="none" cap="none" strike="noStrike">
                <a:solidFill>
                  <a:schemeClr val="lt1"/>
                </a:solidFill>
                <a:latin typeface="Oswald"/>
                <a:ea typeface="Oswald"/>
                <a:cs typeface="Oswald"/>
                <a:sym typeface="Oswald"/>
              </a:defRPr>
            </a:lvl6pPr>
            <a:lvl7pPr indent="0" lvl="6" marL="0" algn="r">
              <a:spcBef>
                <a:spcPts val="0"/>
              </a:spcBef>
              <a:buNone/>
              <a:defRPr b="0" i="0" sz="1000" u="none" cap="none" strike="noStrike">
                <a:solidFill>
                  <a:schemeClr val="lt1"/>
                </a:solidFill>
                <a:latin typeface="Oswald"/>
                <a:ea typeface="Oswald"/>
                <a:cs typeface="Oswald"/>
                <a:sym typeface="Oswald"/>
              </a:defRPr>
            </a:lvl7pPr>
            <a:lvl8pPr indent="0" lvl="7" marL="0" algn="r">
              <a:spcBef>
                <a:spcPts val="0"/>
              </a:spcBef>
              <a:buNone/>
              <a:defRPr b="0" i="0" sz="1000" u="none" cap="none" strike="noStrike">
                <a:solidFill>
                  <a:schemeClr val="lt1"/>
                </a:solidFill>
                <a:latin typeface="Oswald"/>
                <a:ea typeface="Oswald"/>
                <a:cs typeface="Oswald"/>
                <a:sym typeface="Oswald"/>
              </a:defRPr>
            </a:lvl8pPr>
            <a:lvl9pPr indent="0" lvl="8" marL="0" algn="r">
              <a:spcBef>
                <a:spcPts val="0"/>
              </a:spcBef>
              <a:buNone/>
              <a:defRPr b="0" i="0" sz="1000" u="none" cap="none" strike="noStrike">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
        <p:nvSpPr>
          <p:cNvPr id="87" name="Google Shape;87;p5"/>
          <p:cNvSpPr/>
          <p:nvPr>
            <p:ph idx="2" type="pic"/>
          </p:nvPr>
        </p:nvSpPr>
        <p:spPr>
          <a:xfrm>
            <a:off x="-2" y="1352575"/>
            <a:ext cx="12192002" cy="2289897"/>
          </a:xfrm>
          <a:prstGeom prst="rect">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bg>
      <p:bgPr>
        <a:solidFill>
          <a:schemeClr val="accent2"/>
        </a:solidFill>
      </p:bgPr>
    </p:bg>
    <p:spTree>
      <p:nvGrpSpPr>
        <p:cNvPr id="88" name="Shape 88"/>
        <p:cNvGrpSpPr/>
        <p:nvPr/>
      </p:nvGrpSpPr>
      <p:grpSpPr>
        <a:xfrm>
          <a:off x="0" y="0"/>
          <a:ext cx="0" cy="0"/>
          <a:chOff x="0" y="0"/>
          <a:chExt cx="0" cy="0"/>
        </a:xfrm>
      </p:grpSpPr>
      <p:sp>
        <p:nvSpPr>
          <p:cNvPr id="89" name="Google Shape;89;p6"/>
          <p:cNvSpPr/>
          <p:nvPr/>
        </p:nvSpPr>
        <p:spPr>
          <a:xfrm>
            <a:off x="0" y="0"/>
            <a:ext cx="12192000" cy="6884191"/>
          </a:xfrm>
          <a:prstGeom prst="rect">
            <a:avLst/>
          </a:pr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0" name="Google Shape;90;p6"/>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1" name="Google Shape;91;p6"/>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2" name="Google Shape;92;p6"/>
          <p:cNvSpPr/>
          <p:nvPr/>
        </p:nvSpPr>
        <p:spPr>
          <a:xfrm flipH="1" rot="5400000">
            <a:off x="2664629"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3" name="Google Shape;93;p6"/>
          <p:cNvSpPr/>
          <p:nvPr/>
        </p:nvSpPr>
        <p:spPr>
          <a:xfrm flipH="1" rot="5400000">
            <a:off x="2664628"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4" name="Google Shape;94;p6"/>
          <p:cNvSpPr txBox="1"/>
          <p:nvPr>
            <p:ph type="title"/>
          </p:nvPr>
        </p:nvSpPr>
        <p:spPr>
          <a:xfrm>
            <a:off x="444500" y="542925"/>
            <a:ext cx="11214100" cy="535531"/>
          </a:xfrm>
          <a:prstGeom prst="rect">
            <a:avLst/>
          </a:prstGeom>
          <a:noFill/>
          <a:ln>
            <a:noFill/>
          </a:ln>
        </p:spPr>
        <p:txBody>
          <a:bodyPr anchorCtr="0" anchor="t" bIns="45700" lIns="91425" spcFirstLastPara="1" rIns="91425" wrap="square" tIns="45700">
            <a:spAutoFit/>
          </a:bodyPr>
          <a:lstStyle>
            <a:lvl1pPr lvl="0" algn="l">
              <a:lnSpc>
                <a:spcPct val="90000"/>
              </a:lnSpc>
              <a:spcBef>
                <a:spcPts val="0"/>
              </a:spcBef>
              <a:spcAft>
                <a:spcPts val="0"/>
              </a:spcAft>
              <a:buClr>
                <a:schemeClr val="lt1"/>
              </a:buClr>
              <a:buSzPts val="3200"/>
              <a:buFont typeface="Trebuchet MS"/>
              <a:buNone/>
              <a:defRPr b="1"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95" name="Google Shape;95;p6"/>
          <p:cNvGrpSpPr/>
          <p:nvPr/>
        </p:nvGrpSpPr>
        <p:grpSpPr>
          <a:xfrm rot="-5400000">
            <a:off x="390304" y="-431739"/>
            <a:ext cx="757355" cy="863476"/>
            <a:chOff x="10431417" y="6819549"/>
            <a:chExt cx="3512798" cy="4005019"/>
          </a:xfrm>
        </p:grpSpPr>
        <p:sp>
          <p:nvSpPr>
            <p:cNvPr id="96" name="Google Shape;96;p6"/>
            <p:cNvSpPr/>
            <p:nvPr/>
          </p:nvSpPr>
          <p:spPr>
            <a:xfrm rot="2700000">
              <a:off x="10945855" y="7826207"/>
              <a:ext cx="2483923" cy="2483924"/>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7" name="Google Shape;97;p6"/>
            <p:cNvSpPr/>
            <p:nvPr/>
          </p:nvSpPr>
          <p:spPr>
            <a:xfrm flipH="1" rot="8100000">
              <a:off x="10986797" y="7317026"/>
              <a:ext cx="2402031" cy="2402032"/>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pSp>
        <p:nvGrpSpPr>
          <p:cNvPr id="98" name="Google Shape;98;p6"/>
          <p:cNvGrpSpPr/>
          <p:nvPr/>
        </p:nvGrpSpPr>
        <p:grpSpPr>
          <a:xfrm>
            <a:off x="-1" y="1357409"/>
            <a:ext cx="12192001" cy="4846320"/>
            <a:chOff x="-1" y="1357409"/>
            <a:chExt cx="12192001" cy="4917518"/>
          </a:xfrm>
        </p:grpSpPr>
        <p:sp>
          <p:nvSpPr>
            <p:cNvPr id="99" name="Google Shape;99;p6"/>
            <p:cNvSpPr/>
            <p:nvPr/>
          </p:nvSpPr>
          <p:spPr>
            <a:xfrm flipH="1" rot="10800000">
              <a:off x="-1" y="1357409"/>
              <a:ext cx="12192000" cy="4917518"/>
            </a:xfrm>
            <a:prstGeom prst="snip1Rect">
              <a:avLst>
                <a:gd fmla="val 0" name="adj"/>
              </a:avLst>
            </a:pr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0" name="Google Shape;100;p6"/>
            <p:cNvSpPr/>
            <p:nvPr/>
          </p:nvSpPr>
          <p:spPr>
            <a:xfrm flipH="1" rot="10800000">
              <a:off x="-1" y="1357409"/>
              <a:ext cx="12192001" cy="4917518"/>
            </a:xfrm>
            <a:prstGeom prst="snip1Rect">
              <a:avLst>
                <a:gd fmla="val 19670" name="adj"/>
              </a:avLst>
            </a:pr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101" name="Google Shape;101;p6"/>
          <p:cNvSpPr/>
          <p:nvPr/>
        </p:nvSpPr>
        <p:spPr>
          <a:xfrm flipH="1">
            <a:off x="10782300" y="5448297"/>
            <a:ext cx="1409700" cy="1409703"/>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2" name="Google Shape;102;p6"/>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000" u="none" cap="none" strike="noStrike">
                <a:solidFill>
                  <a:schemeClr val="lt1"/>
                </a:solidFill>
                <a:latin typeface="Oswald"/>
                <a:ea typeface="Oswald"/>
                <a:cs typeface="Oswald"/>
                <a:sym typeface="Oswald"/>
              </a:defRPr>
            </a:lvl1pPr>
            <a:lvl2pPr indent="0" lvl="1" marL="0" algn="r">
              <a:spcBef>
                <a:spcPts val="0"/>
              </a:spcBef>
              <a:buNone/>
              <a:defRPr b="0" i="0" sz="1000" u="none" cap="none" strike="noStrike">
                <a:solidFill>
                  <a:schemeClr val="lt1"/>
                </a:solidFill>
                <a:latin typeface="Oswald"/>
                <a:ea typeface="Oswald"/>
                <a:cs typeface="Oswald"/>
                <a:sym typeface="Oswald"/>
              </a:defRPr>
            </a:lvl2pPr>
            <a:lvl3pPr indent="0" lvl="2" marL="0" algn="r">
              <a:spcBef>
                <a:spcPts val="0"/>
              </a:spcBef>
              <a:buNone/>
              <a:defRPr b="0" i="0" sz="1000" u="none" cap="none" strike="noStrike">
                <a:solidFill>
                  <a:schemeClr val="lt1"/>
                </a:solidFill>
                <a:latin typeface="Oswald"/>
                <a:ea typeface="Oswald"/>
                <a:cs typeface="Oswald"/>
                <a:sym typeface="Oswald"/>
              </a:defRPr>
            </a:lvl3pPr>
            <a:lvl4pPr indent="0" lvl="3" marL="0" algn="r">
              <a:spcBef>
                <a:spcPts val="0"/>
              </a:spcBef>
              <a:buNone/>
              <a:defRPr b="0" i="0" sz="1000" u="none" cap="none" strike="noStrike">
                <a:solidFill>
                  <a:schemeClr val="lt1"/>
                </a:solidFill>
                <a:latin typeface="Oswald"/>
                <a:ea typeface="Oswald"/>
                <a:cs typeface="Oswald"/>
                <a:sym typeface="Oswald"/>
              </a:defRPr>
            </a:lvl4pPr>
            <a:lvl5pPr indent="0" lvl="4" marL="0" algn="r">
              <a:spcBef>
                <a:spcPts val="0"/>
              </a:spcBef>
              <a:buNone/>
              <a:defRPr b="0" i="0" sz="1000" u="none" cap="none" strike="noStrike">
                <a:solidFill>
                  <a:schemeClr val="lt1"/>
                </a:solidFill>
                <a:latin typeface="Oswald"/>
                <a:ea typeface="Oswald"/>
                <a:cs typeface="Oswald"/>
                <a:sym typeface="Oswald"/>
              </a:defRPr>
            </a:lvl5pPr>
            <a:lvl6pPr indent="0" lvl="5" marL="0" algn="r">
              <a:spcBef>
                <a:spcPts val="0"/>
              </a:spcBef>
              <a:buNone/>
              <a:defRPr b="0" i="0" sz="1000" u="none" cap="none" strike="noStrike">
                <a:solidFill>
                  <a:schemeClr val="lt1"/>
                </a:solidFill>
                <a:latin typeface="Oswald"/>
                <a:ea typeface="Oswald"/>
                <a:cs typeface="Oswald"/>
                <a:sym typeface="Oswald"/>
              </a:defRPr>
            </a:lvl6pPr>
            <a:lvl7pPr indent="0" lvl="6" marL="0" algn="r">
              <a:spcBef>
                <a:spcPts val="0"/>
              </a:spcBef>
              <a:buNone/>
              <a:defRPr b="0" i="0" sz="1000" u="none" cap="none" strike="noStrike">
                <a:solidFill>
                  <a:schemeClr val="lt1"/>
                </a:solidFill>
                <a:latin typeface="Oswald"/>
                <a:ea typeface="Oswald"/>
                <a:cs typeface="Oswald"/>
                <a:sym typeface="Oswald"/>
              </a:defRPr>
            </a:lvl7pPr>
            <a:lvl8pPr indent="0" lvl="7" marL="0" algn="r">
              <a:spcBef>
                <a:spcPts val="0"/>
              </a:spcBef>
              <a:buNone/>
              <a:defRPr b="0" i="0" sz="1000" u="none" cap="none" strike="noStrike">
                <a:solidFill>
                  <a:schemeClr val="lt1"/>
                </a:solidFill>
                <a:latin typeface="Oswald"/>
                <a:ea typeface="Oswald"/>
                <a:cs typeface="Oswald"/>
                <a:sym typeface="Oswald"/>
              </a:defRPr>
            </a:lvl8pPr>
            <a:lvl9pPr indent="0" lvl="8" marL="0" algn="r">
              <a:spcBef>
                <a:spcPts val="0"/>
              </a:spcBef>
              <a:buNone/>
              <a:defRPr b="0" i="0" sz="1000" u="none" cap="none" strike="noStrike">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
        <p:nvSpPr>
          <p:cNvPr id="103" name="Google Shape;103;p6"/>
          <p:cNvSpPr txBox="1"/>
          <p:nvPr>
            <p:ph idx="1" type="body"/>
          </p:nvPr>
        </p:nvSpPr>
        <p:spPr>
          <a:xfrm>
            <a:off x="444500" y="1681163"/>
            <a:ext cx="5157787" cy="823912"/>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SzPts val="2000"/>
              <a:buFont typeface="Arial"/>
              <a:buNone/>
              <a:defRPr b="1" sz="2000">
                <a:solidFill>
                  <a:schemeClr val="lt1"/>
                </a:solidFill>
              </a:defRPr>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04" name="Google Shape;104;p6"/>
          <p:cNvSpPr txBox="1"/>
          <p:nvPr>
            <p:ph idx="2" type="body"/>
          </p:nvPr>
        </p:nvSpPr>
        <p:spPr>
          <a:xfrm>
            <a:off x="6500812" y="1681163"/>
            <a:ext cx="5157788" cy="823912"/>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SzPts val="2000"/>
              <a:buFont typeface="Arial"/>
              <a:buNone/>
              <a:defRPr b="1" sz="2000">
                <a:solidFill>
                  <a:schemeClr val="lt1"/>
                </a:solidFill>
              </a:defRPr>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05" name="Google Shape;105;p6"/>
          <p:cNvSpPr txBox="1"/>
          <p:nvPr>
            <p:ph idx="3" type="body"/>
          </p:nvPr>
        </p:nvSpPr>
        <p:spPr>
          <a:xfrm>
            <a:off x="444500"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sz="1800">
                <a:solidFill>
                  <a:schemeClr val="lt1"/>
                </a:solidFill>
              </a:defRPr>
            </a:lvl1pPr>
            <a:lvl2pPr indent="-330200" lvl="1" marL="914400" algn="l">
              <a:lnSpc>
                <a:spcPct val="90000"/>
              </a:lnSpc>
              <a:spcBef>
                <a:spcPts val="500"/>
              </a:spcBef>
              <a:spcAft>
                <a:spcPts val="0"/>
              </a:spcAft>
              <a:buSzPts val="1600"/>
              <a:buChar char="•"/>
              <a:defRPr sz="1600">
                <a:solidFill>
                  <a:schemeClr val="lt1"/>
                </a:solidFill>
              </a:defRPr>
            </a:lvl2pPr>
            <a:lvl3pPr indent="-317500" lvl="2" marL="1371600" algn="l">
              <a:lnSpc>
                <a:spcPct val="90000"/>
              </a:lnSpc>
              <a:spcBef>
                <a:spcPts val="500"/>
              </a:spcBef>
              <a:spcAft>
                <a:spcPts val="0"/>
              </a:spcAft>
              <a:buSzPts val="1400"/>
              <a:buChar char="•"/>
              <a:defRPr sz="1400">
                <a:solidFill>
                  <a:schemeClr val="lt1"/>
                </a:solidFill>
              </a:defRPr>
            </a:lvl3pPr>
            <a:lvl4pPr indent="-304800" lvl="3" marL="1828800" algn="l">
              <a:lnSpc>
                <a:spcPct val="90000"/>
              </a:lnSpc>
              <a:spcBef>
                <a:spcPts val="500"/>
              </a:spcBef>
              <a:spcAft>
                <a:spcPts val="0"/>
              </a:spcAft>
              <a:buSzPts val="1200"/>
              <a:buChar char="•"/>
              <a:defRPr sz="1200">
                <a:solidFill>
                  <a:schemeClr val="lt1"/>
                </a:solidFill>
              </a:defRPr>
            </a:lvl4pPr>
            <a:lvl5pPr indent="-304800" lvl="4" marL="2286000" algn="l">
              <a:lnSpc>
                <a:spcPct val="90000"/>
              </a:lnSpc>
              <a:spcBef>
                <a:spcPts val="500"/>
              </a:spcBef>
              <a:spcAft>
                <a:spcPts val="0"/>
              </a:spcAft>
              <a:buSzPts val="1200"/>
              <a:buChar char="•"/>
              <a:defRPr sz="12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6" name="Google Shape;106;p6"/>
          <p:cNvSpPr txBox="1"/>
          <p:nvPr>
            <p:ph idx="4" type="body"/>
          </p:nvPr>
        </p:nvSpPr>
        <p:spPr>
          <a:xfrm>
            <a:off x="6475412"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sz="1800">
                <a:solidFill>
                  <a:schemeClr val="lt1"/>
                </a:solidFill>
              </a:defRPr>
            </a:lvl1pPr>
            <a:lvl2pPr indent="-330200" lvl="1" marL="914400" algn="l">
              <a:lnSpc>
                <a:spcPct val="90000"/>
              </a:lnSpc>
              <a:spcBef>
                <a:spcPts val="500"/>
              </a:spcBef>
              <a:spcAft>
                <a:spcPts val="0"/>
              </a:spcAft>
              <a:buSzPts val="1600"/>
              <a:buChar char="•"/>
              <a:defRPr sz="1600">
                <a:solidFill>
                  <a:schemeClr val="lt1"/>
                </a:solidFill>
              </a:defRPr>
            </a:lvl2pPr>
            <a:lvl3pPr indent="-317500" lvl="2" marL="1371600" algn="l">
              <a:lnSpc>
                <a:spcPct val="90000"/>
              </a:lnSpc>
              <a:spcBef>
                <a:spcPts val="500"/>
              </a:spcBef>
              <a:spcAft>
                <a:spcPts val="0"/>
              </a:spcAft>
              <a:buSzPts val="1400"/>
              <a:buChar char="•"/>
              <a:defRPr sz="1400">
                <a:solidFill>
                  <a:schemeClr val="lt1"/>
                </a:solidFill>
              </a:defRPr>
            </a:lvl3pPr>
            <a:lvl4pPr indent="-304800" lvl="3" marL="1828800" algn="l">
              <a:lnSpc>
                <a:spcPct val="90000"/>
              </a:lnSpc>
              <a:spcBef>
                <a:spcPts val="500"/>
              </a:spcBef>
              <a:spcAft>
                <a:spcPts val="0"/>
              </a:spcAft>
              <a:buSzPts val="1200"/>
              <a:buChar char="•"/>
              <a:defRPr sz="1200">
                <a:solidFill>
                  <a:schemeClr val="lt1"/>
                </a:solidFill>
              </a:defRPr>
            </a:lvl4pPr>
            <a:lvl5pPr indent="-304800" lvl="4" marL="2286000" algn="l">
              <a:lnSpc>
                <a:spcPct val="90000"/>
              </a:lnSpc>
              <a:spcBef>
                <a:spcPts val="500"/>
              </a:spcBef>
              <a:spcAft>
                <a:spcPts val="0"/>
              </a:spcAft>
              <a:buSzPts val="1200"/>
              <a:buChar char="•"/>
              <a:defRPr sz="12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bg>
      <p:bgPr>
        <a:solidFill>
          <a:schemeClr val="accent2"/>
        </a:solidFill>
      </p:bgPr>
    </p:bg>
    <p:spTree>
      <p:nvGrpSpPr>
        <p:cNvPr id="107" name="Shape 107"/>
        <p:cNvGrpSpPr/>
        <p:nvPr/>
      </p:nvGrpSpPr>
      <p:grpSpPr>
        <a:xfrm>
          <a:off x="0" y="0"/>
          <a:ext cx="0" cy="0"/>
          <a:chOff x="0" y="0"/>
          <a:chExt cx="0" cy="0"/>
        </a:xfrm>
      </p:grpSpPr>
      <p:sp>
        <p:nvSpPr>
          <p:cNvPr id="108" name="Google Shape;108;p7"/>
          <p:cNvSpPr/>
          <p:nvPr/>
        </p:nvSpPr>
        <p:spPr>
          <a:xfrm>
            <a:off x="0" y="0"/>
            <a:ext cx="12192000" cy="6884191"/>
          </a:xfrm>
          <a:prstGeom prst="rect">
            <a:avLst/>
          </a:pr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9" name="Google Shape;109;p7"/>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0" name="Google Shape;110;p7"/>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1" name="Google Shape;111;p7"/>
          <p:cNvSpPr/>
          <p:nvPr/>
        </p:nvSpPr>
        <p:spPr>
          <a:xfrm flipH="1" rot="5400000">
            <a:off x="2664629"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2" name="Google Shape;112;p7"/>
          <p:cNvSpPr/>
          <p:nvPr/>
        </p:nvSpPr>
        <p:spPr>
          <a:xfrm flipH="1" rot="5400000">
            <a:off x="2664628"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3" name="Google Shape;113;p7"/>
          <p:cNvSpPr txBox="1"/>
          <p:nvPr>
            <p:ph type="title"/>
          </p:nvPr>
        </p:nvSpPr>
        <p:spPr>
          <a:xfrm>
            <a:off x="444500" y="542925"/>
            <a:ext cx="11214100" cy="535531"/>
          </a:xfrm>
          <a:prstGeom prst="rect">
            <a:avLst/>
          </a:prstGeom>
          <a:noFill/>
          <a:ln>
            <a:noFill/>
          </a:ln>
        </p:spPr>
        <p:txBody>
          <a:bodyPr anchorCtr="0" anchor="t" bIns="45700" lIns="91425" spcFirstLastPara="1" rIns="91425" wrap="square" tIns="45700">
            <a:spAutoFit/>
          </a:bodyPr>
          <a:lstStyle>
            <a:lvl1pPr lvl="0" algn="l">
              <a:lnSpc>
                <a:spcPct val="90000"/>
              </a:lnSpc>
              <a:spcBef>
                <a:spcPts val="0"/>
              </a:spcBef>
              <a:spcAft>
                <a:spcPts val="0"/>
              </a:spcAft>
              <a:buClr>
                <a:schemeClr val="lt1"/>
              </a:buClr>
              <a:buSzPts val="3200"/>
              <a:buFont typeface="Trebuchet MS"/>
              <a:buNone/>
              <a:defRPr b="1"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114" name="Google Shape;114;p7"/>
          <p:cNvGrpSpPr/>
          <p:nvPr/>
        </p:nvGrpSpPr>
        <p:grpSpPr>
          <a:xfrm rot="-5400000">
            <a:off x="390304" y="-431739"/>
            <a:ext cx="757355" cy="863476"/>
            <a:chOff x="10431417" y="6819549"/>
            <a:chExt cx="3512798" cy="4005019"/>
          </a:xfrm>
        </p:grpSpPr>
        <p:sp>
          <p:nvSpPr>
            <p:cNvPr id="115" name="Google Shape;115;p7"/>
            <p:cNvSpPr/>
            <p:nvPr/>
          </p:nvSpPr>
          <p:spPr>
            <a:xfrm rot="2700000">
              <a:off x="10945855" y="7826207"/>
              <a:ext cx="2483923" cy="2483924"/>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6" name="Google Shape;116;p7"/>
            <p:cNvSpPr/>
            <p:nvPr/>
          </p:nvSpPr>
          <p:spPr>
            <a:xfrm flipH="1" rot="8100000">
              <a:off x="10986797" y="7317026"/>
              <a:ext cx="2402031" cy="2402032"/>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pSp>
        <p:nvGrpSpPr>
          <p:cNvPr id="117" name="Google Shape;117;p7"/>
          <p:cNvGrpSpPr/>
          <p:nvPr/>
        </p:nvGrpSpPr>
        <p:grpSpPr>
          <a:xfrm>
            <a:off x="-1" y="1357409"/>
            <a:ext cx="12192001" cy="4846320"/>
            <a:chOff x="-1" y="1357409"/>
            <a:chExt cx="12192001" cy="4917518"/>
          </a:xfrm>
        </p:grpSpPr>
        <p:sp>
          <p:nvSpPr>
            <p:cNvPr id="118" name="Google Shape;118;p7"/>
            <p:cNvSpPr/>
            <p:nvPr/>
          </p:nvSpPr>
          <p:spPr>
            <a:xfrm flipH="1" rot="10800000">
              <a:off x="-1" y="1357409"/>
              <a:ext cx="12192000" cy="4917518"/>
            </a:xfrm>
            <a:prstGeom prst="snip1Rect">
              <a:avLst>
                <a:gd fmla="val 0" name="adj"/>
              </a:avLst>
            </a:pr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9" name="Google Shape;119;p7"/>
            <p:cNvSpPr/>
            <p:nvPr/>
          </p:nvSpPr>
          <p:spPr>
            <a:xfrm flipH="1" rot="10800000">
              <a:off x="-1" y="1357409"/>
              <a:ext cx="12192001" cy="4917518"/>
            </a:xfrm>
            <a:prstGeom prst="snip1Rect">
              <a:avLst>
                <a:gd fmla="val 19670" name="adj"/>
              </a:avLst>
            </a:pr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120" name="Google Shape;120;p7"/>
          <p:cNvSpPr/>
          <p:nvPr/>
        </p:nvSpPr>
        <p:spPr>
          <a:xfrm flipH="1">
            <a:off x="10782300" y="5448297"/>
            <a:ext cx="1409700" cy="1409703"/>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1" name="Google Shape;121;p7"/>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000" u="none" cap="none" strike="noStrike">
                <a:solidFill>
                  <a:schemeClr val="lt1"/>
                </a:solidFill>
                <a:latin typeface="Oswald"/>
                <a:ea typeface="Oswald"/>
                <a:cs typeface="Oswald"/>
                <a:sym typeface="Oswald"/>
              </a:defRPr>
            </a:lvl1pPr>
            <a:lvl2pPr indent="0" lvl="1" marL="0" algn="r">
              <a:spcBef>
                <a:spcPts val="0"/>
              </a:spcBef>
              <a:buNone/>
              <a:defRPr b="0" i="0" sz="1000" u="none" cap="none" strike="noStrike">
                <a:solidFill>
                  <a:schemeClr val="lt1"/>
                </a:solidFill>
                <a:latin typeface="Oswald"/>
                <a:ea typeface="Oswald"/>
                <a:cs typeface="Oswald"/>
                <a:sym typeface="Oswald"/>
              </a:defRPr>
            </a:lvl2pPr>
            <a:lvl3pPr indent="0" lvl="2" marL="0" algn="r">
              <a:spcBef>
                <a:spcPts val="0"/>
              </a:spcBef>
              <a:buNone/>
              <a:defRPr b="0" i="0" sz="1000" u="none" cap="none" strike="noStrike">
                <a:solidFill>
                  <a:schemeClr val="lt1"/>
                </a:solidFill>
                <a:latin typeface="Oswald"/>
                <a:ea typeface="Oswald"/>
                <a:cs typeface="Oswald"/>
                <a:sym typeface="Oswald"/>
              </a:defRPr>
            </a:lvl3pPr>
            <a:lvl4pPr indent="0" lvl="3" marL="0" algn="r">
              <a:spcBef>
                <a:spcPts val="0"/>
              </a:spcBef>
              <a:buNone/>
              <a:defRPr b="0" i="0" sz="1000" u="none" cap="none" strike="noStrike">
                <a:solidFill>
                  <a:schemeClr val="lt1"/>
                </a:solidFill>
                <a:latin typeface="Oswald"/>
                <a:ea typeface="Oswald"/>
                <a:cs typeface="Oswald"/>
                <a:sym typeface="Oswald"/>
              </a:defRPr>
            </a:lvl4pPr>
            <a:lvl5pPr indent="0" lvl="4" marL="0" algn="r">
              <a:spcBef>
                <a:spcPts val="0"/>
              </a:spcBef>
              <a:buNone/>
              <a:defRPr b="0" i="0" sz="1000" u="none" cap="none" strike="noStrike">
                <a:solidFill>
                  <a:schemeClr val="lt1"/>
                </a:solidFill>
                <a:latin typeface="Oswald"/>
                <a:ea typeface="Oswald"/>
                <a:cs typeface="Oswald"/>
                <a:sym typeface="Oswald"/>
              </a:defRPr>
            </a:lvl5pPr>
            <a:lvl6pPr indent="0" lvl="5" marL="0" algn="r">
              <a:spcBef>
                <a:spcPts val="0"/>
              </a:spcBef>
              <a:buNone/>
              <a:defRPr b="0" i="0" sz="1000" u="none" cap="none" strike="noStrike">
                <a:solidFill>
                  <a:schemeClr val="lt1"/>
                </a:solidFill>
                <a:latin typeface="Oswald"/>
                <a:ea typeface="Oswald"/>
                <a:cs typeface="Oswald"/>
                <a:sym typeface="Oswald"/>
              </a:defRPr>
            </a:lvl6pPr>
            <a:lvl7pPr indent="0" lvl="6" marL="0" algn="r">
              <a:spcBef>
                <a:spcPts val="0"/>
              </a:spcBef>
              <a:buNone/>
              <a:defRPr b="0" i="0" sz="1000" u="none" cap="none" strike="noStrike">
                <a:solidFill>
                  <a:schemeClr val="lt1"/>
                </a:solidFill>
                <a:latin typeface="Oswald"/>
                <a:ea typeface="Oswald"/>
                <a:cs typeface="Oswald"/>
                <a:sym typeface="Oswald"/>
              </a:defRPr>
            </a:lvl7pPr>
            <a:lvl8pPr indent="0" lvl="7" marL="0" algn="r">
              <a:spcBef>
                <a:spcPts val="0"/>
              </a:spcBef>
              <a:buNone/>
              <a:defRPr b="0" i="0" sz="1000" u="none" cap="none" strike="noStrike">
                <a:solidFill>
                  <a:schemeClr val="lt1"/>
                </a:solidFill>
                <a:latin typeface="Oswald"/>
                <a:ea typeface="Oswald"/>
                <a:cs typeface="Oswald"/>
                <a:sym typeface="Oswald"/>
              </a:defRPr>
            </a:lvl8pPr>
            <a:lvl9pPr indent="0" lvl="8" marL="0" algn="r">
              <a:spcBef>
                <a:spcPts val="0"/>
              </a:spcBef>
              <a:buNone/>
              <a:defRPr b="0" i="0" sz="1000" u="none" cap="none" strike="noStrike">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
        <p:nvSpPr>
          <p:cNvPr id="122" name="Google Shape;122;p7"/>
          <p:cNvSpPr/>
          <p:nvPr>
            <p:ph idx="2" type="pic"/>
          </p:nvPr>
        </p:nvSpPr>
        <p:spPr>
          <a:xfrm>
            <a:off x="4110087" y="1444649"/>
            <a:ext cx="7548513" cy="4579079"/>
          </a:xfrm>
          <a:prstGeom prst="rect">
            <a:avLst/>
          </a:prstGeom>
          <a:noFill/>
          <a:ln>
            <a:noFill/>
          </a:ln>
        </p:spPr>
      </p:sp>
      <p:sp>
        <p:nvSpPr>
          <p:cNvPr id="123" name="Google Shape;123;p7"/>
          <p:cNvSpPr txBox="1"/>
          <p:nvPr>
            <p:ph idx="1" type="body"/>
          </p:nvPr>
        </p:nvSpPr>
        <p:spPr>
          <a:xfrm>
            <a:off x="443366" y="1444649"/>
            <a:ext cx="3365063" cy="457907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1600"/>
              <a:buFont typeface="Arial"/>
              <a:buNone/>
              <a:defRPr sz="1600">
                <a:solidFill>
                  <a:schemeClr val="lt1"/>
                </a:solidFill>
              </a:defRPr>
            </a:lvl1pPr>
            <a:lvl2pPr indent="-228600" lvl="1" marL="914400" algn="l">
              <a:lnSpc>
                <a:spcPct val="90000"/>
              </a:lnSpc>
              <a:spcBef>
                <a:spcPts val="500"/>
              </a:spcBef>
              <a:spcAft>
                <a:spcPts val="0"/>
              </a:spcAft>
              <a:buSzPts val="1400"/>
              <a:buNone/>
              <a:defRPr sz="1400"/>
            </a:lvl2pPr>
            <a:lvl3pPr indent="-228600" lvl="2" marL="1371600" algn="l">
              <a:lnSpc>
                <a:spcPct val="90000"/>
              </a:lnSpc>
              <a:spcBef>
                <a:spcPts val="500"/>
              </a:spcBef>
              <a:spcAft>
                <a:spcPts val="0"/>
              </a:spcAft>
              <a:buSzPts val="1200"/>
              <a:buNone/>
              <a:defRPr sz="1200"/>
            </a:lvl3pPr>
            <a:lvl4pPr indent="-228600" lvl="3" marL="1828800" algn="l">
              <a:lnSpc>
                <a:spcPct val="90000"/>
              </a:lnSpc>
              <a:spcBef>
                <a:spcPts val="500"/>
              </a:spcBef>
              <a:spcAft>
                <a:spcPts val="0"/>
              </a:spcAft>
              <a:buSzPts val="1000"/>
              <a:buNone/>
              <a:defRPr sz="1000"/>
            </a:lvl4pPr>
            <a:lvl5pPr indent="-228600" lvl="4" marL="2286000" algn="l">
              <a:lnSpc>
                <a:spcPct val="90000"/>
              </a:lnSpc>
              <a:spcBef>
                <a:spcPts val="5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bg>
      <p:bgPr>
        <a:solidFill>
          <a:schemeClr val="accent2"/>
        </a:solidFill>
      </p:bgPr>
    </p:bg>
    <p:spTree>
      <p:nvGrpSpPr>
        <p:cNvPr id="124" name="Shape 124"/>
        <p:cNvGrpSpPr/>
        <p:nvPr/>
      </p:nvGrpSpPr>
      <p:grpSpPr>
        <a:xfrm>
          <a:off x="0" y="0"/>
          <a:ext cx="0" cy="0"/>
          <a:chOff x="0" y="0"/>
          <a:chExt cx="0" cy="0"/>
        </a:xfrm>
      </p:grpSpPr>
      <p:sp>
        <p:nvSpPr>
          <p:cNvPr id="125" name="Google Shape;125;p8"/>
          <p:cNvSpPr/>
          <p:nvPr/>
        </p:nvSpPr>
        <p:spPr>
          <a:xfrm>
            <a:off x="0" y="0"/>
            <a:ext cx="12192000" cy="6884191"/>
          </a:xfrm>
          <a:prstGeom prst="rect">
            <a:avLst/>
          </a:pr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6" name="Google Shape;126;p8"/>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7" name="Google Shape;127;p8"/>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8" name="Google Shape;128;p8"/>
          <p:cNvSpPr/>
          <p:nvPr/>
        </p:nvSpPr>
        <p:spPr>
          <a:xfrm flipH="1" rot="5400000">
            <a:off x="2664629"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9" name="Google Shape;129;p8"/>
          <p:cNvSpPr/>
          <p:nvPr/>
        </p:nvSpPr>
        <p:spPr>
          <a:xfrm flipH="1" rot="5400000">
            <a:off x="2664628"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0" name="Google Shape;130;p8"/>
          <p:cNvSpPr txBox="1"/>
          <p:nvPr>
            <p:ph type="title"/>
          </p:nvPr>
        </p:nvSpPr>
        <p:spPr>
          <a:xfrm>
            <a:off x="444500" y="542925"/>
            <a:ext cx="11214100" cy="535531"/>
          </a:xfrm>
          <a:prstGeom prst="rect">
            <a:avLst/>
          </a:prstGeom>
          <a:noFill/>
          <a:ln>
            <a:noFill/>
          </a:ln>
        </p:spPr>
        <p:txBody>
          <a:bodyPr anchorCtr="0" anchor="t" bIns="45700" lIns="91425" spcFirstLastPara="1" rIns="91425" wrap="square" tIns="45700">
            <a:spAutoFit/>
          </a:bodyPr>
          <a:lstStyle>
            <a:lvl1pPr lvl="0" algn="l">
              <a:lnSpc>
                <a:spcPct val="90000"/>
              </a:lnSpc>
              <a:spcBef>
                <a:spcPts val="0"/>
              </a:spcBef>
              <a:spcAft>
                <a:spcPts val="0"/>
              </a:spcAft>
              <a:buClr>
                <a:schemeClr val="lt1"/>
              </a:buClr>
              <a:buSzPts val="3200"/>
              <a:buFont typeface="Trebuchet MS"/>
              <a:buNone/>
              <a:defRPr b="1"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131" name="Google Shape;131;p8"/>
          <p:cNvGrpSpPr/>
          <p:nvPr/>
        </p:nvGrpSpPr>
        <p:grpSpPr>
          <a:xfrm rot="-5400000">
            <a:off x="390304" y="-431739"/>
            <a:ext cx="757355" cy="863476"/>
            <a:chOff x="10431417" y="6819549"/>
            <a:chExt cx="3512798" cy="4005019"/>
          </a:xfrm>
        </p:grpSpPr>
        <p:sp>
          <p:nvSpPr>
            <p:cNvPr id="132" name="Google Shape;132;p8"/>
            <p:cNvSpPr/>
            <p:nvPr/>
          </p:nvSpPr>
          <p:spPr>
            <a:xfrm rot="2700000">
              <a:off x="10945855" y="7826207"/>
              <a:ext cx="2483923" cy="2483924"/>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3" name="Google Shape;133;p8"/>
            <p:cNvSpPr/>
            <p:nvPr/>
          </p:nvSpPr>
          <p:spPr>
            <a:xfrm flipH="1" rot="8100000">
              <a:off x="10986797" y="7317026"/>
              <a:ext cx="2402031" cy="2402032"/>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pSp>
        <p:nvGrpSpPr>
          <p:cNvPr id="134" name="Google Shape;134;p8"/>
          <p:cNvGrpSpPr/>
          <p:nvPr/>
        </p:nvGrpSpPr>
        <p:grpSpPr>
          <a:xfrm>
            <a:off x="-1" y="1357409"/>
            <a:ext cx="12192001" cy="4846320"/>
            <a:chOff x="-1" y="1357409"/>
            <a:chExt cx="12192001" cy="4917518"/>
          </a:xfrm>
        </p:grpSpPr>
        <p:sp>
          <p:nvSpPr>
            <p:cNvPr id="135" name="Google Shape;135;p8"/>
            <p:cNvSpPr/>
            <p:nvPr/>
          </p:nvSpPr>
          <p:spPr>
            <a:xfrm flipH="1" rot="10800000">
              <a:off x="-1" y="1357409"/>
              <a:ext cx="12192000" cy="4917518"/>
            </a:xfrm>
            <a:prstGeom prst="snip1Rect">
              <a:avLst>
                <a:gd fmla="val 0" name="adj"/>
              </a:avLst>
            </a:pr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6" name="Google Shape;136;p8"/>
            <p:cNvSpPr/>
            <p:nvPr/>
          </p:nvSpPr>
          <p:spPr>
            <a:xfrm flipH="1" rot="10800000">
              <a:off x="-1" y="1357409"/>
              <a:ext cx="12192001" cy="4917518"/>
            </a:xfrm>
            <a:prstGeom prst="snip1Rect">
              <a:avLst>
                <a:gd fmla="val 19670" name="adj"/>
              </a:avLst>
            </a:pr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137" name="Google Shape;137;p8"/>
          <p:cNvSpPr/>
          <p:nvPr/>
        </p:nvSpPr>
        <p:spPr>
          <a:xfrm flipH="1">
            <a:off x="10782300" y="5448297"/>
            <a:ext cx="1409700" cy="1409703"/>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8" name="Google Shape;138;p8"/>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000" u="none" cap="none" strike="noStrike">
                <a:solidFill>
                  <a:schemeClr val="lt1"/>
                </a:solidFill>
                <a:latin typeface="Oswald"/>
                <a:ea typeface="Oswald"/>
                <a:cs typeface="Oswald"/>
                <a:sym typeface="Oswald"/>
              </a:defRPr>
            </a:lvl1pPr>
            <a:lvl2pPr indent="0" lvl="1" marL="0" algn="r">
              <a:spcBef>
                <a:spcPts val="0"/>
              </a:spcBef>
              <a:buNone/>
              <a:defRPr b="0" i="0" sz="1000" u="none" cap="none" strike="noStrike">
                <a:solidFill>
                  <a:schemeClr val="lt1"/>
                </a:solidFill>
                <a:latin typeface="Oswald"/>
                <a:ea typeface="Oswald"/>
                <a:cs typeface="Oswald"/>
                <a:sym typeface="Oswald"/>
              </a:defRPr>
            </a:lvl2pPr>
            <a:lvl3pPr indent="0" lvl="2" marL="0" algn="r">
              <a:spcBef>
                <a:spcPts val="0"/>
              </a:spcBef>
              <a:buNone/>
              <a:defRPr b="0" i="0" sz="1000" u="none" cap="none" strike="noStrike">
                <a:solidFill>
                  <a:schemeClr val="lt1"/>
                </a:solidFill>
                <a:latin typeface="Oswald"/>
                <a:ea typeface="Oswald"/>
                <a:cs typeface="Oswald"/>
                <a:sym typeface="Oswald"/>
              </a:defRPr>
            </a:lvl3pPr>
            <a:lvl4pPr indent="0" lvl="3" marL="0" algn="r">
              <a:spcBef>
                <a:spcPts val="0"/>
              </a:spcBef>
              <a:buNone/>
              <a:defRPr b="0" i="0" sz="1000" u="none" cap="none" strike="noStrike">
                <a:solidFill>
                  <a:schemeClr val="lt1"/>
                </a:solidFill>
                <a:latin typeface="Oswald"/>
                <a:ea typeface="Oswald"/>
                <a:cs typeface="Oswald"/>
                <a:sym typeface="Oswald"/>
              </a:defRPr>
            </a:lvl4pPr>
            <a:lvl5pPr indent="0" lvl="4" marL="0" algn="r">
              <a:spcBef>
                <a:spcPts val="0"/>
              </a:spcBef>
              <a:buNone/>
              <a:defRPr b="0" i="0" sz="1000" u="none" cap="none" strike="noStrike">
                <a:solidFill>
                  <a:schemeClr val="lt1"/>
                </a:solidFill>
                <a:latin typeface="Oswald"/>
                <a:ea typeface="Oswald"/>
                <a:cs typeface="Oswald"/>
                <a:sym typeface="Oswald"/>
              </a:defRPr>
            </a:lvl5pPr>
            <a:lvl6pPr indent="0" lvl="5" marL="0" algn="r">
              <a:spcBef>
                <a:spcPts val="0"/>
              </a:spcBef>
              <a:buNone/>
              <a:defRPr b="0" i="0" sz="1000" u="none" cap="none" strike="noStrike">
                <a:solidFill>
                  <a:schemeClr val="lt1"/>
                </a:solidFill>
                <a:latin typeface="Oswald"/>
                <a:ea typeface="Oswald"/>
                <a:cs typeface="Oswald"/>
                <a:sym typeface="Oswald"/>
              </a:defRPr>
            </a:lvl6pPr>
            <a:lvl7pPr indent="0" lvl="6" marL="0" algn="r">
              <a:spcBef>
                <a:spcPts val="0"/>
              </a:spcBef>
              <a:buNone/>
              <a:defRPr b="0" i="0" sz="1000" u="none" cap="none" strike="noStrike">
                <a:solidFill>
                  <a:schemeClr val="lt1"/>
                </a:solidFill>
                <a:latin typeface="Oswald"/>
                <a:ea typeface="Oswald"/>
                <a:cs typeface="Oswald"/>
                <a:sym typeface="Oswald"/>
              </a:defRPr>
            </a:lvl7pPr>
            <a:lvl8pPr indent="0" lvl="7" marL="0" algn="r">
              <a:spcBef>
                <a:spcPts val="0"/>
              </a:spcBef>
              <a:buNone/>
              <a:defRPr b="0" i="0" sz="1000" u="none" cap="none" strike="noStrike">
                <a:solidFill>
                  <a:schemeClr val="lt1"/>
                </a:solidFill>
                <a:latin typeface="Oswald"/>
                <a:ea typeface="Oswald"/>
                <a:cs typeface="Oswald"/>
                <a:sym typeface="Oswald"/>
              </a:defRPr>
            </a:lvl8pPr>
            <a:lvl9pPr indent="0" lvl="8" marL="0" algn="r">
              <a:spcBef>
                <a:spcPts val="0"/>
              </a:spcBef>
              <a:buNone/>
              <a:defRPr b="0" i="0" sz="1000" u="none" cap="none" strike="noStrike">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139" name="Shape 139"/>
        <p:cNvGrpSpPr/>
        <p:nvPr/>
      </p:nvGrpSpPr>
      <p:grpSpPr>
        <a:xfrm>
          <a:off x="0" y="0"/>
          <a:ext cx="0" cy="0"/>
          <a:chOff x="0" y="0"/>
          <a:chExt cx="0" cy="0"/>
        </a:xfrm>
      </p:grpSpPr>
      <p:sp>
        <p:nvSpPr>
          <p:cNvPr id="140" name="Google Shape;140;p9"/>
          <p:cNvSpPr/>
          <p:nvPr/>
        </p:nvSpPr>
        <p:spPr>
          <a:xfrm>
            <a:off x="0" y="0"/>
            <a:ext cx="12192000" cy="6858000"/>
          </a:xfrm>
          <a:prstGeom prst="rect">
            <a:avLst/>
          </a:prstGeom>
          <a:solidFill>
            <a:srgbClr val="0C436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1" name="Google Shape;141;p9"/>
          <p:cNvSpPr/>
          <p:nvPr/>
        </p:nvSpPr>
        <p:spPr>
          <a:xfrm>
            <a:off x="0" y="0"/>
            <a:ext cx="12192000" cy="6862745"/>
          </a:xfrm>
          <a:custGeom>
            <a:rect b="b" l="l" r="r" t="t"/>
            <a:pathLst>
              <a:path extrusionOk="0" h="6849743" w="12192000">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372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2" name="Google Shape;142;p9"/>
          <p:cNvSpPr/>
          <p:nvPr/>
        </p:nvSpPr>
        <p:spPr>
          <a:xfrm flipH="1" rot="5400000">
            <a:off x="2626805" y="-2626805"/>
            <a:ext cx="6862743" cy="12116353"/>
          </a:xfrm>
          <a:custGeom>
            <a:rect b="b" l="l" r="r" t="t"/>
            <a:pathLst>
              <a:path extrusionOk="0" h="12116353" w="6853871">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3" name="Google Shape;143;p9"/>
          <p:cNvSpPr/>
          <p:nvPr/>
        </p:nvSpPr>
        <p:spPr>
          <a:xfrm flipH="1" rot="-5400000">
            <a:off x="5851010" y="-10649"/>
            <a:ext cx="6326154" cy="6347453"/>
          </a:xfrm>
          <a:prstGeom prst="rtTriangle">
            <a:avLst/>
          </a:pr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4" name="Google Shape;144;p9"/>
          <p:cNvSpPr/>
          <p:nvPr/>
        </p:nvSpPr>
        <p:spPr>
          <a:xfrm flipH="1" rot="5400000">
            <a:off x="2664628"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5" name="Google Shape;145;p9"/>
          <p:cNvSpPr/>
          <p:nvPr/>
        </p:nvSpPr>
        <p:spPr>
          <a:xfrm rot="2700000">
            <a:off x="9668984" y="1404392"/>
            <a:ext cx="4406148" cy="5299239"/>
          </a:xfrm>
          <a:custGeom>
            <a:rect b="b" l="l" r="r" t="t"/>
            <a:pathLst>
              <a:path extrusionOk="0" h="5299239" w="4406148">
                <a:moveTo>
                  <a:pt x="0" y="0"/>
                </a:moveTo>
                <a:lnTo>
                  <a:pt x="4406148" y="4406147"/>
                </a:lnTo>
                <a:lnTo>
                  <a:pt x="3513056" y="5299239"/>
                </a:lnTo>
                <a:lnTo>
                  <a:pt x="1" y="5299239"/>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6" name="Google Shape;146;p9"/>
          <p:cNvSpPr/>
          <p:nvPr/>
        </p:nvSpPr>
        <p:spPr>
          <a:xfrm flipH="1" rot="8100000">
            <a:off x="9583575" y="1088097"/>
            <a:ext cx="5072180" cy="4843502"/>
          </a:xfrm>
          <a:custGeom>
            <a:rect b="b" l="l" r="r" t="t"/>
            <a:pathLst>
              <a:path extrusionOk="0" h="4843502" w="5072180">
                <a:moveTo>
                  <a:pt x="5072180" y="4843501"/>
                </a:moveTo>
                <a:lnTo>
                  <a:pt x="228679" y="0"/>
                </a:lnTo>
                <a:lnTo>
                  <a:pt x="1" y="228678"/>
                </a:lnTo>
                <a:lnTo>
                  <a:pt x="0" y="4843502"/>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7" name="Google Shape;147;p9"/>
          <p:cNvSpPr/>
          <p:nvPr/>
        </p:nvSpPr>
        <p:spPr>
          <a:xfrm rot="2700000">
            <a:off x="11438585" y="5665752"/>
            <a:ext cx="877778" cy="1755556"/>
          </a:xfrm>
          <a:custGeom>
            <a:rect b="b" l="l" r="r" t="t"/>
            <a:pathLst>
              <a:path extrusionOk="0" h="1755556" w="877778">
                <a:moveTo>
                  <a:pt x="0" y="0"/>
                </a:moveTo>
                <a:lnTo>
                  <a:pt x="877778" y="877778"/>
                </a:lnTo>
                <a:lnTo>
                  <a:pt x="0" y="1755556"/>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8" name="Google Shape;148;p9"/>
          <p:cNvSpPr/>
          <p:nvPr/>
        </p:nvSpPr>
        <p:spPr>
          <a:xfrm flipH="1" rot="8100000">
            <a:off x="10582265" y="5841410"/>
            <a:ext cx="2372348" cy="1186174"/>
          </a:xfrm>
          <a:custGeom>
            <a:rect b="b" l="l" r="r" t="t"/>
            <a:pathLst>
              <a:path extrusionOk="0" h="1186174" w="2372348">
                <a:moveTo>
                  <a:pt x="2372348" y="1186174"/>
                </a:moveTo>
                <a:lnTo>
                  <a:pt x="1186174" y="0"/>
                </a:lnTo>
                <a:lnTo>
                  <a:pt x="0" y="1186174"/>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149" name="Google Shape;149;p9"/>
          <p:cNvGrpSpPr/>
          <p:nvPr/>
        </p:nvGrpSpPr>
        <p:grpSpPr>
          <a:xfrm rot="-5400000">
            <a:off x="115697" y="-1233313"/>
            <a:ext cx="2166577" cy="2458370"/>
            <a:chOff x="10225382" y="6572118"/>
            <a:chExt cx="3924857" cy="4453454"/>
          </a:xfrm>
        </p:grpSpPr>
        <p:sp>
          <p:nvSpPr>
            <p:cNvPr id="150" name="Google Shape;150;p9"/>
            <p:cNvSpPr/>
            <p:nvPr/>
          </p:nvSpPr>
          <p:spPr>
            <a:xfrm rot="2700000">
              <a:off x="10800164" y="7675497"/>
              <a:ext cx="2775293" cy="2775293"/>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51" name="Google Shape;151;p9"/>
            <p:cNvSpPr/>
            <p:nvPr/>
          </p:nvSpPr>
          <p:spPr>
            <a:xfrm flipH="1" rot="8100000">
              <a:off x="10811837" y="7142066"/>
              <a:ext cx="2751954" cy="2751955"/>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pSp>
        <p:nvGrpSpPr>
          <p:cNvPr id="152" name="Google Shape;152;p9"/>
          <p:cNvGrpSpPr/>
          <p:nvPr/>
        </p:nvGrpSpPr>
        <p:grpSpPr>
          <a:xfrm rot="-5400000">
            <a:off x="1826158" y="-663912"/>
            <a:ext cx="1157389" cy="1319566"/>
            <a:chOff x="10431417" y="6819549"/>
            <a:chExt cx="3512798" cy="4005019"/>
          </a:xfrm>
        </p:grpSpPr>
        <p:sp>
          <p:nvSpPr>
            <p:cNvPr id="153" name="Google Shape;153;p9"/>
            <p:cNvSpPr/>
            <p:nvPr/>
          </p:nvSpPr>
          <p:spPr>
            <a:xfrm rot="2700000">
              <a:off x="10945855" y="7826207"/>
              <a:ext cx="2483923" cy="2483924"/>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54" name="Google Shape;154;p9"/>
            <p:cNvSpPr/>
            <p:nvPr/>
          </p:nvSpPr>
          <p:spPr>
            <a:xfrm flipH="1" rot="8100000">
              <a:off x="10986797" y="7317026"/>
              <a:ext cx="2402031" cy="2402032"/>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155" name="Google Shape;155;p9"/>
          <p:cNvSpPr txBox="1"/>
          <p:nvPr>
            <p:ph idx="1" type="body"/>
          </p:nvPr>
        </p:nvSpPr>
        <p:spPr>
          <a:xfrm>
            <a:off x="831850" y="4754880"/>
            <a:ext cx="6803136" cy="36576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1600"/>
              <a:buNone/>
              <a:defRPr sz="1600">
                <a:solidFill>
                  <a:srgbClr val="B9E4FE"/>
                </a:solidFill>
                <a:latin typeface="Arial"/>
                <a:ea typeface="Arial"/>
                <a:cs typeface="Arial"/>
                <a:sym typeface="Aria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6" name="Google Shape;156;p9"/>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000" u="none" cap="none" strike="noStrike">
                <a:solidFill>
                  <a:schemeClr val="lt1"/>
                </a:solidFill>
                <a:latin typeface="Oswald"/>
                <a:ea typeface="Oswald"/>
                <a:cs typeface="Oswald"/>
                <a:sym typeface="Oswald"/>
              </a:defRPr>
            </a:lvl1pPr>
            <a:lvl2pPr indent="0" lvl="1" marL="0" algn="r">
              <a:spcBef>
                <a:spcPts val="0"/>
              </a:spcBef>
              <a:buNone/>
              <a:defRPr b="0" i="0" sz="1000" u="none" cap="none" strike="noStrike">
                <a:solidFill>
                  <a:schemeClr val="lt1"/>
                </a:solidFill>
                <a:latin typeface="Oswald"/>
                <a:ea typeface="Oswald"/>
                <a:cs typeface="Oswald"/>
                <a:sym typeface="Oswald"/>
              </a:defRPr>
            </a:lvl2pPr>
            <a:lvl3pPr indent="0" lvl="2" marL="0" algn="r">
              <a:spcBef>
                <a:spcPts val="0"/>
              </a:spcBef>
              <a:buNone/>
              <a:defRPr b="0" i="0" sz="1000" u="none" cap="none" strike="noStrike">
                <a:solidFill>
                  <a:schemeClr val="lt1"/>
                </a:solidFill>
                <a:latin typeface="Oswald"/>
                <a:ea typeface="Oswald"/>
                <a:cs typeface="Oswald"/>
                <a:sym typeface="Oswald"/>
              </a:defRPr>
            </a:lvl3pPr>
            <a:lvl4pPr indent="0" lvl="3" marL="0" algn="r">
              <a:spcBef>
                <a:spcPts val="0"/>
              </a:spcBef>
              <a:buNone/>
              <a:defRPr b="0" i="0" sz="1000" u="none" cap="none" strike="noStrike">
                <a:solidFill>
                  <a:schemeClr val="lt1"/>
                </a:solidFill>
                <a:latin typeface="Oswald"/>
                <a:ea typeface="Oswald"/>
                <a:cs typeface="Oswald"/>
                <a:sym typeface="Oswald"/>
              </a:defRPr>
            </a:lvl4pPr>
            <a:lvl5pPr indent="0" lvl="4" marL="0" algn="r">
              <a:spcBef>
                <a:spcPts val="0"/>
              </a:spcBef>
              <a:buNone/>
              <a:defRPr b="0" i="0" sz="1000" u="none" cap="none" strike="noStrike">
                <a:solidFill>
                  <a:schemeClr val="lt1"/>
                </a:solidFill>
                <a:latin typeface="Oswald"/>
                <a:ea typeface="Oswald"/>
                <a:cs typeface="Oswald"/>
                <a:sym typeface="Oswald"/>
              </a:defRPr>
            </a:lvl5pPr>
            <a:lvl6pPr indent="0" lvl="5" marL="0" algn="r">
              <a:spcBef>
                <a:spcPts val="0"/>
              </a:spcBef>
              <a:buNone/>
              <a:defRPr b="0" i="0" sz="1000" u="none" cap="none" strike="noStrike">
                <a:solidFill>
                  <a:schemeClr val="lt1"/>
                </a:solidFill>
                <a:latin typeface="Oswald"/>
                <a:ea typeface="Oswald"/>
                <a:cs typeface="Oswald"/>
                <a:sym typeface="Oswald"/>
              </a:defRPr>
            </a:lvl6pPr>
            <a:lvl7pPr indent="0" lvl="6" marL="0" algn="r">
              <a:spcBef>
                <a:spcPts val="0"/>
              </a:spcBef>
              <a:buNone/>
              <a:defRPr b="0" i="0" sz="1000" u="none" cap="none" strike="noStrike">
                <a:solidFill>
                  <a:schemeClr val="lt1"/>
                </a:solidFill>
                <a:latin typeface="Oswald"/>
                <a:ea typeface="Oswald"/>
                <a:cs typeface="Oswald"/>
                <a:sym typeface="Oswald"/>
              </a:defRPr>
            </a:lvl7pPr>
            <a:lvl8pPr indent="0" lvl="7" marL="0" algn="r">
              <a:spcBef>
                <a:spcPts val="0"/>
              </a:spcBef>
              <a:buNone/>
              <a:defRPr b="0" i="0" sz="1000" u="none" cap="none" strike="noStrike">
                <a:solidFill>
                  <a:schemeClr val="lt1"/>
                </a:solidFill>
                <a:latin typeface="Oswald"/>
                <a:ea typeface="Oswald"/>
                <a:cs typeface="Oswald"/>
                <a:sym typeface="Oswald"/>
              </a:defRPr>
            </a:lvl8pPr>
            <a:lvl9pPr indent="0" lvl="8" marL="0" algn="r">
              <a:spcBef>
                <a:spcPts val="0"/>
              </a:spcBef>
              <a:buNone/>
              <a:defRPr b="0" i="0" sz="1000" u="none" cap="none" strike="noStrike">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
        <p:nvSpPr>
          <p:cNvPr id="157" name="Google Shape;157;p9"/>
          <p:cNvSpPr txBox="1"/>
          <p:nvPr>
            <p:ph type="title"/>
          </p:nvPr>
        </p:nvSpPr>
        <p:spPr>
          <a:xfrm>
            <a:off x="832104" y="3886200"/>
            <a:ext cx="7781544" cy="85905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5400"/>
              <a:buFont typeface="Trebuchet MS"/>
              <a:buNone/>
              <a:defRPr b="1"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lt Section Header" type="secHead">
  <p:cSld name="SECTION_HEADER">
    <p:spTree>
      <p:nvGrpSpPr>
        <p:cNvPr id="158" name="Shape 158"/>
        <p:cNvGrpSpPr/>
        <p:nvPr/>
      </p:nvGrpSpPr>
      <p:grpSpPr>
        <a:xfrm>
          <a:off x="0" y="0"/>
          <a:ext cx="0" cy="0"/>
          <a:chOff x="0" y="0"/>
          <a:chExt cx="0" cy="0"/>
        </a:xfrm>
      </p:grpSpPr>
      <p:sp>
        <p:nvSpPr>
          <p:cNvPr id="159" name="Google Shape;159;p10"/>
          <p:cNvSpPr/>
          <p:nvPr/>
        </p:nvSpPr>
        <p:spPr>
          <a:xfrm>
            <a:off x="0" y="0"/>
            <a:ext cx="12192000" cy="6858000"/>
          </a:xfrm>
          <a:prstGeom prst="rect">
            <a:avLst/>
          </a:pr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60" name="Google Shape;160;p10"/>
          <p:cNvSpPr/>
          <p:nvPr/>
        </p:nvSpPr>
        <p:spPr>
          <a:xfrm flipH="1" rot="5400000">
            <a:off x="2855762" y="-2473495"/>
            <a:ext cx="6862743" cy="11809733"/>
          </a:xfrm>
          <a:custGeom>
            <a:rect b="b" l="l" r="r" t="t"/>
            <a:pathLst>
              <a:path extrusionOk="0" h="11809733" w="686274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61" name="Google Shape;161;p10"/>
          <p:cNvSpPr/>
          <p:nvPr/>
        </p:nvSpPr>
        <p:spPr>
          <a:xfrm flipH="1" rot="5400000">
            <a:off x="2626806" y="-2626805"/>
            <a:ext cx="6862743" cy="12116353"/>
          </a:xfrm>
          <a:custGeom>
            <a:rect b="b" l="l" r="r" t="t"/>
            <a:pathLst>
              <a:path extrusionOk="0" h="12116353" w="6853871">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62" name="Google Shape;162;p10"/>
          <p:cNvSpPr/>
          <p:nvPr/>
        </p:nvSpPr>
        <p:spPr>
          <a:xfrm flipH="1" rot="5400000">
            <a:off x="2664629"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163" name="Google Shape;163;p10"/>
          <p:cNvGrpSpPr/>
          <p:nvPr/>
        </p:nvGrpSpPr>
        <p:grpSpPr>
          <a:xfrm>
            <a:off x="9141047" y="1176875"/>
            <a:ext cx="5836234" cy="5812372"/>
            <a:chOff x="8440685" y="4125"/>
            <a:chExt cx="7184703" cy="7155327"/>
          </a:xfrm>
        </p:grpSpPr>
        <p:sp>
          <p:nvSpPr>
            <p:cNvPr id="164" name="Google Shape;164;p10"/>
            <p:cNvSpPr/>
            <p:nvPr/>
          </p:nvSpPr>
          <p:spPr>
            <a:xfrm rot="2700000">
              <a:off x="9668983" y="1078460"/>
              <a:ext cx="4406148" cy="5299239"/>
            </a:xfrm>
            <a:custGeom>
              <a:rect b="b" l="l" r="r" t="t"/>
              <a:pathLst>
                <a:path extrusionOk="0" h="5299239" w="4406148">
                  <a:moveTo>
                    <a:pt x="0" y="0"/>
                  </a:moveTo>
                  <a:lnTo>
                    <a:pt x="4406148" y="4406147"/>
                  </a:lnTo>
                  <a:lnTo>
                    <a:pt x="3513056" y="5299239"/>
                  </a:lnTo>
                  <a:lnTo>
                    <a:pt x="1" y="5299239"/>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65" name="Google Shape;165;p10"/>
            <p:cNvSpPr/>
            <p:nvPr/>
          </p:nvSpPr>
          <p:spPr>
            <a:xfrm flipH="1" rot="8100000">
              <a:off x="9583575" y="1088097"/>
              <a:ext cx="5072180" cy="4843502"/>
            </a:xfrm>
            <a:custGeom>
              <a:rect b="b" l="l" r="r" t="t"/>
              <a:pathLst>
                <a:path extrusionOk="0" h="4843502" w="5072180">
                  <a:moveTo>
                    <a:pt x="5072180" y="4843501"/>
                  </a:moveTo>
                  <a:lnTo>
                    <a:pt x="228679" y="0"/>
                  </a:lnTo>
                  <a:lnTo>
                    <a:pt x="1" y="228678"/>
                  </a:lnTo>
                  <a:lnTo>
                    <a:pt x="0" y="4843502"/>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166" name="Google Shape;166;p10"/>
          <p:cNvSpPr/>
          <p:nvPr/>
        </p:nvSpPr>
        <p:spPr>
          <a:xfrm rot="2700000">
            <a:off x="11438585" y="5665752"/>
            <a:ext cx="877778" cy="1755556"/>
          </a:xfrm>
          <a:custGeom>
            <a:rect b="b" l="l" r="r" t="t"/>
            <a:pathLst>
              <a:path extrusionOk="0" h="1755556" w="877778">
                <a:moveTo>
                  <a:pt x="0" y="0"/>
                </a:moveTo>
                <a:lnTo>
                  <a:pt x="877778" y="877778"/>
                </a:lnTo>
                <a:lnTo>
                  <a:pt x="0" y="1755556"/>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67" name="Google Shape;167;p10"/>
          <p:cNvSpPr/>
          <p:nvPr/>
        </p:nvSpPr>
        <p:spPr>
          <a:xfrm flipH="1" rot="8100000">
            <a:off x="10582265" y="5841410"/>
            <a:ext cx="2372348" cy="1186174"/>
          </a:xfrm>
          <a:custGeom>
            <a:rect b="b" l="l" r="r" t="t"/>
            <a:pathLst>
              <a:path extrusionOk="0" h="1186174" w="2372348">
                <a:moveTo>
                  <a:pt x="2372348" y="1186174"/>
                </a:moveTo>
                <a:lnTo>
                  <a:pt x="1186174" y="0"/>
                </a:lnTo>
                <a:lnTo>
                  <a:pt x="0" y="1186174"/>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168" name="Google Shape;168;p10"/>
          <p:cNvGrpSpPr/>
          <p:nvPr/>
        </p:nvGrpSpPr>
        <p:grpSpPr>
          <a:xfrm flipH="1" rot="-5400000">
            <a:off x="9696647" y="6040936"/>
            <a:ext cx="1488421" cy="1643561"/>
            <a:chOff x="10225384" y="6572118"/>
            <a:chExt cx="3924856" cy="4333945"/>
          </a:xfrm>
        </p:grpSpPr>
        <p:sp>
          <p:nvSpPr>
            <p:cNvPr id="169" name="Google Shape;169;p10"/>
            <p:cNvSpPr/>
            <p:nvPr/>
          </p:nvSpPr>
          <p:spPr>
            <a:xfrm rot="2700000">
              <a:off x="10800166" y="7555988"/>
              <a:ext cx="2775292" cy="2775293"/>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70" name="Google Shape;170;p10"/>
            <p:cNvSpPr/>
            <p:nvPr/>
          </p:nvSpPr>
          <p:spPr>
            <a:xfrm flipH="1" rot="8100000">
              <a:off x="10811837" y="7142066"/>
              <a:ext cx="2751954" cy="2751955"/>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171" name="Google Shape;171;p10"/>
          <p:cNvSpPr txBox="1"/>
          <p:nvPr>
            <p:ph type="title"/>
          </p:nvPr>
        </p:nvSpPr>
        <p:spPr>
          <a:xfrm>
            <a:off x="832104" y="3886200"/>
            <a:ext cx="7781544" cy="85905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5400"/>
              <a:buFont typeface="Trebuchet MS"/>
              <a:buNone/>
              <a:defRPr b="1"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2" name="Google Shape;172;p10"/>
          <p:cNvSpPr txBox="1"/>
          <p:nvPr>
            <p:ph idx="1" type="body"/>
          </p:nvPr>
        </p:nvSpPr>
        <p:spPr>
          <a:xfrm>
            <a:off x="831850" y="4754880"/>
            <a:ext cx="6803136" cy="36576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1600"/>
              <a:buNone/>
              <a:defRPr sz="1600">
                <a:solidFill>
                  <a:srgbClr val="B9E4FE"/>
                </a:solidFill>
                <a:latin typeface="Arial"/>
                <a:ea typeface="Arial"/>
                <a:cs typeface="Arial"/>
                <a:sym typeface="Aria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3" name="Google Shape;173;p10"/>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000" u="none" cap="none" strike="noStrike">
                <a:solidFill>
                  <a:schemeClr val="lt1"/>
                </a:solidFill>
                <a:latin typeface="Oswald"/>
                <a:ea typeface="Oswald"/>
                <a:cs typeface="Oswald"/>
                <a:sym typeface="Oswald"/>
              </a:defRPr>
            </a:lvl1pPr>
            <a:lvl2pPr indent="0" lvl="1" marL="0" algn="r">
              <a:spcBef>
                <a:spcPts val="0"/>
              </a:spcBef>
              <a:buNone/>
              <a:defRPr b="0" i="0" sz="1000" u="none" cap="none" strike="noStrike">
                <a:solidFill>
                  <a:schemeClr val="lt1"/>
                </a:solidFill>
                <a:latin typeface="Oswald"/>
                <a:ea typeface="Oswald"/>
                <a:cs typeface="Oswald"/>
                <a:sym typeface="Oswald"/>
              </a:defRPr>
            </a:lvl2pPr>
            <a:lvl3pPr indent="0" lvl="2" marL="0" algn="r">
              <a:spcBef>
                <a:spcPts val="0"/>
              </a:spcBef>
              <a:buNone/>
              <a:defRPr b="0" i="0" sz="1000" u="none" cap="none" strike="noStrike">
                <a:solidFill>
                  <a:schemeClr val="lt1"/>
                </a:solidFill>
                <a:latin typeface="Oswald"/>
                <a:ea typeface="Oswald"/>
                <a:cs typeface="Oswald"/>
                <a:sym typeface="Oswald"/>
              </a:defRPr>
            </a:lvl3pPr>
            <a:lvl4pPr indent="0" lvl="3" marL="0" algn="r">
              <a:spcBef>
                <a:spcPts val="0"/>
              </a:spcBef>
              <a:buNone/>
              <a:defRPr b="0" i="0" sz="1000" u="none" cap="none" strike="noStrike">
                <a:solidFill>
                  <a:schemeClr val="lt1"/>
                </a:solidFill>
                <a:latin typeface="Oswald"/>
                <a:ea typeface="Oswald"/>
                <a:cs typeface="Oswald"/>
                <a:sym typeface="Oswald"/>
              </a:defRPr>
            </a:lvl4pPr>
            <a:lvl5pPr indent="0" lvl="4" marL="0" algn="r">
              <a:spcBef>
                <a:spcPts val="0"/>
              </a:spcBef>
              <a:buNone/>
              <a:defRPr b="0" i="0" sz="1000" u="none" cap="none" strike="noStrike">
                <a:solidFill>
                  <a:schemeClr val="lt1"/>
                </a:solidFill>
                <a:latin typeface="Oswald"/>
                <a:ea typeface="Oswald"/>
                <a:cs typeface="Oswald"/>
                <a:sym typeface="Oswald"/>
              </a:defRPr>
            </a:lvl5pPr>
            <a:lvl6pPr indent="0" lvl="5" marL="0" algn="r">
              <a:spcBef>
                <a:spcPts val="0"/>
              </a:spcBef>
              <a:buNone/>
              <a:defRPr b="0" i="0" sz="1000" u="none" cap="none" strike="noStrike">
                <a:solidFill>
                  <a:schemeClr val="lt1"/>
                </a:solidFill>
                <a:latin typeface="Oswald"/>
                <a:ea typeface="Oswald"/>
                <a:cs typeface="Oswald"/>
                <a:sym typeface="Oswald"/>
              </a:defRPr>
            </a:lvl6pPr>
            <a:lvl7pPr indent="0" lvl="6" marL="0" algn="r">
              <a:spcBef>
                <a:spcPts val="0"/>
              </a:spcBef>
              <a:buNone/>
              <a:defRPr b="0" i="0" sz="1000" u="none" cap="none" strike="noStrike">
                <a:solidFill>
                  <a:schemeClr val="lt1"/>
                </a:solidFill>
                <a:latin typeface="Oswald"/>
                <a:ea typeface="Oswald"/>
                <a:cs typeface="Oswald"/>
                <a:sym typeface="Oswald"/>
              </a:defRPr>
            </a:lvl7pPr>
            <a:lvl8pPr indent="0" lvl="7" marL="0" algn="r">
              <a:spcBef>
                <a:spcPts val="0"/>
              </a:spcBef>
              <a:buNone/>
              <a:defRPr b="0" i="0" sz="1000" u="none" cap="none" strike="noStrike">
                <a:solidFill>
                  <a:schemeClr val="lt1"/>
                </a:solidFill>
                <a:latin typeface="Oswald"/>
                <a:ea typeface="Oswald"/>
                <a:cs typeface="Oswald"/>
                <a:sym typeface="Oswald"/>
              </a:defRPr>
            </a:lvl8pPr>
            <a:lvl9pPr indent="0" lvl="8" marL="0" algn="r">
              <a:spcBef>
                <a:spcPts val="0"/>
              </a:spcBef>
              <a:buNone/>
              <a:defRPr b="0" i="0" sz="1000" u="none" cap="none" strike="noStrike">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2.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8204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Trebuchet MS"/>
              <a:buNone/>
              <a:defRPr b="0" i="0" sz="44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8204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accent2"/>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accent2"/>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accent2"/>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accent2"/>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accent2"/>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
          <p:cNvSpPr txBox="1"/>
          <p:nvPr>
            <p:ph idx="12" type="sldNum"/>
          </p:nvPr>
        </p:nvSpPr>
        <p:spPr>
          <a:xfrm>
            <a:off x="11112500" y="6356350"/>
            <a:ext cx="660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3" name="Google Shape;13;p1"/>
          <p:cNvSpPr/>
          <p:nvPr/>
        </p:nvSpPr>
        <p:spPr>
          <a:xfrm>
            <a:off x="0" y="1"/>
            <a:ext cx="12192000" cy="6857999"/>
          </a:xfrm>
          <a:prstGeom prst="rect">
            <a:avLst/>
          </a:pr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 name="Google Shape;14;p1"/>
          <p:cNvSpPr/>
          <p:nvPr/>
        </p:nvSpPr>
        <p:spPr>
          <a:xfrm>
            <a:off x="0" y="1"/>
            <a:ext cx="12192001" cy="6857999"/>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5" name="Google Shape;15;p1"/>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6" name="Google Shape;16;p1"/>
          <p:cNvSpPr/>
          <p:nvPr/>
        </p:nvSpPr>
        <p:spPr>
          <a:xfrm flipH="1" rot="5400000">
            <a:off x="2664629" y="-2669372"/>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7" name="Google Shape;17;p1"/>
          <p:cNvSpPr/>
          <p:nvPr/>
        </p:nvSpPr>
        <p:spPr>
          <a:xfrm flipH="1" rot="5400000">
            <a:off x="2664629" y="-2669372"/>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8" name="Google Shape;18;p1"/>
          <p:cNvSpPr txBox="1"/>
          <p:nvPr/>
        </p:nvSpPr>
        <p:spPr>
          <a:xfrm>
            <a:off x="444500" y="542925"/>
            <a:ext cx="11214100" cy="535531"/>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chemeClr val="lt1"/>
              </a:buClr>
              <a:buSzPts val="3200"/>
              <a:buFont typeface="Trebuchet MS"/>
              <a:buNone/>
            </a:pPr>
            <a:r>
              <a:rPr b="1" i="0" lang="en-US" sz="3200" u="none" cap="none" strike="noStrike">
                <a:solidFill>
                  <a:schemeClr val="lt1"/>
                </a:solidFill>
                <a:latin typeface="Trebuchet MS"/>
                <a:ea typeface="Trebuchet MS"/>
                <a:cs typeface="Trebuchet MS"/>
                <a:sym typeface="Trebuchet MS"/>
              </a:rPr>
              <a:t>Click to edit Master title style</a:t>
            </a:r>
            <a:endParaRPr/>
          </a:p>
        </p:txBody>
      </p:sp>
      <p:grpSp>
        <p:nvGrpSpPr>
          <p:cNvPr id="19" name="Google Shape;19;p1"/>
          <p:cNvGrpSpPr/>
          <p:nvPr/>
        </p:nvGrpSpPr>
        <p:grpSpPr>
          <a:xfrm rot="-5400000">
            <a:off x="390304" y="-431739"/>
            <a:ext cx="757355" cy="863476"/>
            <a:chOff x="10431417" y="6819549"/>
            <a:chExt cx="3512798" cy="4005019"/>
          </a:xfrm>
        </p:grpSpPr>
        <p:sp>
          <p:nvSpPr>
            <p:cNvPr id="20" name="Google Shape;20;p1"/>
            <p:cNvSpPr/>
            <p:nvPr/>
          </p:nvSpPr>
          <p:spPr>
            <a:xfrm rot="2700000">
              <a:off x="10945855" y="7826207"/>
              <a:ext cx="2483923" cy="2483924"/>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1" name="Google Shape;21;p1"/>
            <p:cNvSpPr/>
            <p:nvPr/>
          </p:nvSpPr>
          <p:spPr>
            <a:xfrm flipH="1" rot="8100000">
              <a:off x="10986797" y="7317026"/>
              <a:ext cx="2402031" cy="2402032"/>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pSp>
        <p:nvGrpSpPr>
          <p:cNvPr id="22" name="Google Shape;22;p1"/>
          <p:cNvGrpSpPr/>
          <p:nvPr/>
        </p:nvGrpSpPr>
        <p:grpSpPr>
          <a:xfrm>
            <a:off x="-1" y="1357409"/>
            <a:ext cx="12192001" cy="4846320"/>
            <a:chOff x="-1" y="1357409"/>
            <a:chExt cx="12192001" cy="4917518"/>
          </a:xfrm>
        </p:grpSpPr>
        <p:sp>
          <p:nvSpPr>
            <p:cNvPr id="23" name="Google Shape;23;p1"/>
            <p:cNvSpPr/>
            <p:nvPr/>
          </p:nvSpPr>
          <p:spPr>
            <a:xfrm flipH="1" rot="10800000">
              <a:off x="-1" y="1357409"/>
              <a:ext cx="12192000" cy="4917518"/>
            </a:xfrm>
            <a:prstGeom prst="snip1Rect">
              <a:avLst>
                <a:gd fmla="val 0" name="adj"/>
              </a:avLst>
            </a:pr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4" name="Google Shape;24;p1"/>
            <p:cNvSpPr/>
            <p:nvPr/>
          </p:nvSpPr>
          <p:spPr>
            <a:xfrm flipH="1" rot="10800000">
              <a:off x="-1" y="1357409"/>
              <a:ext cx="12192001" cy="4917518"/>
            </a:xfrm>
            <a:prstGeom prst="snip1Rect">
              <a:avLst>
                <a:gd fmla="val 19670" name="adj"/>
              </a:avLst>
            </a:pr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25" name="Google Shape;25;p1"/>
          <p:cNvSpPr/>
          <p:nvPr/>
        </p:nvSpPr>
        <p:spPr>
          <a:xfrm flipH="1">
            <a:off x="10782300" y="5448297"/>
            <a:ext cx="1409700" cy="1409703"/>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6" name="Google Shape;26;p1"/>
          <p:cNvSpPr txBox="1"/>
          <p:nvPr/>
        </p:nvSpPr>
        <p:spPr>
          <a:xfrm>
            <a:off x="11252200" y="6315075"/>
            <a:ext cx="4064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en-US" sz="1000" u="none" cap="none" strike="noStrike">
                <a:solidFill>
                  <a:schemeClr val="lt1"/>
                </a:solidFill>
                <a:latin typeface="Oswald"/>
                <a:ea typeface="Oswald"/>
                <a:cs typeface="Oswald"/>
                <a:sym typeface="Oswald"/>
              </a:rPr>
              <a:t>‹#›</a:t>
            </a:fld>
            <a:endParaRPr b="0" i="0" sz="1000" u="none" cap="none" strike="noStrike">
              <a:solidFill>
                <a:schemeClr val="lt1"/>
              </a:solidFill>
              <a:latin typeface="Oswald"/>
              <a:ea typeface="Oswald"/>
              <a:cs typeface="Oswald"/>
              <a:sym typeface="Oswa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guide id="3" pos="336">
          <p15:clr>
            <a:srgbClr val="F26B43"/>
          </p15:clr>
        </p15:guide>
        <p15:guide id="4" orient="horz" pos="336">
          <p15:clr>
            <a:srgbClr val="F26B43"/>
          </p15:clr>
        </p15:guide>
        <p15:guide id="5" pos="7344">
          <p15:clr>
            <a:srgbClr val="F26B43"/>
          </p15:clr>
        </p15:guide>
        <p15:guide id="6" orient="horz" pos="398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315" name="Shape 315"/>
        <p:cNvGrpSpPr/>
        <p:nvPr/>
      </p:nvGrpSpPr>
      <p:grpSpPr>
        <a:xfrm>
          <a:off x="0" y="0"/>
          <a:ext cx="0" cy="0"/>
          <a:chOff x="0" y="0"/>
          <a:chExt cx="0" cy="0"/>
        </a:xfrm>
      </p:grpSpPr>
      <p:sp>
        <p:nvSpPr>
          <p:cNvPr id="316" name="Google Shape;316;p20"/>
          <p:cNvSpPr txBox="1"/>
          <p:nvPr>
            <p:ph type="ctrTitle"/>
          </p:nvPr>
        </p:nvSpPr>
        <p:spPr>
          <a:xfrm>
            <a:off x="2761488" y="2395728"/>
            <a:ext cx="8783590" cy="1243584"/>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accent2"/>
              </a:buClr>
              <a:buSzPts val="6600"/>
              <a:buFont typeface="Trebuchet MS"/>
              <a:buNone/>
            </a:pPr>
            <a:r>
              <a:rPr lang="en-US"/>
              <a:t>Bombastic Bookstore</a:t>
            </a:r>
            <a:endParaRPr/>
          </a:p>
        </p:txBody>
      </p:sp>
      <p:sp>
        <p:nvSpPr>
          <p:cNvPr id="317" name="Google Shape;317;p20"/>
          <p:cNvSpPr txBox="1"/>
          <p:nvPr>
            <p:ph idx="1" type="subTitle"/>
          </p:nvPr>
        </p:nvSpPr>
        <p:spPr>
          <a:xfrm>
            <a:off x="2761488" y="3721608"/>
            <a:ext cx="7077456" cy="86868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800"/>
              <a:buNone/>
            </a:pPr>
            <a:r>
              <a:rPr lang="en-US"/>
              <a:t>Group 2</a:t>
            </a:r>
            <a:endParaRPr/>
          </a:p>
        </p:txBody>
      </p:sp>
      <p:pic>
        <p:nvPicPr>
          <p:cNvPr id="318" name="Google Shape;318;p20"/>
          <p:cNvPicPr preferRelativeResize="0"/>
          <p:nvPr/>
        </p:nvPicPr>
        <p:blipFill rotWithShape="1">
          <a:blip r:embed="rId3">
            <a:alphaModFix/>
          </a:blip>
          <a:srcRect b="0" l="0" r="0" t="0"/>
          <a:stretch/>
        </p:blipFill>
        <p:spPr>
          <a:xfrm>
            <a:off x="5003636" y="3639312"/>
            <a:ext cx="2593159" cy="2593159"/>
          </a:xfrm>
          <a:prstGeom prst="rect">
            <a:avLst/>
          </a:prstGeom>
          <a:noFill/>
          <a:ln>
            <a:noFill/>
          </a:ln>
        </p:spPr>
      </p:pic>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29"/>
          <p:cNvSpPr txBox="1"/>
          <p:nvPr>
            <p:ph type="title"/>
          </p:nvPr>
        </p:nvSpPr>
        <p:spPr>
          <a:xfrm>
            <a:off x="444500" y="542925"/>
            <a:ext cx="11214000" cy="535500"/>
          </a:xfrm>
          <a:prstGeom prst="rect">
            <a:avLst/>
          </a:prstGeom>
        </p:spPr>
        <p:txBody>
          <a:bodyPr anchorCtr="0" anchor="t" bIns="45700" lIns="91425" spcFirstLastPara="1" rIns="91425" wrap="square" tIns="45700">
            <a:spAutoFit/>
          </a:bodyPr>
          <a:lstStyle/>
          <a:p>
            <a:pPr indent="0" lvl="0" marL="0" rtl="0" algn="l">
              <a:spcBef>
                <a:spcPts val="0"/>
              </a:spcBef>
              <a:spcAft>
                <a:spcPts val="0"/>
              </a:spcAft>
              <a:buNone/>
            </a:pPr>
            <a:r>
              <a:rPr lang="en-US"/>
              <a:t>UI</a:t>
            </a:r>
            <a:endParaRPr/>
          </a:p>
        </p:txBody>
      </p:sp>
      <p:sp>
        <p:nvSpPr>
          <p:cNvPr id="391" name="Google Shape;391;p29"/>
          <p:cNvSpPr txBox="1"/>
          <p:nvPr>
            <p:ph idx="12" type="sldNum"/>
          </p:nvPr>
        </p:nvSpPr>
        <p:spPr>
          <a:xfrm>
            <a:off x="11252200" y="6315075"/>
            <a:ext cx="406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392" name="Google Shape;392;p29"/>
          <p:cNvPicPr preferRelativeResize="0"/>
          <p:nvPr/>
        </p:nvPicPr>
        <p:blipFill>
          <a:blip r:embed="rId3">
            <a:alphaModFix/>
          </a:blip>
          <a:stretch>
            <a:fillRect/>
          </a:stretch>
        </p:blipFill>
        <p:spPr>
          <a:xfrm>
            <a:off x="97500" y="1943125"/>
            <a:ext cx="3960276" cy="2971749"/>
          </a:xfrm>
          <a:prstGeom prst="rect">
            <a:avLst/>
          </a:prstGeom>
          <a:noFill/>
          <a:ln>
            <a:noFill/>
          </a:ln>
        </p:spPr>
      </p:pic>
      <p:pic>
        <p:nvPicPr>
          <p:cNvPr id="393" name="Google Shape;393;p29"/>
          <p:cNvPicPr preferRelativeResize="0"/>
          <p:nvPr/>
        </p:nvPicPr>
        <p:blipFill>
          <a:blip r:embed="rId4">
            <a:alphaModFix/>
          </a:blip>
          <a:stretch>
            <a:fillRect/>
          </a:stretch>
        </p:blipFill>
        <p:spPr>
          <a:xfrm>
            <a:off x="4115864" y="1943131"/>
            <a:ext cx="3960276" cy="2971744"/>
          </a:xfrm>
          <a:prstGeom prst="rect">
            <a:avLst/>
          </a:prstGeom>
          <a:noFill/>
          <a:ln>
            <a:noFill/>
          </a:ln>
        </p:spPr>
      </p:pic>
      <p:pic>
        <p:nvPicPr>
          <p:cNvPr id="394" name="Google Shape;394;p29"/>
          <p:cNvPicPr preferRelativeResize="0"/>
          <p:nvPr/>
        </p:nvPicPr>
        <p:blipFill>
          <a:blip r:embed="rId5">
            <a:alphaModFix/>
          </a:blip>
          <a:stretch>
            <a:fillRect/>
          </a:stretch>
        </p:blipFill>
        <p:spPr>
          <a:xfrm>
            <a:off x="8134250" y="1937325"/>
            <a:ext cx="3960256" cy="2971749"/>
          </a:xfrm>
          <a:prstGeom prst="rect">
            <a:avLst/>
          </a:prstGeom>
          <a:noFill/>
          <a:ln>
            <a:noFill/>
          </a:ln>
        </p:spPr>
      </p:pic>
      <p:sp>
        <p:nvSpPr>
          <p:cNvPr id="395" name="Google Shape;395;p29"/>
          <p:cNvSpPr txBox="1"/>
          <p:nvPr/>
        </p:nvSpPr>
        <p:spPr>
          <a:xfrm>
            <a:off x="97500" y="1350275"/>
            <a:ext cx="3960300" cy="58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800">
                <a:solidFill>
                  <a:schemeClr val="lt1"/>
                </a:solidFill>
              </a:rPr>
              <a:t>Login</a:t>
            </a:r>
            <a:endParaRPr sz="2800">
              <a:solidFill>
                <a:schemeClr val="lt1"/>
              </a:solidFill>
            </a:endParaRPr>
          </a:p>
        </p:txBody>
      </p:sp>
      <p:sp>
        <p:nvSpPr>
          <p:cNvPr id="396" name="Google Shape;396;p29"/>
          <p:cNvSpPr txBox="1"/>
          <p:nvPr/>
        </p:nvSpPr>
        <p:spPr>
          <a:xfrm>
            <a:off x="4115725" y="1380050"/>
            <a:ext cx="3960300" cy="53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800">
                <a:solidFill>
                  <a:schemeClr val="lt1"/>
                </a:solidFill>
              </a:rPr>
              <a:t>Front page</a:t>
            </a:r>
            <a:endParaRPr sz="2800">
              <a:solidFill>
                <a:schemeClr val="lt1"/>
              </a:solidFill>
            </a:endParaRPr>
          </a:p>
        </p:txBody>
      </p:sp>
      <p:sp>
        <p:nvSpPr>
          <p:cNvPr id="397" name="Google Shape;397;p29"/>
          <p:cNvSpPr txBox="1"/>
          <p:nvPr/>
        </p:nvSpPr>
        <p:spPr>
          <a:xfrm>
            <a:off x="8168800" y="1430725"/>
            <a:ext cx="3925800" cy="4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800">
                <a:solidFill>
                  <a:schemeClr val="lt1"/>
                </a:solidFill>
              </a:rPr>
              <a:t>Shopping cart</a:t>
            </a:r>
            <a:endParaRPr sz="28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30"/>
          <p:cNvSpPr txBox="1"/>
          <p:nvPr>
            <p:ph type="title"/>
          </p:nvPr>
        </p:nvSpPr>
        <p:spPr>
          <a:xfrm>
            <a:off x="444500" y="542925"/>
            <a:ext cx="11214000" cy="535500"/>
          </a:xfrm>
          <a:prstGeom prst="rect">
            <a:avLst/>
          </a:prstGeom>
        </p:spPr>
        <p:txBody>
          <a:bodyPr anchorCtr="0" anchor="t" bIns="45700" lIns="91425" spcFirstLastPara="1" rIns="91425" wrap="square" tIns="45700">
            <a:spAutoFit/>
          </a:bodyPr>
          <a:lstStyle/>
          <a:p>
            <a:pPr indent="0" lvl="0" marL="0" rtl="0" algn="l">
              <a:spcBef>
                <a:spcPts val="0"/>
              </a:spcBef>
              <a:spcAft>
                <a:spcPts val="0"/>
              </a:spcAft>
              <a:buNone/>
            </a:pPr>
            <a:r>
              <a:rPr lang="en-US"/>
              <a:t>Reports</a:t>
            </a:r>
            <a:endParaRPr/>
          </a:p>
        </p:txBody>
      </p:sp>
      <p:sp>
        <p:nvSpPr>
          <p:cNvPr id="404" name="Google Shape;404;p30"/>
          <p:cNvSpPr txBox="1"/>
          <p:nvPr>
            <p:ph idx="12" type="sldNum"/>
          </p:nvPr>
        </p:nvSpPr>
        <p:spPr>
          <a:xfrm>
            <a:off x="11252200" y="6315075"/>
            <a:ext cx="406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405" name="Google Shape;405;p30"/>
          <p:cNvPicPr preferRelativeResize="0"/>
          <p:nvPr/>
        </p:nvPicPr>
        <p:blipFill>
          <a:blip r:embed="rId3">
            <a:alphaModFix/>
          </a:blip>
          <a:stretch>
            <a:fillRect/>
          </a:stretch>
        </p:blipFill>
        <p:spPr>
          <a:xfrm>
            <a:off x="6096000" y="1607813"/>
            <a:ext cx="5567624" cy="4177876"/>
          </a:xfrm>
          <a:prstGeom prst="rect">
            <a:avLst/>
          </a:prstGeom>
          <a:noFill/>
          <a:ln>
            <a:noFill/>
          </a:ln>
        </p:spPr>
      </p:pic>
      <p:pic>
        <p:nvPicPr>
          <p:cNvPr id="406" name="Google Shape;406;p30"/>
          <p:cNvPicPr preferRelativeResize="0"/>
          <p:nvPr/>
        </p:nvPicPr>
        <p:blipFill>
          <a:blip r:embed="rId4">
            <a:alphaModFix/>
          </a:blip>
          <a:stretch>
            <a:fillRect/>
          </a:stretch>
        </p:blipFill>
        <p:spPr>
          <a:xfrm>
            <a:off x="152400" y="1230825"/>
            <a:ext cx="5791201" cy="546155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31"/>
          <p:cNvSpPr txBox="1"/>
          <p:nvPr>
            <p:ph type="title"/>
          </p:nvPr>
        </p:nvSpPr>
        <p:spPr>
          <a:xfrm>
            <a:off x="444500" y="542925"/>
            <a:ext cx="11214000" cy="535500"/>
          </a:xfrm>
          <a:prstGeom prst="rect">
            <a:avLst/>
          </a:prstGeom>
        </p:spPr>
        <p:txBody>
          <a:bodyPr anchorCtr="0" anchor="t" bIns="45700" lIns="91425" spcFirstLastPara="1" rIns="91425" wrap="square" tIns="45700">
            <a:spAutoFit/>
          </a:bodyPr>
          <a:lstStyle/>
          <a:p>
            <a:pPr indent="0" lvl="0" marL="0" rtl="0" algn="l">
              <a:spcBef>
                <a:spcPts val="0"/>
              </a:spcBef>
              <a:spcAft>
                <a:spcPts val="0"/>
              </a:spcAft>
              <a:buNone/>
            </a:pPr>
            <a:r>
              <a:rPr lang="en-US"/>
              <a:t>Database usage</a:t>
            </a:r>
            <a:endParaRPr/>
          </a:p>
        </p:txBody>
      </p:sp>
      <p:sp>
        <p:nvSpPr>
          <p:cNvPr id="413" name="Google Shape;413;p31"/>
          <p:cNvSpPr txBox="1"/>
          <p:nvPr>
            <p:ph idx="12" type="sldNum"/>
          </p:nvPr>
        </p:nvSpPr>
        <p:spPr>
          <a:xfrm>
            <a:off x="11252200" y="6315075"/>
            <a:ext cx="406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414" name="Google Shape;414;p31"/>
          <p:cNvSpPr txBox="1"/>
          <p:nvPr>
            <p:ph idx="3" type="body"/>
          </p:nvPr>
        </p:nvSpPr>
        <p:spPr>
          <a:xfrm>
            <a:off x="444500" y="1521150"/>
            <a:ext cx="5157900" cy="46686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a:t>SQLite Database used for ease of programming</a:t>
            </a:r>
            <a:endParaRPr/>
          </a:p>
          <a:p>
            <a:pPr indent="-342900" lvl="0" marL="457200" rtl="0" algn="l">
              <a:spcBef>
                <a:spcPts val="0"/>
              </a:spcBef>
              <a:spcAft>
                <a:spcPts val="0"/>
              </a:spcAft>
              <a:buSzPts val="1800"/>
              <a:buChar char="•"/>
            </a:pPr>
            <a:r>
              <a:rPr lang="en-US"/>
              <a:t>SQLAlchemy</a:t>
            </a:r>
            <a:r>
              <a:rPr lang="en-US"/>
              <a:t> used for user data handling, interacting with the SQLite DB</a:t>
            </a:r>
            <a:endParaRPr/>
          </a:p>
          <a:p>
            <a:pPr indent="-342900" lvl="0" marL="457200" rtl="0" algn="l">
              <a:spcBef>
                <a:spcPts val="0"/>
              </a:spcBef>
              <a:spcAft>
                <a:spcPts val="0"/>
              </a:spcAft>
              <a:buSzPts val="1800"/>
              <a:buChar char="•"/>
            </a:pPr>
            <a:r>
              <a:rPr lang="en-US"/>
              <a:t>Book inventory data stored in DB</a:t>
            </a:r>
            <a:endParaRPr/>
          </a:p>
          <a:p>
            <a:pPr indent="-342900" lvl="0" marL="457200" rtl="0" algn="l">
              <a:spcBef>
                <a:spcPts val="0"/>
              </a:spcBef>
              <a:spcAft>
                <a:spcPts val="0"/>
              </a:spcAft>
              <a:buSzPts val="1800"/>
              <a:buChar char="•"/>
            </a:pPr>
            <a:r>
              <a:rPr lang="en-US"/>
              <a:t>Customer login info stored securely in DB</a:t>
            </a:r>
            <a:endParaRPr/>
          </a:p>
          <a:p>
            <a:pPr indent="0" lvl="0" marL="457200" rtl="0" algn="l">
              <a:spcBef>
                <a:spcPts val="1000"/>
              </a:spcBef>
              <a:spcAft>
                <a:spcPts val="0"/>
              </a:spcAft>
              <a:buNone/>
            </a:pPr>
            <a:r>
              <a:t/>
            </a:r>
            <a:endParaRPr/>
          </a:p>
          <a:p>
            <a:pPr indent="-342900" lvl="0" marL="457200" rtl="0" algn="l">
              <a:spcBef>
                <a:spcPts val="1000"/>
              </a:spcBef>
              <a:spcAft>
                <a:spcPts val="0"/>
              </a:spcAft>
              <a:buSzPts val="1800"/>
              <a:buChar char="•"/>
            </a:pPr>
            <a:r>
              <a:rPr lang="en-US"/>
              <a:t>Shopping carts accomplished using Cookies instead of DB entries</a:t>
            </a:r>
            <a:endParaRPr/>
          </a:p>
        </p:txBody>
      </p:sp>
      <p:pic>
        <p:nvPicPr>
          <p:cNvPr id="415" name="Google Shape;415;p31"/>
          <p:cNvPicPr preferRelativeResize="0"/>
          <p:nvPr/>
        </p:nvPicPr>
        <p:blipFill>
          <a:blip r:embed="rId3">
            <a:alphaModFix/>
          </a:blip>
          <a:stretch>
            <a:fillRect/>
          </a:stretch>
        </p:blipFill>
        <p:spPr>
          <a:xfrm>
            <a:off x="5839275" y="1935000"/>
            <a:ext cx="6284800" cy="4668518"/>
          </a:xfrm>
          <a:prstGeom prst="rect">
            <a:avLst/>
          </a:prstGeom>
          <a:noFill/>
          <a:ln>
            <a:noFill/>
          </a:ln>
        </p:spPr>
      </p:pic>
      <p:sp>
        <p:nvSpPr>
          <p:cNvPr id="416" name="Google Shape;416;p31"/>
          <p:cNvSpPr txBox="1"/>
          <p:nvPr/>
        </p:nvSpPr>
        <p:spPr>
          <a:xfrm>
            <a:off x="5989750" y="1312500"/>
            <a:ext cx="5836200" cy="29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700">
                <a:solidFill>
                  <a:schemeClr val="lt1"/>
                </a:solidFill>
              </a:rPr>
              <a:t>DB </a:t>
            </a:r>
            <a:r>
              <a:rPr lang="en-US" sz="2700">
                <a:solidFill>
                  <a:schemeClr val="lt1"/>
                </a:solidFill>
              </a:rPr>
              <a:t>plan before programming began </a:t>
            </a:r>
            <a:endParaRPr sz="27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32"/>
          <p:cNvSpPr txBox="1"/>
          <p:nvPr>
            <p:ph type="title"/>
          </p:nvPr>
        </p:nvSpPr>
        <p:spPr>
          <a:xfrm>
            <a:off x="444500" y="542925"/>
            <a:ext cx="11214000" cy="535500"/>
          </a:xfrm>
          <a:prstGeom prst="rect">
            <a:avLst/>
          </a:prstGeom>
        </p:spPr>
        <p:txBody>
          <a:bodyPr anchorCtr="0" anchor="t" bIns="45700" lIns="91425" spcFirstLastPara="1" rIns="91425" wrap="square" tIns="45700">
            <a:spAutoFit/>
          </a:bodyPr>
          <a:lstStyle/>
          <a:p>
            <a:pPr indent="0" lvl="0" marL="0" rtl="0" algn="l">
              <a:spcBef>
                <a:spcPts val="0"/>
              </a:spcBef>
              <a:spcAft>
                <a:spcPts val="0"/>
              </a:spcAft>
              <a:buNone/>
            </a:pPr>
            <a:r>
              <a:rPr lang="en-US"/>
              <a:t>Testing and quality assurance</a:t>
            </a:r>
            <a:endParaRPr/>
          </a:p>
        </p:txBody>
      </p:sp>
      <p:sp>
        <p:nvSpPr>
          <p:cNvPr id="423" name="Google Shape;423;p32"/>
          <p:cNvSpPr txBox="1"/>
          <p:nvPr>
            <p:ph idx="12" type="sldNum"/>
          </p:nvPr>
        </p:nvSpPr>
        <p:spPr>
          <a:xfrm>
            <a:off x="11252200" y="6315075"/>
            <a:ext cx="406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424" name="Google Shape;424;p32"/>
          <p:cNvSpPr txBox="1"/>
          <p:nvPr>
            <p:ph idx="1" type="body"/>
          </p:nvPr>
        </p:nvSpPr>
        <p:spPr>
          <a:xfrm>
            <a:off x="443375" y="1825625"/>
            <a:ext cx="5048100" cy="4351200"/>
          </a:xfrm>
          <a:prstGeom prst="rect">
            <a:avLst/>
          </a:prstGeom>
        </p:spPr>
        <p:txBody>
          <a:bodyPr anchorCtr="0" anchor="t" bIns="45700" lIns="91425" spcFirstLastPara="1" rIns="91425" wrap="square" tIns="45700">
            <a:normAutofit/>
          </a:bodyPr>
          <a:lstStyle/>
          <a:p>
            <a:pPr indent="-406400" lvl="0" marL="457200" rtl="0" algn="l">
              <a:spcBef>
                <a:spcPts val="1000"/>
              </a:spcBef>
              <a:spcAft>
                <a:spcPts val="0"/>
              </a:spcAft>
              <a:buSzPts val="2800"/>
              <a:buChar char="•"/>
            </a:pPr>
            <a:r>
              <a:rPr lang="en-US"/>
              <a:t>Black box testing on many aspects of the application was done late in the project to verify that everything functioned as intended</a:t>
            </a:r>
            <a:endParaRPr/>
          </a:p>
          <a:p>
            <a:pPr indent="-406400" lvl="0" marL="457200" rtl="0" algn="l">
              <a:spcBef>
                <a:spcPts val="0"/>
              </a:spcBef>
              <a:spcAft>
                <a:spcPts val="0"/>
              </a:spcAft>
              <a:buSzPts val="2800"/>
              <a:buChar char="•"/>
            </a:pPr>
            <a:r>
              <a:rPr lang="en-US"/>
              <a:t>Very few bugs were revealed by this process, most had been identified beforehand and fixed.</a:t>
            </a:r>
            <a:endParaRPr/>
          </a:p>
        </p:txBody>
      </p:sp>
      <p:pic>
        <p:nvPicPr>
          <p:cNvPr id="425" name="Google Shape;425;p32"/>
          <p:cNvPicPr preferRelativeResize="0"/>
          <p:nvPr/>
        </p:nvPicPr>
        <p:blipFill>
          <a:blip r:embed="rId3">
            <a:alphaModFix/>
          </a:blip>
          <a:stretch>
            <a:fillRect/>
          </a:stretch>
        </p:blipFill>
        <p:spPr>
          <a:xfrm>
            <a:off x="6386724" y="1901825"/>
            <a:ext cx="4366251" cy="3953875"/>
          </a:xfrm>
          <a:prstGeom prst="rect">
            <a:avLst/>
          </a:prstGeom>
          <a:noFill/>
          <a:ln>
            <a:noFill/>
          </a:ln>
        </p:spPr>
      </p:pic>
      <p:sp>
        <p:nvSpPr>
          <p:cNvPr id="426" name="Google Shape;426;p32"/>
          <p:cNvSpPr txBox="1"/>
          <p:nvPr/>
        </p:nvSpPr>
        <p:spPr>
          <a:xfrm>
            <a:off x="6487875" y="1299925"/>
            <a:ext cx="4265100" cy="30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400">
                <a:solidFill>
                  <a:schemeClr val="lt1"/>
                </a:solidFill>
              </a:rPr>
              <a:t>The written testing plan</a:t>
            </a:r>
            <a:endParaRPr sz="240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33"/>
          <p:cNvSpPr txBox="1"/>
          <p:nvPr>
            <p:ph type="title"/>
          </p:nvPr>
        </p:nvSpPr>
        <p:spPr>
          <a:xfrm>
            <a:off x="444500" y="542925"/>
            <a:ext cx="11214000" cy="535500"/>
          </a:xfrm>
          <a:prstGeom prst="rect">
            <a:avLst/>
          </a:prstGeom>
        </p:spPr>
        <p:txBody>
          <a:bodyPr anchorCtr="0" anchor="t" bIns="45700" lIns="91425" spcFirstLastPara="1" rIns="91425" wrap="square" tIns="45700">
            <a:spAutoFit/>
          </a:bodyPr>
          <a:lstStyle/>
          <a:p>
            <a:pPr indent="0" lvl="0" marL="0" rtl="0" algn="l">
              <a:spcBef>
                <a:spcPts val="0"/>
              </a:spcBef>
              <a:spcAft>
                <a:spcPts val="0"/>
              </a:spcAft>
              <a:buNone/>
            </a:pPr>
            <a:r>
              <a:rPr lang="en-US"/>
              <a:t>Deployment</a:t>
            </a:r>
            <a:endParaRPr/>
          </a:p>
        </p:txBody>
      </p:sp>
      <p:sp>
        <p:nvSpPr>
          <p:cNvPr id="433" name="Google Shape;433;p33"/>
          <p:cNvSpPr txBox="1"/>
          <p:nvPr>
            <p:ph idx="12" type="sldNum"/>
          </p:nvPr>
        </p:nvSpPr>
        <p:spPr>
          <a:xfrm>
            <a:off x="11252200" y="6315075"/>
            <a:ext cx="406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434" name="Google Shape;434;p33"/>
          <p:cNvSpPr txBox="1"/>
          <p:nvPr>
            <p:ph idx="1" type="body"/>
          </p:nvPr>
        </p:nvSpPr>
        <p:spPr>
          <a:xfrm>
            <a:off x="443365" y="1825625"/>
            <a:ext cx="11215200" cy="4351200"/>
          </a:xfrm>
          <a:prstGeom prst="rect">
            <a:avLst/>
          </a:prstGeom>
        </p:spPr>
        <p:txBody>
          <a:bodyPr anchorCtr="0" anchor="t" bIns="45700" lIns="91425" spcFirstLastPara="1" rIns="91425" wrap="square" tIns="45700">
            <a:normAutofit/>
          </a:bodyPr>
          <a:lstStyle/>
          <a:p>
            <a:pPr indent="-406400" lvl="0" marL="457200" rtl="0" algn="l">
              <a:spcBef>
                <a:spcPts val="1000"/>
              </a:spcBef>
              <a:spcAft>
                <a:spcPts val="0"/>
              </a:spcAft>
              <a:buSzPts val="2800"/>
              <a:buChar char="•"/>
            </a:pPr>
            <a:r>
              <a:rPr lang="en-US"/>
              <a:t>Bombastic Bookstore is easily deployable using a simple .bat script in the root folder.</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pic>
        <p:nvPicPr>
          <p:cNvPr id="435" name="Google Shape;435;p33"/>
          <p:cNvPicPr preferRelativeResize="0"/>
          <p:nvPr/>
        </p:nvPicPr>
        <p:blipFill>
          <a:blip r:embed="rId3">
            <a:alphaModFix/>
          </a:blip>
          <a:stretch>
            <a:fillRect/>
          </a:stretch>
        </p:blipFill>
        <p:spPr>
          <a:xfrm>
            <a:off x="6165125" y="2976300"/>
            <a:ext cx="5150800" cy="2693773"/>
          </a:xfrm>
          <a:prstGeom prst="rect">
            <a:avLst/>
          </a:prstGeom>
          <a:noFill/>
          <a:ln>
            <a:noFill/>
          </a:ln>
        </p:spPr>
      </p:pic>
      <p:pic>
        <p:nvPicPr>
          <p:cNvPr id="436" name="Google Shape;436;p33"/>
          <p:cNvPicPr preferRelativeResize="0"/>
          <p:nvPr/>
        </p:nvPicPr>
        <p:blipFill>
          <a:blip r:embed="rId4">
            <a:alphaModFix/>
          </a:blip>
          <a:stretch>
            <a:fillRect/>
          </a:stretch>
        </p:blipFill>
        <p:spPr>
          <a:xfrm>
            <a:off x="699125" y="2976300"/>
            <a:ext cx="5150800" cy="2693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34"/>
          <p:cNvSpPr txBox="1"/>
          <p:nvPr>
            <p:ph type="title"/>
          </p:nvPr>
        </p:nvSpPr>
        <p:spPr>
          <a:xfrm>
            <a:off x="444500" y="542925"/>
            <a:ext cx="11214100" cy="535531"/>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Clr>
                <a:schemeClr val="lt1"/>
              </a:buClr>
              <a:buSzPts val="3200"/>
              <a:buFont typeface="Trebuchet MS"/>
              <a:buNone/>
            </a:pPr>
            <a:r>
              <a:rPr lang="en-US"/>
              <a:t>Future Development Plan and Q&amp;A</a:t>
            </a:r>
            <a:endParaRPr/>
          </a:p>
        </p:txBody>
      </p:sp>
      <p:sp>
        <p:nvSpPr>
          <p:cNvPr id="442" name="Google Shape;442;p34"/>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43" name="Google Shape;443;p34"/>
          <p:cNvSpPr txBox="1"/>
          <p:nvPr>
            <p:ph idx="1" type="body"/>
          </p:nvPr>
        </p:nvSpPr>
        <p:spPr>
          <a:xfrm>
            <a:off x="444500" y="1681163"/>
            <a:ext cx="5157787" cy="82391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SzPts val="2000"/>
              <a:buFont typeface="Arial"/>
              <a:buNone/>
            </a:pPr>
            <a:r>
              <a:rPr lang="en-US"/>
              <a:t>Future Development Plan</a:t>
            </a:r>
            <a:endParaRPr/>
          </a:p>
        </p:txBody>
      </p:sp>
      <p:sp>
        <p:nvSpPr>
          <p:cNvPr id="444" name="Google Shape;444;p34"/>
          <p:cNvSpPr txBox="1"/>
          <p:nvPr>
            <p:ph idx="2" type="body"/>
          </p:nvPr>
        </p:nvSpPr>
        <p:spPr>
          <a:xfrm>
            <a:off x="6500812" y="1681163"/>
            <a:ext cx="5157788" cy="82391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SzPts val="2000"/>
              <a:buFont typeface="Arial"/>
              <a:buNone/>
            </a:pPr>
            <a:r>
              <a:rPr lang="en-US"/>
              <a:t>Q&amp;A</a:t>
            </a:r>
            <a:endParaRPr/>
          </a:p>
        </p:txBody>
      </p:sp>
      <p:sp>
        <p:nvSpPr>
          <p:cNvPr id="445" name="Google Shape;445;p34"/>
          <p:cNvSpPr txBox="1"/>
          <p:nvPr>
            <p:ph idx="3" type="body"/>
          </p:nvPr>
        </p:nvSpPr>
        <p:spPr>
          <a:xfrm>
            <a:off x="444500" y="2505075"/>
            <a:ext cx="5157787" cy="368458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1000"/>
              </a:spcBef>
              <a:spcAft>
                <a:spcPts val="0"/>
              </a:spcAft>
              <a:buSzPts val="1800"/>
              <a:buChar char="•"/>
            </a:pPr>
            <a:r>
              <a:rPr lang="en-US"/>
              <a:t>Filtering and sorting for the admin catalog page stalled and was not included in the final product. Would like to add if given more time.</a:t>
            </a:r>
            <a:endParaRPr/>
          </a:p>
          <a:p>
            <a:pPr indent="-228600" lvl="0" marL="228600" rtl="0" algn="l">
              <a:lnSpc>
                <a:spcPct val="90000"/>
              </a:lnSpc>
              <a:spcBef>
                <a:spcPts val="1000"/>
              </a:spcBef>
              <a:spcAft>
                <a:spcPts val="0"/>
              </a:spcAft>
              <a:buSzPts val="1800"/>
              <a:buChar char="•"/>
            </a:pPr>
            <a:r>
              <a:rPr lang="en-US"/>
              <a:t>Purchases don’t currently affect stock levels.</a:t>
            </a:r>
            <a:endParaRPr/>
          </a:p>
          <a:p>
            <a:pPr indent="-228600" lvl="0" marL="228600" rtl="0" algn="l">
              <a:lnSpc>
                <a:spcPct val="90000"/>
              </a:lnSpc>
              <a:spcBef>
                <a:spcPts val="1000"/>
              </a:spcBef>
              <a:spcAft>
                <a:spcPts val="0"/>
              </a:spcAft>
              <a:buSzPts val="1800"/>
              <a:buChar char="•"/>
            </a:pPr>
            <a:r>
              <a:rPr lang="en-US"/>
              <a:t>Admin ability to adjust stock levels on the backend without directly modifying the DB</a:t>
            </a:r>
            <a:endParaRPr/>
          </a:p>
          <a:p>
            <a:pPr indent="-228600" lvl="0" marL="228600" rtl="0" algn="l">
              <a:lnSpc>
                <a:spcPct val="90000"/>
              </a:lnSpc>
              <a:spcBef>
                <a:spcPts val="1000"/>
              </a:spcBef>
              <a:spcAft>
                <a:spcPts val="0"/>
              </a:spcAft>
              <a:buSzPts val="1800"/>
              <a:buChar char="•"/>
            </a:pPr>
            <a:r>
              <a:rPr lang="en-US"/>
              <a:t>More visualizations</a:t>
            </a:r>
            <a:endParaRPr/>
          </a:p>
          <a:p>
            <a:pPr indent="-228600" lvl="0" marL="228600" rtl="0" algn="l">
              <a:lnSpc>
                <a:spcPct val="90000"/>
              </a:lnSpc>
              <a:spcBef>
                <a:spcPts val="1000"/>
              </a:spcBef>
              <a:spcAft>
                <a:spcPts val="0"/>
              </a:spcAft>
              <a:buSzPts val="1800"/>
              <a:buChar char="•"/>
            </a:pPr>
            <a:r>
              <a:rPr lang="en-US"/>
              <a:t>Purchase log with shipping management</a:t>
            </a:r>
            <a:endParaRPr/>
          </a:p>
          <a:p>
            <a:pPr indent="-228600" lvl="0" marL="228600" rtl="0" algn="l">
              <a:lnSpc>
                <a:spcPct val="90000"/>
              </a:lnSpc>
              <a:spcBef>
                <a:spcPts val="1000"/>
              </a:spcBef>
              <a:spcAft>
                <a:spcPts val="0"/>
              </a:spcAft>
              <a:buSzPts val="1800"/>
              <a:buChar char="•"/>
            </a:pPr>
            <a:r>
              <a:rPr lang="en-US"/>
              <a:t>Payment processor integration</a:t>
            </a:r>
            <a:endParaRPr/>
          </a:p>
          <a:p>
            <a:pPr indent="-228600" lvl="0" marL="228600" rtl="0" algn="l">
              <a:lnSpc>
                <a:spcPct val="90000"/>
              </a:lnSpc>
              <a:spcBef>
                <a:spcPts val="1000"/>
              </a:spcBef>
              <a:spcAft>
                <a:spcPts val="0"/>
              </a:spcAft>
              <a:buSzPts val="1800"/>
              <a:buChar char="•"/>
            </a:pPr>
            <a:r>
              <a:rPr lang="en-US"/>
              <a:t>Book rental</a:t>
            </a:r>
            <a:endParaRPr/>
          </a:p>
        </p:txBody>
      </p:sp>
      <p:sp>
        <p:nvSpPr>
          <p:cNvPr id="446" name="Google Shape;446;p34"/>
          <p:cNvSpPr txBox="1"/>
          <p:nvPr>
            <p:ph idx="4" type="body"/>
          </p:nvPr>
        </p:nvSpPr>
        <p:spPr>
          <a:xfrm>
            <a:off x="6475412" y="2505075"/>
            <a:ext cx="5183188" cy="368458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1800"/>
              <a:buChar char="•"/>
            </a:pPr>
            <a:r>
              <a:rPr lang="en-US"/>
              <a:t>How do you plan to </a:t>
            </a:r>
            <a:r>
              <a:rPr lang="en-US"/>
              <a:t>implement</a:t>
            </a:r>
            <a:r>
              <a:rPr lang="en-US"/>
              <a:t> cloud deployment in the future?</a:t>
            </a:r>
            <a:endParaRPr/>
          </a:p>
          <a:p>
            <a:pPr indent="-228600" lvl="1" marL="685800" rtl="0" algn="l">
              <a:lnSpc>
                <a:spcPct val="90000"/>
              </a:lnSpc>
              <a:spcBef>
                <a:spcPts val="0"/>
              </a:spcBef>
              <a:spcAft>
                <a:spcPts val="0"/>
              </a:spcAft>
              <a:buSzPts val="1600"/>
              <a:buChar char="•"/>
            </a:pPr>
            <a:r>
              <a:rPr lang="en-US"/>
              <a:t>We experimented with cloud deployment but ran into the problem of having to sort out SSL certificates for the site due to the modern web needing HTTPS. The application is ready for deployment to the cloud if this is sorted out.</a:t>
            </a:r>
            <a:endParaRPr/>
          </a:p>
          <a:p>
            <a:pPr indent="-228600" lvl="0" marL="228600" rtl="0" algn="l">
              <a:lnSpc>
                <a:spcPct val="90000"/>
              </a:lnSpc>
              <a:spcBef>
                <a:spcPts val="0"/>
              </a:spcBef>
              <a:spcAft>
                <a:spcPts val="0"/>
              </a:spcAft>
              <a:buSzPts val="1800"/>
              <a:buChar char="•"/>
            </a:pPr>
            <a:r>
              <a:rPr lang="en-US"/>
              <a:t>How secure is your login system?</a:t>
            </a:r>
            <a:endParaRPr/>
          </a:p>
          <a:p>
            <a:pPr indent="-228600" lvl="1" marL="685800" rtl="0" algn="l">
              <a:lnSpc>
                <a:spcPct val="90000"/>
              </a:lnSpc>
              <a:spcBef>
                <a:spcPts val="0"/>
              </a:spcBef>
              <a:spcAft>
                <a:spcPts val="0"/>
              </a:spcAft>
              <a:buSzPts val="1600"/>
              <a:buChar char="•"/>
            </a:pPr>
            <a:r>
              <a:rPr lang="en-US"/>
              <a:t>Our passwords are properly hashed and stored by the application as is industry standard.</a:t>
            </a:r>
            <a:endParaRPr/>
          </a:p>
          <a:p>
            <a:pPr indent="-228600" lvl="0" marL="228600" rtl="0" algn="l">
              <a:lnSpc>
                <a:spcPct val="90000"/>
              </a:lnSpc>
              <a:spcBef>
                <a:spcPts val="0"/>
              </a:spcBef>
              <a:spcAft>
                <a:spcPts val="0"/>
              </a:spcAft>
              <a:buSzPts val="1800"/>
              <a:buChar char="•"/>
            </a:pPr>
            <a:r>
              <a:rPr lang="en-US"/>
              <a:t>Why Flask instead of DJango?</a:t>
            </a:r>
            <a:endParaRPr/>
          </a:p>
          <a:p>
            <a:pPr indent="-228600" lvl="1" marL="685800" rtl="0" algn="l">
              <a:lnSpc>
                <a:spcPct val="90000"/>
              </a:lnSpc>
              <a:spcBef>
                <a:spcPts val="0"/>
              </a:spcBef>
              <a:spcAft>
                <a:spcPts val="0"/>
              </a:spcAft>
              <a:buSzPts val="1600"/>
              <a:buChar char="•"/>
            </a:pPr>
            <a:r>
              <a:rPr lang="en-US"/>
              <a:t>Flask is a simpler framework to work with without sacrificing any of the functionality we needed to put together our application.</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1"/>
          <p:cNvSpPr txBox="1"/>
          <p:nvPr>
            <p:ph type="title"/>
          </p:nvPr>
        </p:nvSpPr>
        <p:spPr>
          <a:xfrm>
            <a:off x="444500" y="542925"/>
            <a:ext cx="11214000" cy="535500"/>
          </a:xfrm>
          <a:prstGeom prst="rect">
            <a:avLst/>
          </a:prstGeom>
        </p:spPr>
        <p:txBody>
          <a:bodyPr anchorCtr="0" anchor="t" bIns="45700" lIns="91425" spcFirstLastPara="1" rIns="91425" wrap="square" tIns="45700">
            <a:spAutoFit/>
          </a:bodyPr>
          <a:lstStyle/>
          <a:p>
            <a:pPr indent="0" lvl="0" marL="0" rtl="0" algn="l">
              <a:spcBef>
                <a:spcPts val="0"/>
              </a:spcBef>
              <a:spcAft>
                <a:spcPts val="0"/>
              </a:spcAft>
              <a:buNone/>
            </a:pPr>
            <a:r>
              <a:rPr lang="en-US"/>
              <a:t>Introduction</a:t>
            </a:r>
            <a:endParaRPr/>
          </a:p>
        </p:txBody>
      </p:sp>
      <p:sp>
        <p:nvSpPr>
          <p:cNvPr id="325" name="Google Shape;325;p21"/>
          <p:cNvSpPr txBox="1"/>
          <p:nvPr>
            <p:ph idx="1" type="body"/>
          </p:nvPr>
        </p:nvSpPr>
        <p:spPr>
          <a:xfrm>
            <a:off x="1409700" y="1749570"/>
            <a:ext cx="9372600" cy="3358800"/>
          </a:xfrm>
          <a:prstGeom prst="rect">
            <a:avLst/>
          </a:prstGeom>
        </p:spPr>
        <p:txBody>
          <a:bodyPr anchorCtr="0" anchor="ctr" bIns="45700" lIns="91425" spcFirstLastPara="1" rIns="91425" wrap="square" tIns="45700">
            <a:normAutofit fontScale="62500" lnSpcReduction="10000"/>
          </a:bodyPr>
          <a:lstStyle/>
          <a:p>
            <a:pPr indent="0" lvl="0" marL="0" rtl="0" algn="ctr">
              <a:spcBef>
                <a:spcPts val="1000"/>
              </a:spcBef>
              <a:spcAft>
                <a:spcPts val="0"/>
              </a:spcAft>
              <a:buNone/>
            </a:pPr>
            <a:r>
              <a:rPr lang="en-US"/>
              <a:t>Bombastic Bookstore is a web based bookstore project. It is designed to allow for all-online browsing, searching, and ordering from a catalog of books. Users are able to register and log in to the site. For it’s administrators, it has a backend with fancy </a:t>
            </a:r>
            <a:r>
              <a:rPr lang="en-US"/>
              <a:t>graphs and </a:t>
            </a:r>
            <a:r>
              <a:rPr lang="en-US"/>
              <a:t>visualizations</a:t>
            </a:r>
            <a:endParaRPr/>
          </a:p>
        </p:txBody>
      </p:sp>
      <p:sp>
        <p:nvSpPr>
          <p:cNvPr id="326" name="Google Shape;326;p21"/>
          <p:cNvSpPr txBox="1"/>
          <p:nvPr>
            <p:ph idx="12" type="sldNum"/>
          </p:nvPr>
        </p:nvSpPr>
        <p:spPr>
          <a:xfrm>
            <a:off x="11252200" y="6315075"/>
            <a:ext cx="406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2"/>
          <p:cNvSpPr txBox="1"/>
          <p:nvPr>
            <p:ph type="title"/>
          </p:nvPr>
        </p:nvSpPr>
        <p:spPr>
          <a:xfrm>
            <a:off x="444500" y="542925"/>
            <a:ext cx="11214100" cy="535531"/>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Clr>
                <a:schemeClr val="lt1"/>
              </a:buClr>
              <a:buSzPts val="3200"/>
              <a:buFont typeface="Trebuchet MS"/>
              <a:buNone/>
            </a:pPr>
            <a:r>
              <a:rPr lang="en-US"/>
              <a:t>Group 2</a:t>
            </a:r>
            <a:endParaRPr/>
          </a:p>
        </p:txBody>
      </p:sp>
      <p:sp>
        <p:nvSpPr>
          <p:cNvPr id="332" name="Google Shape;332;p22"/>
          <p:cNvSpPr txBox="1"/>
          <p:nvPr>
            <p:ph idx="1" type="body"/>
          </p:nvPr>
        </p:nvSpPr>
        <p:spPr>
          <a:xfrm>
            <a:off x="444500" y="1625385"/>
            <a:ext cx="6718300" cy="4093243"/>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SzPts val="1600"/>
              <a:buChar char="•"/>
            </a:pPr>
            <a:r>
              <a:rPr lang="en-US"/>
              <a:t>Project Manager: Taylor Sanderson</a:t>
            </a:r>
            <a:endParaRPr/>
          </a:p>
          <a:p>
            <a:pPr indent="-228600" lvl="0" marL="228600" rtl="0" algn="l">
              <a:lnSpc>
                <a:spcPct val="100000"/>
              </a:lnSpc>
              <a:spcBef>
                <a:spcPts val="1000"/>
              </a:spcBef>
              <a:spcAft>
                <a:spcPts val="0"/>
              </a:spcAft>
              <a:buSzPts val="1600"/>
              <a:buChar char="•"/>
            </a:pPr>
            <a:r>
              <a:rPr lang="en-US"/>
              <a:t>Mentor: Eddie Laczynski</a:t>
            </a:r>
            <a:endParaRPr/>
          </a:p>
          <a:p>
            <a:pPr indent="-228600" lvl="0" marL="228600" rtl="0" algn="l">
              <a:lnSpc>
                <a:spcPct val="100000"/>
              </a:lnSpc>
              <a:spcBef>
                <a:spcPts val="1000"/>
              </a:spcBef>
              <a:spcAft>
                <a:spcPts val="0"/>
              </a:spcAft>
              <a:buSzPts val="1600"/>
              <a:buChar char="•"/>
            </a:pPr>
            <a:r>
              <a:rPr lang="en-US"/>
              <a:t>Team Members:</a:t>
            </a:r>
            <a:endParaRPr/>
          </a:p>
          <a:p>
            <a:pPr indent="-228600" lvl="1" marL="685800" rtl="0" algn="l">
              <a:lnSpc>
                <a:spcPct val="100000"/>
              </a:lnSpc>
              <a:spcBef>
                <a:spcPts val="1000"/>
              </a:spcBef>
              <a:spcAft>
                <a:spcPts val="0"/>
              </a:spcAft>
              <a:buSzPts val="1400"/>
              <a:buChar char="•"/>
            </a:pPr>
            <a:r>
              <a:rPr lang="en-US"/>
              <a:t>Daniel Stanton</a:t>
            </a:r>
            <a:endParaRPr/>
          </a:p>
          <a:p>
            <a:pPr indent="-228600" lvl="1" marL="685800" rtl="0" algn="l">
              <a:lnSpc>
                <a:spcPct val="100000"/>
              </a:lnSpc>
              <a:spcBef>
                <a:spcPts val="1000"/>
              </a:spcBef>
              <a:spcAft>
                <a:spcPts val="0"/>
              </a:spcAft>
              <a:buSzPts val="1400"/>
              <a:buChar char="•"/>
            </a:pPr>
            <a:r>
              <a:rPr lang="en-US"/>
              <a:t>Matthew Wilamowski</a:t>
            </a:r>
            <a:endParaRPr/>
          </a:p>
          <a:p>
            <a:pPr indent="-228600" lvl="1" marL="685800" rtl="0" algn="l">
              <a:lnSpc>
                <a:spcPct val="100000"/>
              </a:lnSpc>
              <a:spcBef>
                <a:spcPts val="1000"/>
              </a:spcBef>
              <a:spcAft>
                <a:spcPts val="0"/>
              </a:spcAft>
              <a:buSzPts val="1400"/>
              <a:buChar char="•"/>
            </a:pPr>
            <a:r>
              <a:rPr lang="en-US"/>
              <a:t>Stefan Slaczka</a:t>
            </a:r>
            <a:endParaRPr/>
          </a:p>
          <a:p>
            <a:pPr indent="-228600" lvl="1" marL="685800" rtl="0" algn="l">
              <a:lnSpc>
                <a:spcPct val="100000"/>
              </a:lnSpc>
              <a:spcBef>
                <a:spcPts val="1000"/>
              </a:spcBef>
              <a:spcAft>
                <a:spcPts val="0"/>
              </a:spcAft>
              <a:buSzPts val="1400"/>
              <a:buChar char="•"/>
            </a:pPr>
            <a:r>
              <a:rPr lang="en-US"/>
              <a:t>Tanner Plishka</a:t>
            </a:r>
            <a:endParaRPr/>
          </a:p>
        </p:txBody>
      </p:sp>
      <p:sp>
        <p:nvSpPr>
          <p:cNvPr id="333" name="Google Shape;333;p22"/>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3"/>
          <p:cNvSpPr txBox="1"/>
          <p:nvPr>
            <p:ph type="title"/>
          </p:nvPr>
        </p:nvSpPr>
        <p:spPr>
          <a:xfrm>
            <a:off x="444500" y="542925"/>
            <a:ext cx="11214100" cy="535531"/>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Clr>
                <a:schemeClr val="lt1"/>
              </a:buClr>
              <a:buSzPts val="3200"/>
              <a:buFont typeface="Trebuchet MS"/>
              <a:buNone/>
            </a:pPr>
            <a:r>
              <a:rPr lang="en-US"/>
              <a:t>Team Collaboration</a:t>
            </a:r>
            <a:endParaRPr/>
          </a:p>
        </p:txBody>
      </p:sp>
      <p:sp>
        <p:nvSpPr>
          <p:cNvPr id="340" name="Google Shape;340;p23"/>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41" name="Google Shape;341;p23"/>
          <p:cNvSpPr txBox="1"/>
          <p:nvPr>
            <p:ph idx="1" type="body"/>
          </p:nvPr>
        </p:nvSpPr>
        <p:spPr>
          <a:xfrm>
            <a:off x="443365" y="1825625"/>
            <a:ext cx="11215235"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t>Tools used:</a:t>
            </a:r>
            <a:endParaRPr/>
          </a:p>
          <a:p>
            <a:pPr indent="-228600" lvl="1" marL="685800" rtl="0" algn="l">
              <a:lnSpc>
                <a:spcPct val="90000"/>
              </a:lnSpc>
              <a:spcBef>
                <a:spcPts val="500"/>
              </a:spcBef>
              <a:spcAft>
                <a:spcPts val="0"/>
              </a:spcAft>
              <a:buSzPts val="2400"/>
              <a:buChar char="•"/>
            </a:pPr>
            <a:r>
              <a:rPr lang="en-US"/>
              <a:t>GitHub</a:t>
            </a:r>
            <a:endParaRPr/>
          </a:p>
          <a:p>
            <a:pPr indent="-228600" lvl="1" marL="685800" rtl="0" algn="l">
              <a:lnSpc>
                <a:spcPct val="90000"/>
              </a:lnSpc>
              <a:spcBef>
                <a:spcPts val="500"/>
              </a:spcBef>
              <a:spcAft>
                <a:spcPts val="0"/>
              </a:spcAft>
              <a:buSzPts val="2400"/>
              <a:buChar char="•"/>
            </a:pPr>
            <a:r>
              <a:rPr lang="en-US"/>
              <a:t>Practera</a:t>
            </a:r>
            <a:endParaRPr/>
          </a:p>
          <a:p>
            <a:pPr indent="-228600" lvl="1" marL="685800" rtl="0" algn="l">
              <a:lnSpc>
                <a:spcPct val="90000"/>
              </a:lnSpc>
              <a:spcBef>
                <a:spcPts val="500"/>
              </a:spcBef>
              <a:spcAft>
                <a:spcPts val="0"/>
              </a:spcAft>
              <a:buSzPts val="2400"/>
              <a:buChar char="•"/>
            </a:pPr>
            <a:r>
              <a:rPr lang="en-US"/>
              <a:t>Trello</a:t>
            </a:r>
            <a:endParaRPr/>
          </a:p>
          <a:p>
            <a:pPr indent="-228600" lvl="1" marL="685800" rtl="0" algn="l">
              <a:lnSpc>
                <a:spcPct val="90000"/>
              </a:lnSpc>
              <a:spcBef>
                <a:spcPts val="500"/>
              </a:spcBef>
              <a:spcAft>
                <a:spcPts val="0"/>
              </a:spcAft>
              <a:buSzPts val="2400"/>
              <a:buChar char="•"/>
            </a:pPr>
            <a:r>
              <a:rPr lang="en-US"/>
              <a:t>Microsoft Teams</a:t>
            </a:r>
            <a:endParaRPr/>
          </a:p>
          <a:p>
            <a:pPr indent="-228600" lvl="0" marL="228600" rtl="0" algn="l">
              <a:lnSpc>
                <a:spcPct val="90000"/>
              </a:lnSpc>
              <a:spcBef>
                <a:spcPts val="1000"/>
              </a:spcBef>
              <a:spcAft>
                <a:spcPts val="0"/>
              </a:spcAft>
              <a:buSzPts val="2800"/>
              <a:buChar char="•"/>
            </a:pPr>
            <a:r>
              <a:rPr lang="en-US"/>
              <a:t>Twice Weekly team meetings via Teams</a:t>
            </a:r>
            <a:endParaRPr/>
          </a:p>
          <a:p>
            <a:pPr indent="-228600" lvl="1" marL="685800" rtl="0" algn="l">
              <a:lnSpc>
                <a:spcPct val="90000"/>
              </a:lnSpc>
              <a:spcBef>
                <a:spcPts val="500"/>
              </a:spcBef>
              <a:spcAft>
                <a:spcPts val="0"/>
              </a:spcAft>
              <a:buSzPts val="2400"/>
              <a:buChar char="•"/>
            </a:pPr>
            <a:r>
              <a:rPr lang="en-US"/>
              <a:t>Shared work accomplished and planed for work done next half-week</a:t>
            </a:r>
            <a:endParaRPr/>
          </a:p>
          <a:p>
            <a:pPr indent="-228600" lvl="0" marL="228600" rtl="0" algn="l">
              <a:lnSpc>
                <a:spcPct val="90000"/>
              </a:lnSpc>
              <a:spcBef>
                <a:spcPts val="1000"/>
              </a:spcBef>
              <a:spcAft>
                <a:spcPts val="0"/>
              </a:spcAft>
              <a:buSzPts val="2800"/>
              <a:buChar char="•"/>
            </a:pPr>
            <a:r>
              <a:rPr lang="en-US"/>
              <a:t>Code hosting by Github</a:t>
            </a:r>
            <a:endParaRPr/>
          </a:p>
          <a:p>
            <a:pPr indent="-228600" lvl="1" marL="685800" rtl="0" algn="l">
              <a:lnSpc>
                <a:spcPct val="90000"/>
              </a:lnSpc>
              <a:spcBef>
                <a:spcPts val="1000"/>
              </a:spcBef>
              <a:spcAft>
                <a:spcPts val="0"/>
              </a:spcAft>
              <a:buSzPts val="2400"/>
              <a:buChar char="•"/>
            </a:pPr>
            <a:r>
              <a:rPr lang="en-US"/>
              <a:t>Many short-lived branches used to maintain parallel development</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4"/>
          <p:cNvSpPr txBox="1"/>
          <p:nvPr>
            <p:ph type="title"/>
          </p:nvPr>
        </p:nvSpPr>
        <p:spPr>
          <a:xfrm>
            <a:off x="444500" y="542925"/>
            <a:ext cx="11214000" cy="535500"/>
          </a:xfrm>
          <a:prstGeom prst="rect">
            <a:avLst/>
          </a:prstGeom>
        </p:spPr>
        <p:txBody>
          <a:bodyPr anchorCtr="0" anchor="t" bIns="45700" lIns="91425" spcFirstLastPara="1" rIns="91425" wrap="square" tIns="45700">
            <a:spAutoFit/>
          </a:bodyPr>
          <a:lstStyle/>
          <a:p>
            <a:pPr indent="0" lvl="0" marL="0" rtl="0" algn="l">
              <a:spcBef>
                <a:spcPts val="0"/>
              </a:spcBef>
              <a:spcAft>
                <a:spcPts val="0"/>
              </a:spcAft>
              <a:buNone/>
            </a:pPr>
            <a:r>
              <a:rPr lang="en-US"/>
              <a:t>Project Overview</a:t>
            </a:r>
            <a:endParaRPr/>
          </a:p>
        </p:txBody>
      </p:sp>
      <p:sp>
        <p:nvSpPr>
          <p:cNvPr id="348" name="Google Shape;348;p24"/>
          <p:cNvSpPr txBox="1"/>
          <p:nvPr>
            <p:ph idx="1" type="body"/>
          </p:nvPr>
        </p:nvSpPr>
        <p:spPr>
          <a:xfrm>
            <a:off x="533400" y="3916625"/>
            <a:ext cx="9402000" cy="2210100"/>
          </a:xfrm>
          <a:prstGeom prst="rect">
            <a:avLst/>
          </a:prstGeom>
        </p:spPr>
        <p:txBody>
          <a:bodyPr anchorCtr="0" anchor="t" bIns="0" lIns="0" spcFirstLastPara="1" rIns="0" wrap="square" tIns="0">
            <a:noAutofit/>
          </a:bodyPr>
          <a:lstStyle/>
          <a:p>
            <a:pPr indent="-330200" lvl="0" marL="457200" rtl="0" algn="l">
              <a:spcBef>
                <a:spcPts val="300"/>
              </a:spcBef>
              <a:spcAft>
                <a:spcPts val="0"/>
              </a:spcAft>
              <a:buSzPts val="1600"/>
              <a:buChar char="●"/>
            </a:pPr>
            <a:r>
              <a:rPr lang="en-US" sz="1600"/>
              <a:t>Online Bookstore</a:t>
            </a:r>
            <a:endParaRPr sz="1600"/>
          </a:p>
          <a:p>
            <a:pPr indent="-330200" lvl="0" marL="457200" rtl="0" algn="l">
              <a:spcBef>
                <a:spcPts val="0"/>
              </a:spcBef>
              <a:spcAft>
                <a:spcPts val="0"/>
              </a:spcAft>
              <a:buSzPts val="1600"/>
              <a:buChar char="●"/>
            </a:pPr>
            <a:r>
              <a:rPr lang="en-US" sz="1600"/>
              <a:t>Search functionality</a:t>
            </a:r>
            <a:endParaRPr sz="1600"/>
          </a:p>
          <a:p>
            <a:pPr indent="-330200" lvl="0" marL="457200" rtl="0" algn="l">
              <a:spcBef>
                <a:spcPts val="0"/>
              </a:spcBef>
              <a:spcAft>
                <a:spcPts val="0"/>
              </a:spcAft>
              <a:buSzPts val="1600"/>
              <a:buChar char="●"/>
            </a:pPr>
            <a:r>
              <a:rPr lang="en-US" sz="1600"/>
              <a:t>Working Cart and payment with input verification</a:t>
            </a:r>
            <a:endParaRPr sz="1600"/>
          </a:p>
          <a:p>
            <a:pPr indent="-330200" lvl="0" marL="457200" rtl="0" algn="l">
              <a:spcBef>
                <a:spcPts val="0"/>
              </a:spcBef>
              <a:spcAft>
                <a:spcPts val="0"/>
              </a:spcAft>
              <a:buSzPts val="1600"/>
              <a:buChar char="●"/>
            </a:pPr>
            <a:r>
              <a:rPr lang="en-US" sz="1600"/>
              <a:t>User login, registration, and profiles</a:t>
            </a:r>
            <a:endParaRPr sz="1600"/>
          </a:p>
          <a:p>
            <a:pPr indent="-330200" lvl="0" marL="457200" rtl="0" algn="l">
              <a:spcBef>
                <a:spcPts val="0"/>
              </a:spcBef>
              <a:spcAft>
                <a:spcPts val="0"/>
              </a:spcAft>
              <a:buSzPts val="1600"/>
              <a:buChar char="●"/>
            </a:pPr>
            <a:r>
              <a:rPr lang="en-US" sz="1600"/>
              <a:t>Admin pages</a:t>
            </a:r>
            <a:endParaRPr sz="1600"/>
          </a:p>
          <a:p>
            <a:pPr indent="-342900" lvl="1" marL="914400" rtl="0" algn="l">
              <a:spcBef>
                <a:spcPts val="0"/>
              </a:spcBef>
              <a:spcAft>
                <a:spcPts val="0"/>
              </a:spcAft>
              <a:buSzPts val="1800"/>
              <a:buChar char="○"/>
            </a:pPr>
            <a:r>
              <a:rPr lang="en-US" sz="1800"/>
              <a:t>Inventory monitoring</a:t>
            </a:r>
            <a:endParaRPr sz="1800"/>
          </a:p>
          <a:p>
            <a:pPr indent="-342900" lvl="1" marL="914400" rtl="0" algn="l">
              <a:spcBef>
                <a:spcPts val="0"/>
              </a:spcBef>
              <a:spcAft>
                <a:spcPts val="0"/>
              </a:spcAft>
              <a:buSzPts val="1800"/>
              <a:buChar char="○"/>
            </a:pPr>
            <a:r>
              <a:rPr lang="en-US" sz="1800"/>
              <a:t>Sales visualizations</a:t>
            </a:r>
            <a:endParaRPr sz="1800"/>
          </a:p>
        </p:txBody>
      </p:sp>
      <p:sp>
        <p:nvSpPr>
          <p:cNvPr id="349" name="Google Shape;349;p24"/>
          <p:cNvSpPr txBox="1"/>
          <p:nvPr>
            <p:ph idx="12" type="sldNum"/>
          </p:nvPr>
        </p:nvSpPr>
        <p:spPr>
          <a:xfrm>
            <a:off x="11252200" y="6315075"/>
            <a:ext cx="406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50" name="Google Shape;350;p24"/>
          <p:cNvSpPr/>
          <p:nvPr>
            <p:ph idx="2" type="pic"/>
          </p:nvPr>
        </p:nvSpPr>
        <p:spPr>
          <a:xfrm>
            <a:off x="-2" y="1352575"/>
            <a:ext cx="12192000" cy="2289900"/>
          </a:xfrm>
          <a:prstGeom prst="rect">
            <a:avLst/>
          </a:prstGeom>
        </p:spPr>
      </p:sp>
      <p:pic>
        <p:nvPicPr>
          <p:cNvPr descr="Triangular pattern design with dimension" id="351" name="Google Shape;351;p24"/>
          <p:cNvPicPr preferRelativeResize="0"/>
          <p:nvPr>
            <p:ph idx="2" type="pic"/>
          </p:nvPr>
        </p:nvPicPr>
        <p:blipFill rotWithShape="1">
          <a:blip r:embed="rId3">
            <a:alphaModFix/>
          </a:blip>
          <a:srcRect b="0" l="0" r="0" t="0"/>
          <a:stretch/>
        </p:blipFill>
        <p:spPr>
          <a:xfrm>
            <a:off x="-2" y="1352575"/>
            <a:ext cx="12192003" cy="228989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25"/>
          <p:cNvSpPr txBox="1"/>
          <p:nvPr>
            <p:ph type="title"/>
          </p:nvPr>
        </p:nvSpPr>
        <p:spPr>
          <a:xfrm>
            <a:off x="444500" y="542925"/>
            <a:ext cx="11214000" cy="535500"/>
          </a:xfrm>
          <a:prstGeom prst="rect">
            <a:avLst/>
          </a:prstGeom>
        </p:spPr>
        <p:txBody>
          <a:bodyPr anchorCtr="0" anchor="t" bIns="45700" lIns="91425" spcFirstLastPara="1" rIns="91425" wrap="square" tIns="45700">
            <a:spAutoFit/>
          </a:bodyPr>
          <a:lstStyle/>
          <a:p>
            <a:pPr indent="0" lvl="0" marL="0" rtl="0" algn="l">
              <a:spcBef>
                <a:spcPts val="0"/>
              </a:spcBef>
              <a:spcAft>
                <a:spcPts val="0"/>
              </a:spcAft>
              <a:buNone/>
            </a:pPr>
            <a:r>
              <a:rPr lang="en-US"/>
              <a:t>Development process</a:t>
            </a:r>
            <a:endParaRPr/>
          </a:p>
        </p:txBody>
      </p:sp>
      <p:sp>
        <p:nvSpPr>
          <p:cNvPr id="358" name="Google Shape;358;p25"/>
          <p:cNvSpPr txBox="1"/>
          <p:nvPr>
            <p:ph idx="12" type="sldNum"/>
          </p:nvPr>
        </p:nvSpPr>
        <p:spPr>
          <a:xfrm>
            <a:off x="11252200" y="6315075"/>
            <a:ext cx="406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59" name="Google Shape;359;p25"/>
          <p:cNvSpPr txBox="1"/>
          <p:nvPr>
            <p:ph idx="1" type="body"/>
          </p:nvPr>
        </p:nvSpPr>
        <p:spPr>
          <a:xfrm>
            <a:off x="443365" y="1825625"/>
            <a:ext cx="11215200" cy="4351200"/>
          </a:xfrm>
          <a:prstGeom prst="rect">
            <a:avLst/>
          </a:prstGeom>
        </p:spPr>
        <p:txBody>
          <a:bodyPr anchorCtr="0" anchor="t" bIns="45700" lIns="91425" spcFirstLastPara="1" rIns="91425" wrap="square" tIns="45700">
            <a:normAutofit lnSpcReduction="10000"/>
          </a:bodyPr>
          <a:lstStyle/>
          <a:p>
            <a:pPr indent="-406400" lvl="0" marL="457200" rtl="0" algn="l">
              <a:spcBef>
                <a:spcPts val="1000"/>
              </a:spcBef>
              <a:spcAft>
                <a:spcPts val="0"/>
              </a:spcAft>
              <a:buSzPts val="2800"/>
              <a:buChar char="•"/>
            </a:pPr>
            <a:r>
              <a:rPr lang="en-US"/>
              <a:t>Methodology: Agile development split into five two-week sprints.</a:t>
            </a:r>
            <a:endParaRPr/>
          </a:p>
          <a:p>
            <a:pPr indent="-406400" lvl="0" marL="457200" rtl="0" algn="l">
              <a:spcBef>
                <a:spcPts val="0"/>
              </a:spcBef>
              <a:spcAft>
                <a:spcPts val="0"/>
              </a:spcAft>
              <a:buSzPts val="2800"/>
              <a:buChar char="•"/>
            </a:pPr>
            <a:r>
              <a:rPr lang="en-US"/>
              <a:t>Timeline</a:t>
            </a:r>
            <a:r>
              <a:rPr lang="en-US"/>
              <a:t>: Project commenced on January 20th with a kickoff meeting. It concluded on April 21st with the submission of the project files.</a:t>
            </a:r>
            <a:endParaRPr/>
          </a:p>
          <a:p>
            <a:pPr indent="-406400" lvl="0" marL="457200" rtl="0" algn="l">
              <a:spcBef>
                <a:spcPts val="0"/>
              </a:spcBef>
              <a:spcAft>
                <a:spcPts val="0"/>
              </a:spcAft>
              <a:buSzPts val="2800"/>
              <a:buChar char="•"/>
            </a:pPr>
            <a:r>
              <a:rPr lang="en-US"/>
              <a:t>Challenges:</a:t>
            </a:r>
            <a:endParaRPr/>
          </a:p>
          <a:p>
            <a:pPr indent="-381000" lvl="1" marL="914400" rtl="0" algn="l">
              <a:spcBef>
                <a:spcPts val="0"/>
              </a:spcBef>
              <a:spcAft>
                <a:spcPts val="0"/>
              </a:spcAft>
              <a:buSzPts val="2400"/>
              <a:buChar char="•"/>
            </a:pPr>
            <a:r>
              <a:rPr lang="en-US"/>
              <a:t>A full app rebuild halfway through to make user logins work</a:t>
            </a:r>
            <a:endParaRPr/>
          </a:p>
          <a:p>
            <a:pPr indent="-381000" lvl="1" marL="914400" rtl="0" algn="l">
              <a:spcBef>
                <a:spcPts val="0"/>
              </a:spcBef>
              <a:spcAft>
                <a:spcPts val="0"/>
              </a:spcAft>
              <a:buSzPts val="2400"/>
              <a:buChar char="•"/>
            </a:pPr>
            <a:r>
              <a:rPr lang="en-US"/>
              <a:t>Branch merge issues</a:t>
            </a:r>
            <a:endParaRPr/>
          </a:p>
          <a:p>
            <a:pPr indent="-381000" lvl="1" marL="914400" rtl="0" algn="l">
              <a:spcBef>
                <a:spcPts val="0"/>
              </a:spcBef>
              <a:spcAft>
                <a:spcPts val="0"/>
              </a:spcAft>
              <a:buSzPts val="2400"/>
              <a:buChar char="•"/>
            </a:pPr>
            <a:r>
              <a:rPr lang="en-US"/>
              <a:t>Script data import issues with 1000 book catalog</a:t>
            </a:r>
            <a:endParaRPr/>
          </a:p>
          <a:p>
            <a:pPr indent="-381000" lvl="1" marL="914400" rtl="0" algn="l">
              <a:spcBef>
                <a:spcPts val="0"/>
              </a:spcBef>
              <a:spcAft>
                <a:spcPts val="0"/>
              </a:spcAft>
              <a:buSzPts val="2400"/>
              <a:buChar char="•"/>
            </a:pPr>
            <a:r>
              <a:rPr lang="en-US"/>
              <a:t>Interacting with OpenLibrary API for book data</a:t>
            </a:r>
            <a:endParaRPr/>
          </a:p>
          <a:p>
            <a:pPr indent="-355600" lvl="2" marL="1371600" rtl="0" algn="l">
              <a:spcBef>
                <a:spcPts val="0"/>
              </a:spcBef>
              <a:spcAft>
                <a:spcPts val="0"/>
              </a:spcAft>
              <a:buSzPts val="2000"/>
              <a:buChar char="•"/>
            </a:pPr>
            <a:r>
              <a:rPr lang="en-US"/>
              <a:t>Parsing</a:t>
            </a:r>
            <a:r>
              <a:rPr lang="en-US"/>
              <a:t> the results was also difficult. </a:t>
            </a:r>
            <a:r>
              <a:rPr lang="en-US"/>
              <a:t>OpenLibrary</a:t>
            </a:r>
            <a:r>
              <a:rPr lang="en-US"/>
              <a:t> has a LOT of data.</a:t>
            </a:r>
            <a:endParaRPr/>
          </a:p>
          <a:p>
            <a:pPr indent="-381000" lvl="1" marL="914400" rtl="0" algn="l">
              <a:spcBef>
                <a:spcPts val="0"/>
              </a:spcBef>
              <a:spcAft>
                <a:spcPts val="0"/>
              </a:spcAft>
              <a:buSzPts val="2400"/>
              <a:buChar char="•"/>
            </a:pPr>
            <a:r>
              <a:rPr lang="en-US"/>
              <a:t>Interacting with the Google API to pull book descriptions</a:t>
            </a:r>
            <a:endParaRPr/>
          </a:p>
          <a:p>
            <a:pPr indent="0" lvl="0" marL="0" rtl="0" algn="l">
              <a:spcBef>
                <a:spcPts val="10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26"/>
          <p:cNvSpPr txBox="1"/>
          <p:nvPr>
            <p:ph type="title"/>
          </p:nvPr>
        </p:nvSpPr>
        <p:spPr>
          <a:xfrm>
            <a:off x="444500" y="542925"/>
            <a:ext cx="11214000" cy="535500"/>
          </a:xfrm>
          <a:prstGeom prst="rect">
            <a:avLst/>
          </a:prstGeom>
        </p:spPr>
        <p:txBody>
          <a:bodyPr anchorCtr="0" anchor="t" bIns="45700" lIns="91425" spcFirstLastPara="1" rIns="91425" wrap="square" tIns="45700">
            <a:spAutoFit/>
          </a:bodyPr>
          <a:lstStyle/>
          <a:p>
            <a:pPr indent="0" lvl="0" marL="0" rtl="0" algn="l">
              <a:spcBef>
                <a:spcPts val="0"/>
              </a:spcBef>
              <a:spcAft>
                <a:spcPts val="0"/>
              </a:spcAft>
              <a:buNone/>
            </a:pPr>
            <a:r>
              <a:rPr lang="en-US"/>
              <a:t>Milestones</a:t>
            </a:r>
            <a:endParaRPr/>
          </a:p>
        </p:txBody>
      </p:sp>
      <p:sp>
        <p:nvSpPr>
          <p:cNvPr id="366" name="Google Shape;366;p26"/>
          <p:cNvSpPr txBox="1"/>
          <p:nvPr>
            <p:ph idx="12" type="sldNum"/>
          </p:nvPr>
        </p:nvSpPr>
        <p:spPr>
          <a:xfrm>
            <a:off x="11252200" y="6315075"/>
            <a:ext cx="406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67" name="Google Shape;367;p26"/>
          <p:cNvSpPr txBox="1"/>
          <p:nvPr>
            <p:ph idx="1" type="body"/>
          </p:nvPr>
        </p:nvSpPr>
        <p:spPr>
          <a:xfrm>
            <a:off x="443365" y="1825625"/>
            <a:ext cx="11215200" cy="4351200"/>
          </a:xfrm>
          <a:prstGeom prst="rect">
            <a:avLst/>
          </a:prstGeom>
        </p:spPr>
        <p:txBody>
          <a:bodyPr anchorCtr="0" anchor="t" bIns="45700" lIns="91425" spcFirstLastPara="1" rIns="91425" wrap="square" tIns="45700">
            <a:normAutofit/>
          </a:bodyPr>
          <a:lstStyle/>
          <a:p>
            <a:pPr indent="-406400" lvl="0" marL="457200" rtl="0" algn="l">
              <a:spcBef>
                <a:spcPts val="1000"/>
              </a:spcBef>
              <a:spcAft>
                <a:spcPts val="0"/>
              </a:spcAft>
              <a:buSzPts val="2800"/>
              <a:buChar char="•"/>
            </a:pPr>
            <a:r>
              <a:rPr lang="en-US"/>
              <a:t>Sprint 1 saw the completion of a basic web app, the beginning of the database, and book catalog.</a:t>
            </a:r>
            <a:endParaRPr/>
          </a:p>
          <a:p>
            <a:pPr indent="-406400" lvl="0" marL="457200" rtl="0" algn="l">
              <a:spcBef>
                <a:spcPts val="0"/>
              </a:spcBef>
              <a:spcAft>
                <a:spcPts val="0"/>
              </a:spcAft>
              <a:buSzPts val="2800"/>
              <a:buChar char="•"/>
            </a:pPr>
            <a:r>
              <a:rPr lang="en-US"/>
              <a:t>Sprint 2 saw the combining of the catalog script with the database and the first site CSS</a:t>
            </a:r>
            <a:endParaRPr/>
          </a:p>
          <a:p>
            <a:pPr indent="-406400" lvl="0" marL="457200" rtl="0" algn="l">
              <a:spcBef>
                <a:spcPts val="0"/>
              </a:spcBef>
              <a:spcAft>
                <a:spcPts val="0"/>
              </a:spcAft>
              <a:buSzPts val="2800"/>
              <a:buChar char="•"/>
            </a:pPr>
            <a:r>
              <a:rPr lang="en-US"/>
              <a:t>Sprint 3 saw individual book info pages, as well as a working cart and checkout.</a:t>
            </a:r>
            <a:endParaRPr/>
          </a:p>
          <a:p>
            <a:pPr indent="-406400" lvl="0" marL="457200" rtl="0" algn="l">
              <a:spcBef>
                <a:spcPts val="0"/>
              </a:spcBef>
              <a:spcAft>
                <a:spcPts val="0"/>
              </a:spcAft>
              <a:buSzPts val="2800"/>
              <a:buChar char="•"/>
            </a:pPr>
            <a:r>
              <a:rPr lang="en-US"/>
              <a:t>Sprint 4 saw working search, and an entire app refactor into a more modern design.</a:t>
            </a:r>
            <a:endParaRPr/>
          </a:p>
          <a:p>
            <a:pPr indent="-406400" lvl="0" marL="457200" rtl="0" algn="l">
              <a:spcBef>
                <a:spcPts val="0"/>
              </a:spcBef>
              <a:spcAft>
                <a:spcPts val="0"/>
              </a:spcAft>
              <a:buSzPts val="2800"/>
              <a:buChar char="•"/>
            </a:pPr>
            <a:r>
              <a:rPr lang="en-US"/>
              <a:t>Sprint 5 saw all the visualizations functional, and final testing of the project.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27"/>
          <p:cNvSpPr txBox="1"/>
          <p:nvPr>
            <p:ph type="title"/>
          </p:nvPr>
        </p:nvSpPr>
        <p:spPr>
          <a:xfrm>
            <a:off x="444500" y="542925"/>
            <a:ext cx="11214000" cy="535500"/>
          </a:xfrm>
          <a:prstGeom prst="rect">
            <a:avLst/>
          </a:prstGeom>
        </p:spPr>
        <p:txBody>
          <a:bodyPr anchorCtr="0" anchor="t" bIns="45700" lIns="91425" spcFirstLastPara="1" rIns="91425" wrap="square" tIns="45700">
            <a:spAutoFit/>
          </a:bodyPr>
          <a:lstStyle/>
          <a:p>
            <a:pPr indent="0" lvl="0" marL="0" rtl="0" algn="l">
              <a:spcBef>
                <a:spcPts val="0"/>
              </a:spcBef>
              <a:spcAft>
                <a:spcPts val="0"/>
              </a:spcAft>
              <a:buNone/>
            </a:pPr>
            <a:r>
              <a:rPr lang="en-US"/>
              <a:t>Architecture and Design</a:t>
            </a:r>
            <a:endParaRPr/>
          </a:p>
        </p:txBody>
      </p:sp>
      <p:sp>
        <p:nvSpPr>
          <p:cNvPr id="374" name="Google Shape;374;p27"/>
          <p:cNvSpPr txBox="1"/>
          <p:nvPr>
            <p:ph idx="12" type="sldNum"/>
          </p:nvPr>
        </p:nvSpPr>
        <p:spPr>
          <a:xfrm>
            <a:off x="11252200" y="6315075"/>
            <a:ext cx="406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75" name="Google Shape;375;p27"/>
          <p:cNvSpPr txBox="1"/>
          <p:nvPr>
            <p:ph idx="1" type="body"/>
          </p:nvPr>
        </p:nvSpPr>
        <p:spPr>
          <a:xfrm>
            <a:off x="443373" y="1825625"/>
            <a:ext cx="9325500" cy="4351200"/>
          </a:xfrm>
          <a:prstGeom prst="rect">
            <a:avLst/>
          </a:prstGeom>
        </p:spPr>
        <p:txBody>
          <a:bodyPr anchorCtr="0" anchor="t" bIns="45700" lIns="91425" spcFirstLastPara="1" rIns="91425" wrap="square" tIns="45700">
            <a:normAutofit lnSpcReduction="20000"/>
          </a:bodyPr>
          <a:lstStyle/>
          <a:p>
            <a:pPr indent="-342900" lvl="0" marL="457200" rtl="0" algn="l">
              <a:lnSpc>
                <a:spcPct val="100000"/>
              </a:lnSpc>
              <a:spcBef>
                <a:spcPts val="300"/>
              </a:spcBef>
              <a:spcAft>
                <a:spcPts val="0"/>
              </a:spcAft>
              <a:buSzPts val="1800"/>
              <a:buChar char="●"/>
            </a:pPr>
            <a:r>
              <a:rPr lang="en-US" sz="1800"/>
              <a:t>Flask was the underlying framework utilized, with extensions added as needed to support intended functionality.</a:t>
            </a:r>
            <a:endParaRPr sz="1800"/>
          </a:p>
          <a:p>
            <a:pPr indent="-342900" lvl="0" marL="457200" rtl="0" algn="l">
              <a:lnSpc>
                <a:spcPct val="100000"/>
              </a:lnSpc>
              <a:spcBef>
                <a:spcPts val="0"/>
              </a:spcBef>
              <a:spcAft>
                <a:spcPts val="0"/>
              </a:spcAft>
              <a:buSzPts val="1800"/>
              <a:buChar char="●"/>
            </a:pPr>
            <a:r>
              <a:rPr lang="en-US" sz="1800"/>
              <a:t>Initial structure of </a:t>
            </a:r>
            <a:r>
              <a:rPr lang="en-US" sz="1800"/>
              <a:t>program</a:t>
            </a:r>
            <a:r>
              <a:rPr lang="en-US" sz="1800"/>
              <a:t> was </a:t>
            </a:r>
            <a:r>
              <a:rPr lang="en-US" sz="1800"/>
              <a:t>haphazard</a:t>
            </a:r>
            <a:r>
              <a:rPr lang="en-US" sz="1800"/>
              <a:t> with little cohesion - refactoring the program allowed us to bring it more inline with common Flask application structure &amp; prevent circular import errors.</a:t>
            </a:r>
            <a:endParaRPr sz="1800"/>
          </a:p>
          <a:p>
            <a:pPr indent="-342900" lvl="0" marL="457200" rtl="0" algn="l">
              <a:lnSpc>
                <a:spcPct val="100000"/>
              </a:lnSpc>
              <a:spcBef>
                <a:spcPts val="0"/>
              </a:spcBef>
              <a:spcAft>
                <a:spcPts val="0"/>
              </a:spcAft>
              <a:buSzPts val="1800"/>
              <a:buChar char="●"/>
            </a:pPr>
            <a:r>
              <a:rPr lang="en-US" sz="1800"/>
              <a:t>Main structure</a:t>
            </a:r>
            <a:endParaRPr sz="1800"/>
          </a:p>
          <a:p>
            <a:pPr indent="-342900" lvl="1" marL="914400" rtl="0" algn="l">
              <a:lnSpc>
                <a:spcPct val="100000"/>
              </a:lnSpc>
              <a:spcBef>
                <a:spcPts val="0"/>
              </a:spcBef>
              <a:spcAft>
                <a:spcPts val="0"/>
              </a:spcAft>
              <a:buSzPts val="1800"/>
              <a:buChar char="○"/>
            </a:pPr>
            <a:r>
              <a:rPr lang="en-US" sz="1800"/>
              <a:t>__init__ - resources and extensions are loaded and defined</a:t>
            </a:r>
            <a:endParaRPr sz="1800"/>
          </a:p>
          <a:p>
            <a:pPr indent="-342900" lvl="1" marL="914400" rtl="0" algn="l">
              <a:lnSpc>
                <a:spcPct val="100000"/>
              </a:lnSpc>
              <a:spcBef>
                <a:spcPts val="0"/>
              </a:spcBef>
              <a:spcAft>
                <a:spcPts val="0"/>
              </a:spcAft>
              <a:buSzPts val="1800"/>
              <a:buChar char="○"/>
            </a:pPr>
            <a:r>
              <a:rPr lang="en-US" sz="1800"/>
              <a:t>forms - login and registration forms are defined</a:t>
            </a:r>
            <a:endParaRPr sz="1800"/>
          </a:p>
          <a:p>
            <a:pPr indent="-342900" lvl="1" marL="914400" rtl="0" algn="l">
              <a:lnSpc>
                <a:spcPct val="100000"/>
              </a:lnSpc>
              <a:spcBef>
                <a:spcPts val="0"/>
              </a:spcBef>
              <a:spcAft>
                <a:spcPts val="0"/>
              </a:spcAft>
              <a:buSzPts val="1800"/>
              <a:buChar char="○"/>
            </a:pPr>
            <a:r>
              <a:rPr lang="en-US" sz="1800"/>
              <a:t>routes - vast majority of functions and url routing</a:t>
            </a:r>
            <a:endParaRPr sz="1800"/>
          </a:p>
          <a:p>
            <a:pPr indent="-342900" lvl="1" marL="914400" rtl="0" algn="l">
              <a:lnSpc>
                <a:spcPct val="100000"/>
              </a:lnSpc>
              <a:spcBef>
                <a:spcPts val="0"/>
              </a:spcBef>
              <a:spcAft>
                <a:spcPts val="0"/>
              </a:spcAft>
              <a:buSzPts val="1800"/>
              <a:buChar char="○"/>
            </a:pPr>
            <a:r>
              <a:rPr lang="en-US" sz="1800"/>
              <a:t>models - user database modeling and interaction</a:t>
            </a:r>
            <a:endParaRPr sz="1800"/>
          </a:p>
          <a:p>
            <a:pPr indent="-342900" lvl="1" marL="914400" rtl="0" algn="l">
              <a:lnSpc>
                <a:spcPct val="100000"/>
              </a:lnSpc>
              <a:spcBef>
                <a:spcPts val="0"/>
              </a:spcBef>
              <a:spcAft>
                <a:spcPts val="0"/>
              </a:spcAft>
              <a:buSzPts val="1800"/>
              <a:buChar char="○"/>
            </a:pPr>
            <a:r>
              <a:rPr lang="en-US" sz="1800"/>
              <a:t>payments - credit card payments and processing</a:t>
            </a:r>
            <a:endParaRPr sz="1800"/>
          </a:p>
          <a:p>
            <a:pPr indent="-342900" lvl="1" marL="914400" rtl="0" algn="l">
              <a:lnSpc>
                <a:spcPct val="100000"/>
              </a:lnSpc>
              <a:spcBef>
                <a:spcPts val="0"/>
              </a:spcBef>
              <a:spcAft>
                <a:spcPts val="0"/>
              </a:spcAft>
              <a:buSzPts val="1800"/>
              <a:buChar char="○"/>
            </a:pPr>
            <a:r>
              <a:rPr lang="en-US" sz="1800"/>
              <a:t>visuals - generates infographics for admin use</a:t>
            </a:r>
            <a:endParaRPr sz="1800"/>
          </a:p>
          <a:p>
            <a:pPr indent="-342900" lvl="1" marL="914400" rtl="0" algn="l">
              <a:lnSpc>
                <a:spcPct val="100000"/>
              </a:lnSpc>
              <a:spcBef>
                <a:spcPts val="0"/>
              </a:spcBef>
              <a:spcAft>
                <a:spcPts val="0"/>
              </a:spcAft>
              <a:buSzPts val="1800"/>
              <a:buChar char="○"/>
            </a:pPr>
            <a:r>
              <a:rPr lang="en-US" sz="1800"/>
              <a:t>bombastic - defines the application instance &amp; facilitates manipulation of user database via the Python console</a:t>
            </a:r>
            <a:endParaRPr sz="1800"/>
          </a:p>
          <a:p>
            <a:pPr indent="-342900" lvl="0" marL="457200" rtl="0" algn="l">
              <a:lnSpc>
                <a:spcPct val="100000"/>
              </a:lnSpc>
              <a:spcBef>
                <a:spcPts val="0"/>
              </a:spcBef>
              <a:spcAft>
                <a:spcPts val="0"/>
              </a:spcAft>
              <a:buSzPts val="1800"/>
              <a:buChar char="●"/>
            </a:pPr>
            <a:r>
              <a:rPr lang="en-US" sz="1800"/>
              <a:t>Noteworthy template files</a:t>
            </a:r>
            <a:endParaRPr sz="1800"/>
          </a:p>
          <a:p>
            <a:pPr indent="-342900" lvl="1" marL="914400" rtl="0" algn="l">
              <a:lnSpc>
                <a:spcPct val="100000"/>
              </a:lnSpc>
              <a:spcBef>
                <a:spcPts val="0"/>
              </a:spcBef>
              <a:spcAft>
                <a:spcPts val="0"/>
              </a:spcAft>
              <a:buSzPts val="1800"/>
              <a:buChar char="○"/>
            </a:pPr>
            <a:r>
              <a:rPr lang="en-US" sz="1800"/>
              <a:t>base - allows for template </a:t>
            </a:r>
            <a:r>
              <a:rPr lang="en-US" sz="1800"/>
              <a:t>inheritance</a:t>
            </a:r>
            <a:r>
              <a:rPr lang="en-US" sz="1800"/>
              <a:t>. Functionally, adds </a:t>
            </a:r>
            <a:r>
              <a:rPr lang="en-US" sz="1800"/>
              <a:t>navigation</a:t>
            </a:r>
            <a:r>
              <a:rPr lang="en-US" sz="1800"/>
              <a:t> and search bar to each page</a:t>
            </a:r>
            <a:endParaRPr sz="1800"/>
          </a:p>
          <a:p>
            <a:pPr indent="0" lvl="0" marL="0" rtl="0" algn="l">
              <a:lnSpc>
                <a:spcPct val="100000"/>
              </a:lnSpc>
              <a:spcBef>
                <a:spcPts val="300"/>
              </a:spcBef>
              <a:spcAft>
                <a:spcPts val="300"/>
              </a:spcAft>
              <a:buNone/>
            </a:pPr>
            <a:r>
              <a:t/>
            </a:r>
            <a:endParaRPr sz="1800"/>
          </a:p>
        </p:txBody>
      </p:sp>
      <p:pic>
        <p:nvPicPr>
          <p:cNvPr id="376" name="Google Shape;376;p27"/>
          <p:cNvPicPr preferRelativeResize="0"/>
          <p:nvPr/>
        </p:nvPicPr>
        <p:blipFill>
          <a:blip r:embed="rId3">
            <a:alphaModFix/>
          </a:blip>
          <a:stretch>
            <a:fillRect/>
          </a:stretch>
        </p:blipFill>
        <p:spPr>
          <a:xfrm>
            <a:off x="9768875" y="1825625"/>
            <a:ext cx="1827741" cy="43836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28"/>
          <p:cNvSpPr txBox="1"/>
          <p:nvPr>
            <p:ph type="title"/>
          </p:nvPr>
        </p:nvSpPr>
        <p:spPr>
          <a:xfrm>
            <a:off x="444500" y="542925"/>
            <a:ext cx="11214000" cy="535500"/>
          </a:xfrm>
          <a:prstGeom prst="rect">
            <a:avLst/>
          </a:prstGeom>
        </p:spPr>
        <p:txBody>
          <a:bodyPr anchorCtr="0" anchor="t" bIns="45700" lIns="91425" spcFirstLastPara="1" rIns="91425" wrap="square" tIns="45700">
            <a:spAutoFit/>
          </a:bodyPr>
          <a:lstStyle/>
          <a:p>
            <a:pPr indent="0" lvl="0" marL="0" rtl="0" algn="l">
              <a:spcBef>
                <a:spcPts val="0"/>
              </a:spcBef>
              <a:spcAft>
                <a:spcPts val="0"/>
              </a:spcAft>
              <a:buNone/>
            </a:pPr>
            <a:r>
              <a:rPr lang="en-US"/>
              <a:t>Key Features</a:t>
            </a:r>
            <a:endParaRPr/>
          </a:p>
        </p:txBody>
      </p:sp>
      <p:sp>
        <p:nvSpPr>
          <p:cNvPr id="383" name="Google Shape;383;p28"/>
          <p:cNvSpPr txBox="1"/>
          <p:nvPr>
            <p:ph idx="12" type="sldNum"/>
          </p:nvPr>
        </p:nvSpPr>
        <p:spPr>
          <a:xfrm>
            <a:off x="11252200" y="6315075"/>
            <a:ext cx="406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84" name="Google Shape;384;p28"/>
          <p:cNvSpPr txBox="1"/>
          <p:nvPr>
            <p:ph idx="1" type="body"/>
          </p:nvPr>
        </p:nvSpPr>
        <p:spPr>
          <a:xfrm>
            <a:off x="443365" y="1825625"/>
            <a:ext cx="11215200" cy="4351200"/>
          </a:xfrm>
          <a:prstGeom prst="rect">
            <a:avLst/>
          </a:prstGeom>
        </p:spPr>
        <p:txBody>
          <a:bodyPr anchorCtr="0" anchor="t" bIns="45700" lIns="91425" spcFirstLastPara="1" rIns="91425" wrap="square" tIns="45700">
            <a:normAutofit lnSpcReduction="10000"/>
          </a:bodyPr>
          <a:lstStyle/>
          <a:p>
            <a:pPr indent="-330200" lvl="0" marL="457200" rtl="0" algn="l">
              <a:lnSpc>
                <a:spcPct val="100000"/>
              </a:lnSpc>
              <a:spcBef>
                <a:spcPts val="300"/>
              </a:spcBef>
              <a:spcAft>
                <a:spcPts val="0"/>
              </a:spcAft>
              <a:buSzPts val="1600"/>
              <a:buChar char="●"/>
            </a:pPr>
            <a:r>
              <a:rPr lang="en-US" sz="1600"/>
              <a:t>Online Bookstore</a:t>
            </a:r>
            <a:endParaRPr sz="1600"/>
          </a:p>
          <a:p>
            <a:pPr indent="-330200" lvl="1" marL="914400" rtl="0" algn="l">
              <a:lnSpc>
                <a:spcPct val="100000"/>
              </a:lnSpc>
              <a:spcBef>
                <a:spcPts val="0"/>
              </a:spcBef>
              <a:spcAft>
                <a:spcPts val="0"/>
              </a:spcAft>
              <a:buSzPts val="1600"/>
              <a:buChar char="○"/>
            </a:pPr>
            <a:r>
              <a:rPr lang="en-US" sz="1600"/>
              <a:t>Allows users to browse, search, and select the books they want to purchase.</a:t>
            </a:r>
            <a:endParaRPr sz="1600"/>
          </a:p>
          <a:p>
            <a:pPr indent="-330200" lvl="0" marL="457200" rtl="0" algn="l">
              <a:lnSpc>
                <a:spcPct val="100000"/>
              </a:lnSpc>
              <a:spcBef>
                <a:spcPts val="0"/>
              </a:spcBef>
              <a:spcAft>
                <a:spcPts val="0"/>
              </a:spcAft>
              <a:buSzPts val="1600"/>
              <a:buChar char="●"/>
            </a:pPr>
            <a:r>
              <a:rPr lang="en-US" sz="1600"/>
              <a:t>Search functionality</a:t>
            </a:r>
            <a:endParaRPr sz="1600"/>
          </a:p>
          <a:p>
            <a:pPr indent="-330200" lvl="1" marL="914400" rtl="0" algn="l">
              <a:lnSpc>
                <a:spcPct val="100000"/>
              </a:lnSpc>
              <a:spcBef>
                <a:spcPts val="0"/>
              </a:spcBef>
              <a:spcAft>
                <a:spcPts val="0"/>
              </a:spcAft>
              <a:buSzPts val="1600"/>
              <a:buChar char="○"/>
            </a:pPr>
            <a:r>
              <a:rPr lang="en-US" sz="1600"/>
              <a:t>Allows for searching the catalog by author, title, or genre.</a:t>
            </a:r>
            <a:endParaRPr sz="1600"/>
          </a:p>
          <a:p>
            <a:pPr indent="-330200" lvl="0" marL="457200" rtl="0" algn="l">
              <a:lnSpc>
                <a:spcPct val="100000"/>
              </a:lnSpc>
              <a:spcBef>
                <a:spcPts val="0"/>
              </a:spcBef>
              <a:spcAft>
                <a:spcPts val="0"/>
              </a:spcAft>
              <a:buSzPts val="1600"/>
              <a:buChar char="●"/>
            </a:pPr>
            <a:r>
              <a:rPr lang="en-US" sz="1600"/>
              <a:t>Working Cart and payment with input verification</a:t>
            </a:r>
            <a:endParaRPr sz="1600"/>
          </a:p>
          <a:p>
            <a:pPr indent="-330200" lvl="1" marL="914400" rtl="0" algn="l">
              <a:lnSpc>
                <a:spcPct val="100000"/>
              </a:lnSpc>
              <a:spcBef>
                <a:spcPts val="0"/>
              </a:spcBef>
              <a:spcAft>
                <a:spcPts val="0"/>
              </a:spcAft>
              <a:buSzPts val="1600"/>
              <a:buChar char="○"/>
            </a:pPr>
            <a:r>
              <a:rPr lang="en-US" sz="1600"/>
              <a:t>Maintains user cart throughout the site and across multiple sessions on the site</a:t>
            </a:r>
            <a:endParaRPr sz="1600"/>
          </a:p>
          <a:p>
            <a:pPr indent="-330200" lvl="1" marL="914400" rtl="0" algn="l">
              <a:lnSpc>
                <a:spcPct val="100000"/>
              </a:lnSpc>
              <a:spcBef>
                <a:spcPts val="0"/>
              </a:spcBef>
              <a:spcAft>
                <a:spcPts val="0"/>
              </a:spcAft>
              <a:buSzPts val="1600"/>
              <a:buChar char="○"/>
            </a:pPr>
            <a:r>
              <a:rPr lang="en-US" sz="1600"/>
              <a:t>Payment page checks for valid credit card numbers</a:t>
            </a:r>
            <a:endParaRPr sz="1600"/>
          </a:p>
          <a:p>
            <a:pPr indent="-330200" lvl="0" marL="457200" rtl="0" algn="l">
              <a:lnSpc>
                <a:spcPct val="100000"/>
              </a:lnSpc>
              <a:spcBef>
                <a:spcPts val="0"/>
              </a:spcBef>
              <a:spcAft>
                <a:spcPts val="0"/>
              </a:spcAft>
              <a:buSzPts val="1600"/>
              <a:buChar char="●"/>
            </a:pPr>
            <a:r>
              <a:rPr lang="en-US" sz="1600"/>
              <a:t>User login, registration, and profiles</a:t>
            </a:r>
            <a:endParaRPr sz="1600"/>
          </a:p>
          <a:p>
            <a:pPr indent="-330200" lvl="1" marL="914400" rtl="0" algn="l">
              <a:lnSpc>
                <a:spcPct val="100000"/>
              </a:lnSpc>
              <a:spcBef>
                <a:spcPts val="0"/>
              </a:spcBef>
              <a:spcAft>
                <a:spcPts val="0"/>
              </a:spcAft>
              <a:buSzPts val="1600"/>
              <a:buChar char="○"/>
            </a:pPr>
            <a:r>
              <a:rPr lang="en-US" sz="1600"/>
              <a:t>Users are able to sign up to the site using the registration page and have a profile with an avatar pulled from Gravatar. Their login info is kept in a database across sessions on the site.</a:t>
            </a:r>
            <a:endParaRPr sz="1600"/>
          </a:p>
          <a:p>
            <a:pPr indent="-330200" lvl="0" marL="457200" rtl="0" algn="l">
              <a:lnSpc>
                <a:spcPct val="100000"/>
              </a:lnSpc>
              <a:spcBef>
                <a:spcPts val="0"/>
              </a:spcBef>
              <a:spcAft>
                <a:spcPts val="0"/>
              </a:spcAft>
              <a:buSzPts val="1600"/>
              <a:buChar char="●"/>
            </a:pPr>
            <a:r>
              <a:rPr lang="en-US" sz="1600"/>
              <a:t>Admin pages</a:t>
            </a:r>
            <a:endParaRPr sz="1600"/>
          </a:p>
          <a:p>
            <a:pPr indent="-342900" lvl="1" marL="914400" rtl="0" algn="l">
              <a:lnSpc>
                <a:spcPct val="100000"/>
              </a:lnSpc>
              <a:spcBef>
                <a:spcPts val="0"/>
              </a:spcBef>
              <a:spcAft>
                <a:spcPts val="0"/>
              </a:spcAft>
              <a:buSzPts val="1800"/>
              <a:buChar char="○"/>
            </a:pPr>
            <a:r>
              <a:rPr lang="en-US" sz="1800"/>
              <a:t>Inventory monitoring allows the bookstore owner to maintain stock levels of each book in the catalog.</a:t>
            </a:r>
            <a:endParaRPr sz="1800"/>
          </a:p>
          <a:p>
            <a:pPr indent="-342900" lvl="1" marL="914400" rtl="0" algn="l">
              <a:lnSpc>
                <a:spcPct val="100000"/>
              </a:lnSpc>
              <a:spcBef>
                <a:spcPts val="0"/>
              </a:spcBef>
              <a:spcAft>
                <a:spcPts val="0"/>
              </a:spcAft>
              <a:buSzPts val="1800"/>
              <a:buChar char="○"/>
            </a:pPr>
            <a:r>
              <a:rPr lang="en-US" sz="1800"/>
              <a:t>Sales visualizations allow the bookstore admin to see what is selling and what is not, and see sales trends over time.</a:t>
            </a:r>
            <a:endParaRPr sz="1800"/>
          </a:p>
          <a:p>
            <a:pPr indent="0" lvl="0" marL="0" rtl="0" algn="l">
              <a:spcBef>
                <a:spcPts val="10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