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019B-CD40-1975-F516-E120284B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EFCD7-9C9F-18EF-D45E-4ED6C43B4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4C09E-5CDF-DA51-A31F-4CEED3A6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84B8-DEDE-D041-9678-3469D84C595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21B0-C84D-6D32-0091-621B09BD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71A97-5843-D469-04FB-B5AFE83D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1781-AB01-1D48-9B4F-990E5CB72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0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EF1E-97A6-6E1B-5A2A-3F069876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01033-58FE-2FA7-2DF0-81091B312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C242-5FA5-0626-1F1B-8DE81B83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84B8-DEDE-D041-9678-3469D84C595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1CD0-524E-D6E8-A018-5E04BB0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E2272-B168-6560-0893-7D3CD352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1781-AB01-1D48-9B4F-990E5CB72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56F08-97F3-1579-0F2B-194D45C29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8EA18-5F0F-A30E-70C2-4ABA1794C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CE1A-C9A4-BCCE-6ED8-F0A082A3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84B8-DEDE-D041-9678-3469D84C595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C4B5-EC8A-9093-A777-A17E0252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2E2F-FEC1-D1D5-8241-250AB9FB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1781-AB01-1D48-9B4F-990E5CB72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6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7054-427B-5EB1-7247-71257FD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ECB8-00C0-496E-115D-787FBB90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6E4DD-FD26-E51E-03D1-9632AE4B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84B8-DEDE-D041-9678-3469D84C595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C104-F55F-B89E-A494-7F438E92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A4D4-1553-FC1E-19C4-81151BB8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1781-AB01-1D48-9B4F-990E5CB72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8A5D-0EC9-FE4E-3DBE-4215BB96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229FF-B130-F972-1933-4F78751A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5C4B-6AE2-DE6C-1C2E-B0B05D03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84B8-DEDE-D041-9678-3469D84C595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F3469-A6C5-59CE-909E-32F5B1EB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32518-292A-E4CB-809F-4CC73C7F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1781-AB01-1D48-9B4F-990E5CB72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0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C35F-45C4-9FF7-9B1F-16298A45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2982-8439-FA46-D1C3-B8032FE30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6F899-1C73-4163-56B7-4292CF1B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1335-7097-55E7-7F7D-E51B145D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84B8-DEDE-D041-9678-3469D84C595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68C9D-CC7C-85AE-7341-2877A93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B894D-48E4-AD1A-EB24-78BA124A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1781-AB01-1D48-9B4F-990E5CB72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6C1F-7342-C3D8-0E2A-83B4E42B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39499-E7BD-F37C-2DA0-7204BC924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F316D-E68A-8861-243F-74A353860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A5B47-96FB-A17B-01BB-18A2126EE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B4C43-65F3-2E4B-2D5F-2131A8F47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D26B8-1FA0-EA99-8136-23C84EF0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84B8-DEDE-D041-9678-3469D84C595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457C3-000A-B044-1AF9-9D1BF604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50102-29B3-BAC0-C54F-61B0C483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1781-AB01-1D48-9B4F-990E5CB72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EFA1-2D32-2DCF-96DC-D28DDE1F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EBA37-733D-218F-355C-4199724A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84B8-DEDE-D041-9678-3469D84C595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1C456-093D-5DA0-D326-8BB23409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16A1C-0AF4-A989-77FB-BEF25CFF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1781-AB01-1D48-9B4F-990E5CB72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5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A42E3-EB38-3E70-0D52-F7E16F97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84B8-DEDE-D041-9678-3469D84C595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E27B3-2F32-52A3-EC11-105582DA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51CC8-9FBA-7539-FD44-209843EF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1781-AB01-1D48-9B4F-990E5CB72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C1C2-1F96-504A-6A1C-D30D3A6F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6ADA-B0CA-C77A-FE4E-F687C07B3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0567F-BD96-73DC-CEBE-96093756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D2716-9030-04C5-A6D2-3BD76D83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84B8-DEDE-D041-9678-3469D84C595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97CE6-13FA-C3E8-6F83-3D9C5E2F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5DC11-4EB5-4213-0263-DEB409C9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1781-AB01-1D48-9B4F-990E5CB72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2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121D-CEC1-F687-9F93-D3B57C09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AA3AA-1BFC-E2B5-2CB8-A0D7E256E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2ADEC-E99D-B597-162A-E0706B9EB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415A4-89E2-C8C1-64D5-2F3B40FE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84B8-DEDE-D041-9678-3469D84C595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432AA-AEF3-F388-2551-9E14C422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A78E8-D03E-FBDC-E725-3757B529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1781-AB01-1D48-9B4F-990E5CB72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D037C-C25E-C3F2-B6B8-21FA9278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CCB5-02FA-D9B7-76F2-6A3A5C99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1A71-A643-F995-ABFA-74FF5EC58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84B8-DEDE-D041-9678-3469D84C595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3B9B-CC7D-A45D-4A41-FFECD4B81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127C-DE6F-0252-A33C-DFCB4216E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1781-AB01-1D48-9B4F-990E5CB72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555DCA-2285-60C1-9871-570F3B42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231900"/>
            <a:ext cx="103124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83932-3C5C-6686-B459-F2FA061B34EC}"/>
              </a:ext>
            </a:extLst>
          </p:cNvPr>
          <p:cNvSpPr txBox="1"/>
          <p:nvPr/>
        </p:nvSpPr>
        <p:spPr>
          <a:xfrm>
            <a:off x="3924312" y="1788397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08327-E8F1-CDAE-8875-BBE18FE50C1A}"/>
              </a:ext>
            </a:extLst>
          </p:cNvPr>
          <p:cNvSpPr txBox="1"/>
          <p:nvPr/>
        </p:nvSpPr>
        <p:spPr>
          <a:xfrm>
            <a:off x="3924311" y="3967305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B887E-8814-F1E7-987F-729F283AF693}"/>
              </a:ext>
            </a:extLst>
          </p:cNvPr>
          <p:cNvSpPr txBox="1"/>
          <p:nvPr/>
        </p:nvSpPr>
        <p:spPr>
          <a:xfrm>
            <a:off x="7252398" y="1504582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0CF8-CA65-B79A-3441-2480C64F59F5}"/>
              </a:ext>
            </a:extLst>
          </p:cNvPr>
          <p:cNvSpPr txBox="1"/>
          <p:nvPr/>
        </p:nvSpPr>
        <p:spPr>
          <a:xfrm>
            <a:off x="7252397" y="4613636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74C14-A6FF-5807-302F-FC756A34C080}"/>
              </a:ext>
            </a:extLst>
          </p:cNvPr>
          <p:cNvSpPr txBox="1"/>
          <p:nvPr/>
        </p:nvSpPr>
        <p:spPr>
          <a:xfrm>
            <a:off x="9591943" y="3105834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A83A5C-921B-D448-65DD-DEC366A4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53" y="2969494"/>
            <a:ext cx="103124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0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xiaoran</dc:creator>
  <cp:lastModifiedBy>zhang xiaoran</cp:lastModifiedBy>
  <cp:revision>3</cp:revision>
  <dcterms:created xsi:type="dcterms:W3CDTF">2022-04-28T21:59:43Z</dcterms:created>
  <dcterms:modified xsi:type="dcterms:W3CDTF">2022-04-29T01:58:22Z</dcterms:modified>
</cp:coreProperties>
</file>