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FAF-CBDD-64A2-F5B7-A4F0F87C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B7D9-70A0-043E-56C9-B5AFCEDC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64F23-4865-B99F-DFF0-C604B6EF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D82F-FD46-9C10-644F-02D987D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C7E6-0D3D-EE23-AE93-F649B398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214E-0C17-553F-794F-F662314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BDD6-6935-91C3-DCBC-8DD8902C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7328-CDAD-C71F-EC24-E623682A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7B7F-3AE8-74E1-44C7-9D078CE7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2488-18E4-36CA-0B40-596722F0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2C3B8-196E-EA5F-1313-C5B41329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7A08-27A5-A23D-3BB2-8B94AB9C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8953-7D9D-9A78-1BD5-CDA4A873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8C77-8422-0A99-2BF6-12252C6F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B673-933D-752F-9686-5D1D5A14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9BC-FA27-0046-3DD3-CD3103C5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A793-31C4-AB3E-2C45-636C6ED1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98E0-B00C-D968-5A04-1F2984A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DD8B-A969-7161-B63D-59F00F1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E71E-DF41-CD9D-894E-41B150A7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CFA8-B27C-8E9F-F2D9-E4A74AFD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06B2-618C-64D6-C3B0-17FB291E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97FB-5CA2-E117-E967-41D05C7A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F9C3-D485-27D4-91F9-AE275DC1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F368-75BC-AFD9-EB29-DB88D67E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8E60-DF51-FB02-B6E3-FEB99F4C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7155-893C-D490-6113-3F35AAE5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21FB0-5256-AE0A-5106-9E403D3D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4767-2341-5B70-E05D-E6814D68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E2A3-396F-7CB0-77AF-2E89B62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4E26-0E31-FFB4-AC99-E3D868A2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7DEC-E715-1163-9D0C-77629CD0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E67F-79E1-1DA7-DAE5-FCDB9A93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B83C2-39D5-DF6C-7635-615F9C74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2E57A-84AF-BA44-FB7B-32B1CD9B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CAEC5-8BBF-5082-6E83-56514EBB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5B587-5497-94F8-20C1-6C54F8C7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AFAE-5A7D-2366-2F32-FF233BF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46880-061C-9756-F181-1ECBF54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7002-77DF-2160-1776-01F0ADB1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C51F4-20D5-ED96-00A2-7F4F035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C28A-9B66-3B22-6B0A-EEF42499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170DC-32C5-1EA7-1A14-CB1DD12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18D2-5466-925B-BBE1-C71D23B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BEC27-EC26-4700-E8C9-5F78360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DEA3-D277-6CE1-B4FD-EE338F86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8512-9B08-9144-E75F-8623AFA3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92B1-F6D2-9318-9542-29278265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70DE4-7C8E-9E74-0AD7-854B237B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B4F5-A87A-02D1-325A-9871458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B803-DBCC-7AFB-33AD-0D7A8377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A035-5B96-5979-DBB0-3F87D4C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1FA9-47A2-5810-6D22-939D8C22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E99E-513D-0CDA-64C0-D96CF481F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47CC-D25A-3E7F-F5BD-EB5DBA7A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0AA13-467D-0C90-BA83-9CC62EFB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4732-8D7C-05C2-61DF-4AB1505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7618-3674-5D20-3EE4-9441907A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AF687-6F54-77BA-17C7-13183EC9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E77F-CDC6-D415-46FD-44C817C92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45FB-CFD3-9FE9-9F1D-EC01EF13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DF5D-193E-014C-AF77-C0A0D8DA5C1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7455-7893-BDA7-953B-D1D38A40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AFAA-3BC6-5494-2CC4-CAE3AFD2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5FF3-D7BF-4740-B926-761CBCC8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BF494E-EC24-E937-954E-68D8AB84B2C3}"/>
              </a:ext>
            </a:extLst>
          </p:cNvPr>
          <p:cNvSpPr/>
          <p:nvPr/>
        </p:nvSpPr>
        <p:spPr>
          <a:xfrm>
            <a:off x="4726113" y="1510301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422F0-E49D-2660-422C-FFDE9CF48775}"/>
              </a:ext>
            </a:extLst>
          </p:cNvPr>
          <p:cNvSpPr/>
          <p:nvPr/>
        </p:nvSpPr>
        <p:spPr>
          <a:xfrm>
            <a:off x="5546333" y="1510301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5F795-4AFB-34D9-CFA0-BCC83AC36FAB}"/>
              </a:ext>
            </a:extLst>
          </p:cNvPr>
          <p:cNvSpPr/>
          <p:nvPr/>
        </p:nvSpPr>
        <p:spPr>
          <a:xfrm>
            <a:off x="5957299" y="2277438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A9510-0911-F6AE-EE6E-D9CF2C0E7542}"/>
              </a:ext>
            </a:extLst>
          </p:cNvPr>
          <p:cNvSpPr/>
          <p:nvPr/>
        </p:nvSpPr>
        <p:spPr>
          <a:xfrm>
            <a:off x="5546333" y="2936869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A2807C-6236-0134-348E-820984FB7A6C}"/>
              </a:ext>
            </a:extLst>
          </p:cNvPr>
          <p:cNvSpPr/>
          <p:nvPr/>
        </p:nvSpPr>
        <p:spPr>
          <a:xfrm>
            <a:off x="4726113" y="2935841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A5E085-4966-FA00-8CF9-AF24FEE4B956}"/>
              </a:ext>
            </a:extLst>
          </p:cNvPr>
          <p:cNvSpPr/>
          <p:nvPr/>
        </p:nvSpPr>
        <p:spPr>
          <a:xfrm>
            <a:off x="4333982" y="2277438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68669-742E-9DC2-40FE-F0DBE7EAA19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3515" y="1647461"/>
            <a:ext cx="953784" cy="76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6B7735-0EBE-BA7F-C8A6-AB5C2DB995F1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962890" y="1744448"/>
            <a:ext cx="624068" cy="123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56A18-31B4-AB49-55D4-B47C46656DDE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864814" y="1784621"/>
            <a:ext cx="0" cy="115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D2AA2C-5E57-783C-F55F-072E04E9A42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472683" y="1744448"/>
            <a:ext cx="294055" cy="53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71F334-8C91-2297-DEBA-64B2AE689F5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5783110" y="1744448"/>
            <a:ext cx="214814" cy="57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119F4F-B9BE-D7EC-FF92-EB6BD3C6004D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5685034" y="1784621"/>
            <a:ext cx="0" cy="11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5613AB-20C9-A7ED-3F8C-60BECBB53A80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962890" y="1744448"/>
            <a:ext cx="624068" cy="123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AF592C-559D-A8DC-4F19-E31354B5F812}"/>
              </a:ext>
            </a:extLst>
          </p:cNvPr>
          <p:cNvCxnSpPr>
            <a:cxnSpLocks/>
            <a:stCxn id="5" idx="2"/>
            <a:endCxn id="10" idx="7"/>
          </p:cNvCxnSpPr>
          <p:nvPr/>
        </p:nvCxnSpPr>
        <p:spPr>
          <a:xfrm flipH="1">
            <a:off x="4570759" y="1647461"/>
            <a:ext cx="975574" cy="67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917ED6-E8A7-C268-2380-0E59387ED0D9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5783110" y="2511585"/>
            <a:ext cx="214814" cy="46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6048A4-CAE8-FF64-AB4D-DB907E14DAC8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4570759" y="2511585"/>
            <a:ext cx="195979" cy="46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B4DC6987-5E8C-6016-226A-EE304D03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340" y="2591904"/>
            <a:ext cx="2032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45753A-19AC-874C-AD6A-6E856200AE22}"/>
              </a:ext>
            </a:extLst>
          </p:cNvPr>
          <p:cNvSpPr/>
          <p:nvPr/>
        </p:nvSpPr>
        <p:spPr>
          <a:xfrm>
            <a:off x="4726113" y="1510301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10256-7966-CCD2-A6E1-3DC1D6DD4D95}"/>
              </a:ext>
            </a:extLst>
          </p:cNvPr>
          <p:cNvSpPr/>
          <p:nvPr/>
        </p:nvSpPr>
        <p:spPr>
          <a:xfrm>
            <a:off x="5546333" y="1510301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42F2A-0C31-B493-914D-F43012F63401}"/>
              </a:ext>
            </a:extLst>
          </p:cNvPr>
          <p:cNvSpPr/>
          <p:nvPr/>
        </p:nvSpPr>
        <p:spPr>
          <a:xfrm>
            <a:off x="5546333" y="2386265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519B7-AEFD-F599-5B3C-3BDEBA0462AD}"/>
              </a:ext>
            </a:extLst>
          </p:cNvPr>
          <p:cNvSpPr/>
          <p:nvPr/>
        </p:nvSpPr>
        <p:spPr>
          <a:xfrm>
            <a:off x="4725256" y="2386265"/>
            <a:ext cx="277402" cy="274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2E93C2-6569-78B9-A1DF-CBD14917D201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962890" y="1744448"/>
            <a:ext cx="624068" cy="68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1CC3CC-41FB-C3AE-1917-9BBB897B5AE5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003515" y="1647461"/>
            <a:ext cx="542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3CEDEC-E29D-5972-F68A-B00379FE66B0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4962033" y="1744448"/>
            <a:ext cx="624925" cy="68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6C2772-AE23-CD8A-B61E-D212818AA51A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5002658" y="2523425"/>
            <a:ext cx="543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1608FFE-72E8-3B05-7847-B676F898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99" y="2743200"/>
            <a:ext cx="1231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xiaoran</dc:creator>
  <cp:lastModifiedBy>zhang xiaoran</cp:lastModifiedBy>
  <cp:revision>2</cp:revision>
  <dcterms:created xsi:type="dcterms:W3CDTF">2022-04-13T23:54:58Z</dcterms:created>
  <dcterms:modified xsi:type="dcterms:W3CDTF">2022-04-14T00:46:13Z</dcterms:modified>
</cp:coreProperties>
</file>