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4" r:id="rId14"/>
    <p:sldId id="305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B899-7018-449F-8FD7-7ACF46BC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E7338-E04D-4214-8FE0-8E662C960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C52A-36FB-4E0C-B5AE-B4B71D82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6B3B8-D457-41D8-B346-FB870B9F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2A86-597C-4DE8-B47D-28357CD3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55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19CF-054E-4706-BB72-658EAF53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00B26-C0C3-4D04-9544-0EC59F273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8154-6491-4EAD-B54D-4E1B8AD1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9226E-69EF-4EBC-BE27-1096503F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DC818-238E-4A1A-BB40-51477D54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4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92D96C-D713-475E-B1C3-102C838B4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818C8-6535-4850-A8A8-0F0AFD25F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8C7E-A846-4F88-8DB7-A3E4C969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0B08-7243-40C7-8226-03BE8982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BD962-5C90-4D01-A433-9400DFED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62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4C37-2463-47D5-9800-7987E19F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34B5-395B-48B0-9333-0BB5E750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415D-AB9B-477F-9CAF-B300017F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975C3-53BE-4F55-B226-56C14660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C5FD-F37D-4154-B8D4-03EB4FB5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96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5B73-D357-46D0-920F-CA559C61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29D7E-0F11-4955-AFD8-F6F2C03E6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68D88-5797-4792-A729-FEE64D2C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BE701-A1AB-4DAD-8E8E-EF5D2D85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5E71D-B8CF-4BA8-92A6-991864C0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7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7A2D0-1F1D-4FAF-B9F6-5D4D5941E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D8F2-A0E8-48CA-A74B-9AD07EE7B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715AA-D05B-48F3-9C85-70BBA4B46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D1F82-C94D-43A8-B99A-164AE427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49F16-E2E7-421D-A997-0C67226E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3AB91-9365-44ED-9091-486A1969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6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7DDA-85C4-49F8-A8F4-B334EDBA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C78F0-A0E3-47AB-9A66-E3F8F5AF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A8F2-4949-462E-9474-6487FA87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2117C-0DB0-4E10-9B3B-179388E49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DD8659-ACF5-4B53-BBA8-58884423E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60B4F-3D14-46FA-A387-07D4DB992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5B78F-AF5D-4ED0-860A-30DE12E5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56EB-DF16-473A-97DD-DC330895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6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8F2F-0824-422F-BD5B-FA464A9DA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74428-7E1B-44AC-A2C1-7E506DFA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3E439-3F78-4E5B-8221-9719D493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04982-5A39-48C9-A38C-A0009EA4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2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E5392-A82E-449C-90EA-0E3E5766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F83F8-46CB-45CE-8305-A8D0E037E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6124F-62EA-4159-B529-49B39AD1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3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14473-F329-425D-8B95-5FF77439A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5919-3AEE-42CE-9F63-0C68D1881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7D356-B448-4A2A-BC1B-538580D7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83BE-4959-4952-BFB2-6A491FE1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74409-6124-4415-AE86-2C4DF751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53E3B-7140-4E26-A514-BC0895D66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98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7BDA-2F5D-4A62-BA3B-ACE5DE84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14573-B246-4907-9ECF-B00FB9986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30895-C698-4501-88CF-B53363A70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B5F81-54B9-42F0-BFEC-5619D6B5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C1E22-40FF-4D3E-B6A2-52967967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2A14D-AC3C-4AC1-BBD1-24586643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59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76F65-B33C-4F99-91E6-76F5E783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EF0F9-396C-4726-868D-BFE6CFD48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4480D-BA81-4FC4-9A60-C820B769C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E9E2-8C76-4D1E-AF79-75F87BCAA0E3}" type="datetimeFigureOut">
              <a:rPr lang="en-IN" smtClean="0"/>
              <a:t>09-04-2021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BEE30-8F03-441D-801F-944BA7C7E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6C25D-7BE7-49EF-AF14-EA47A804D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84A0-2841-4320-A33B-9487484E8B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28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pi@192.168.0.128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77EC15-BC29-4F05-9D1B-CF03B5740B62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AC4DD-79AC-48E8-BEF7-897717D243DF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D2DAC-B3E1-4BCA-B494-86661F3012B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49" y="207992"/>
            <a:ext cx="3211346" cy="6953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4B98EB-FB89-4D31-B2D0-B225E868E4DC}"/>
              </a:ext>
            </a:extLst>
          </p:cNvPr>
          <p:cNvSpPr txBox="1"/>
          <p:nvPr/>
        </p:nvSpPr>
        <p:spPr>
          <a:xfrm>
            <a:off x="5965295" y="124824"/>
            <a:ext cx="2960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4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1AC38254-FB8B-49C3-B999-F4018D58FC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253" y="4150681"/>
            <a:ext cx="3719494" cy="2398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8FD85F-72CD-4AB0-A2CE-D6DE0157B552}"/>
              </a:ext>
            </a:extLst>
          </p:cNvPr>
          <p:cNvSpPr txBox="1"/>
          <p:nvPr/>
        </p:nvSpPr>
        <p:spPr>
          <a:xfrm>
            <a:off x="495354" y="1176699"/>
            <a:ext cx="106620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>
                <a:solidFill>
                  <a:srgbClr val="7030A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Raspberry Pi Headless Setup</a:t>
            </a:r>
          </a:p>
          <a:p>
            <a:r>
              <a:rPr lang="en-US" sz="2800" i="1" dirty="0">
                <a:solidFill>
                  <a:srgbClr val="7030A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Setting up your raspberry pi without a Monitor and Keyboard &amp; Mouse</a:t>
            </a:r>
          </a:p>
          <a:p>
            <a:endParaRPr lang="en-US" sz="6600" i="1" dirty="0">
              <a:solidFill>
                <a:srgbClr val="7030A0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7603A5-A11B-4EC1-8654-EB9BCE55AF2D}"/>
              </a:ext>
            </a:extLst>
          </p:cNvPr>
          <p:cNvSpPr/>
          <p:nvPr/>
        </p:nvSpPr>
        <p:spPr>
          <a:xfrm>
            <a:off x="0" y="1132115"/>
            <a:ext cx="352452" cy="85861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05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2ECA67C-E8F7-48FA-BC12-0D9ED47B0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99" y="1573507"/>
            <a:ext cx="5443846" cy="226120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8: Enable VNC</a:t>
            </a:r>
            <a:endParaRPr lang="en-US" sz="32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1A4DF-06BB-4834-BB1C-894BB33733AE}"/>
              </a:ext>
            </a:extLst>
          </p:cNvPr>
          <p:cNvSpPr txBox="1"/>
          <p:nvPr/>
        </p:nvSpPr>
        <p:spPr>
          <a:xfrm>
            <a:off x="1010174" y="1204175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Command : </a:t>
            </a:r>
            <a:r>
              <a:rPr lang="en-IN" dirty="0" err="1"/>
              <a:t>sudo</a:t>
            </a:r>
            <a:r>
              <a:rPr lang="en-IN" dirty="0"/>
              <a:t> </a:t>
            </a:r>
            <a:r>
              <a:rPr lang="en-IN" dirty="0" err="1"/>
              <a:t>raspi</a:t>
            </a:r>
            <a:r>
              <a:rPr lang="en-IN" dirty="0"/>
              <a:t>-config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F1CD9A-B413-48D9-A5A6-FD30A7628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654" y="3945095"/>
            <a:ext cx="4867954" cy="2886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980B5A-BC8C-411D-9518-C41360B25E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7429" y="1296599"/>
            <a:ext cx="5182323" cy="2905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4498F0-88AE-4348-9075-A395AD732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188" y="4364593"/>
            <a:ext cx="2873411" cy="23609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768354E-4579-437A-9F54-77DBA022E6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1448" y="4366615"/>
            <a:ext cx="3222703" cy="23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98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364227-C2BA-472B-91CA-A5AD08BEB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868" y="1825625"/>
            <a:ext cx="8288263" cy="435133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9: Download VNC Viewer on the Laptop</a:t>
            </a:r>
            <a:endParaRPr lang="en-US" sz="32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589379-21CA-46D6-AEA7-73452E9E6E08}"/>
              </a:ext>
            </a:extLst>
          </p:cNvPr>
          <p:cNvSpPr/>
          <p:nvPr/>
        </p:nvSpPr>
        <p:spPr>
          <a:xfrm>
            <a:off x="5637402" y="4697835"/>
            <a:ext cx="956345" cy="3103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7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10: Connect to the Raspberry Pi</a:t>
            </a:r>
            <a:endParaRPr lang="en-US" sz="32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B0DC60-BC67-494A-8FD5-D58B9CAB2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55" y="1132113"/>
            <a:ext cx="4431080" cy="3190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2CE0A-EEA4-4DD4-B373-23C0C08F22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95" y="4320193"/>
            <a:ext cx="4010585" cy="2448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9CAD14-A24D-4891-AFCD-700A9BE81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1482" y="1232420"/>
            <a:ext cx="331516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10: Connect to the Raspberry Pi</a:t>
            </a:r>
            <a:endParaRPr lang="en-US" sz="32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85C1B-95EC-4116-B9D4-46F4C08E7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48" y="1390250"/>
            <a:ext cx="9370503" cy="51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7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11: Connect to the Raspberry Pi</a:t>
            </a:r>
            <a:endParaRPr lang="en-US" sz="32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85C1B-95EC-4116-B9D4-46F4C08E7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0748" y="1390250"/>
            <a:ext cx="9370503" cy="517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23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70335AFB-7CCC-4432-AB28-D0DC95F3C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62" t="7746" b="14667"/>
          <a:stretch/>
        </p:blipFill>
        <p:spPr bwMode="auto">
          <a:xfrm>
            <a:off x="6096000" y="2123496"/>
            <a:ext cx="3771731" cy="355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28C2DF9-C9FF-4720-8368-F90AAB5D041D}"/>
              </a:ext>
            </a:extLst>
          </p:cNvPr>
          <p:cNvSpPr/>
          <p:nvPr/>
        </p:nvSpPr>
        <p:spPr>
          <a:xfrm>
            <a:off x="0" y="1132113"/>
            <a:ext cx="12192000" cy="572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45D5BB-F8B1-4D00-A99E-5C36B85FE381}"/>
              </a:ext>
            </a:extLst>
          </p:cNvPr>
          <p:cNvSpPr txBox="1"/>
          <p:nvPr/>
        </p:nvSpPr>
        <p:spPr>
          <a:xfrm>
            <a:off x="1482191" y="3013501"/>
            <a:ext cx="3428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3E09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Thank you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4F8A39-07ED-4A81-9A81-FED55B7A91AD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B83EFD-BA1C-4F71-9AC7-EF6208FA51F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62" y="316666"/>
            <a:ext cx="2094989" cy="45359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464E45-C6E6-40DA-A37C-D2D222B20D0F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1B54637-2A66-41F4-BBCB-38E3746306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49" y="207992"/>
            <a:ext cx="3211346" cy="6953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891755-9FC8-4478-BFD7-09971ADE56C6}"/>
              </a:ext>
            </a:extLst>
          </p:cNvPr>
          <p:cNvSpPr txBox="1"/>
          <p:nvPr/>
        </p:nvSpPr>
        <p:spPr>
          <a:xfrm>
            <a:off x="5965295" y="124824"/>
            <a:ext cx="2960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4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F43E7-60E5-40D8-9F29-C274AB467267}"/>
              </a:ext>
            </a:extLst>
          </p:cNvPr>
          <p:cNvSpPr txBox="1"/>
          <p:nvPr/>
        </p:nvSpPr>
        <p:spPr>
          <a:xfrm>
            <a:off x="2137960" y="3657819"/>
            <a:ext cx="3428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3E09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for coming!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387C29-FCA1-4238-9BD2-B9F798A7F0C8}"/>
              </a:ext>
            </a:extLst>
          </p:cNvPr>
          <p:cNvSpPr txBox="1"/>
          <p:nvPr/>
        </p:nvSpPr>
        <p:spPr>
          <a:xfrm>
            <a:off x="2793729" y="4486803"/>
            <a:ext cx="3428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3E09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-</a:t>
            </a:r>
            <a:r>
              <a:rPr lang="en-US" sz="2400" b="1" dirty="0" err="1">
                <a:solidFill>
                  <a:srgbClr val="FF3E09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YoungWonks</a:t>
            </a:r>
            <a:r>
              <a:rPr lang="en-US" sz="2400" b="1" dirty="0">
                <a:solidFill>
                  <a:srgbClr val="FF3E09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 Team</a:t>
            </a:r>
          </a:p>
        </p:txBody>
      </p:sp>
      <p:pic>
        <p:nvPicPr>
          <p:cNvPr id="20" name="Picture 19" descr="A circuit board&#10;&#10;Description automatically generated">
            <a:extLst>
              <a:ext uri="{FF2B5EF4-FFF2-40B4-BE49-F238E27FC236}">
                <a16:creationId xmlns:a16="http://schemas.microsoft.com/office/drawing/2014/main" id="{F8D6142D-40DE-4E77-A5AF-5B40259F3E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68745">
            <a:off x="7102459" y="3055477"/>
            <a:ext cx="2914260" cy="187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47918-6809-4174-8E98-39D45C3A3B0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5BF46-E609-486F-96DB-054DF50ACB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F782A-C9AE-4EF9-945C-CD73CEF5915A}"/>
              </a:ext>
            </a:extLst>
          </p:cNvPr>
          <p:cNvSpPr txBox="1"/>
          <p:nvPr/>
        </p:nvSpPr>
        <p:spPr>
          <a:xfrm>
            <a:off x="266755" y="208805"/>
            <a:ext cx="8433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Requirements</a:t>
            </a:r>
            <a:endParaRPr lang="en-US" sz="40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ECF97-2141-4C8F-8CE4-71833D9C3EA7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8E0F4E-5D31-46C9-9A7F-C462785D7072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76C54-4DED-407F-9CD3-5F8C74035F8D}"/>
              </a:ext>
            </a:extLst>
          </p:cNvPr>
          <p:cNvSpPr txBox="1"/>
          <p:nvPr/>
        </p:nvSpPr>
        <p:spPr>
          <a:xfrm>
            <a:off x="495354" y="1176699"/>
            <a:ext cx="108584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Raspberry 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Power Adaptor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Sd Card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00B050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Laptop (Windows, Mac or Linux)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Raspberry </a:t>
            </a:r>
            <a:r>
              <a:rPr lang="en-US" sz="3200" b="1" i="1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Pi Imager </a:t>
            </a:r>
            <a:r>
              <a:rPr lang="en-US" sz="3200" b="1" i="1" dirty="0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Installed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Phone with </a:t>
            </a:r>
            <a:r>
              <a:rPr lang="en-US" sz="3200" b="1" i="1" dirty="0" err="1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Fing</a:t>
            </a:r>
            <a:r>
              <a:rPr lang="en-US" sz="3200" b="1" i="1" dirty="0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 app installed (or any other network scan app)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00B050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i="1" dirty="0">
                <a:solidFill>
                  <a:srgbClr val="00B050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Good Internet Connection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ABB169-4F74-49F6-B1F2-455A3F730FB0}"/>
              </a:ext>
            </a:extLst>
          </p:cNvPr>
          <p:cNvSpPr/>
          <p:nvPr/>
        </p:nvSpPr>
        <p:spPr>
          <a:xfrm>
            <a:off x="0" y="1132115"/>
            <a:ext cx="352452" cy="85861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A16C94-3862-447D-85A3-B66995E3A7A0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DE038-6C13-448F-A7B5-258B8B4A85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7252A1-B0FB-4F99-9C44-7074CAEDF16D}"/>
              </a:ext>
            </a:extLst>
          </p:cNvPr>
          <p:cNvSpPr txBox="1"/>
          <p:nvPr/>
        </p:nvSpPr>
        <p:spPr>
          <a:xfrm>
            <a:off x="266755" y="208805"/>
            <a:ext cx="1129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1: Download and install Raspberry Pi Imager</a:t>
            </a:r>
            <a:endParaRPr lang="en-US" sz="28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C74A25-9711-459A-BC01-2ACED248D306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1339D0-A98E-4D51-8EEB-7ED499EE9159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EF3597-E201-40F6-AEB2-AE7326A3C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0811" y="1727789"/>
            <a:ext cx="6830378" cy="45345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A00BADA-A6FD-4FC7-8288-221C0410B4FE}"/>
              </a:ext>
            </a:extLst>
          </p:cNvPr>
          <p:cNvSpPr txBox="1"/>
          <p:nvPr/>
        </p:nvSpPr>
        <p:spPr>
          <a:xfrm>
            <a:off x="3048699" y="12899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Download it at : https://www.raspberrypi.org/software/</a:t>
            </a:r>
          </a:p>
        </p:txBody>
      </p:sp>
    </p:spTree>
    <p:extLst>
      <p:ext uri="{BB962C8B-B14F-4D97-AF65-F5344CB8AC3E}">
        <p14:creationId xmlns:p14="http://schemas.microsoft.com/office/powerpoint/2010/main" val="201050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2: Launch and Configure the OS</a:t>
            </a:r>
            <a:endParaRPr lang="en-US" sz="40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4FD296-6BB8-4837-B875-C667E7AF9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55" y="1720666"/>
            <a:ext cx="4262717" cy="2821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4854C9-48AE-49D4-8C9F-D2E168D88971}"/>
              </a:ext>
            </a:extLst>
          </p:cNvPr>
          <p:cNvSpPr txBox="1"/>
          <p:nvPr/>
        </p:nvSpPr>
        <p:spPr>
          <a:xfrm>
            <a:off x="3048699" y="12899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Press : </a:t>
            </a:r>
            <a:r>
              <a:rPr lang="en-IN" dirty="0" err="1"/>
              <a:t>Cntrl</a:t>
            </a:r>
            <a:r>
              <a:rPr lang="en-IN" dirty="0"/>
              <a:t> + Shift + X   to open hidden configurations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36947-79B3-4A1A-9930-DBBCBD2D08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6803" y="1720666"/>
            <a:ext cx="4262718" cy="28252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1B8DA8-ABDE-4D43-A7A4-FFB977E3A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1862" y="4104700"/>
            <a:ext cx="3842130" cy="25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4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3: Format and Install the OS</a:t>
            </a:r>
            <a:endParaRPr lang="en-US" sz="40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BF4656-9F64-43F0-A5B1-3E94A962D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473" y="1453777"/>
            <a:ext cx="4257954" cy="2797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595957-89E5-4077-930D-6C6BC0164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260" y="3855829"/>
            <a:ext cx="4161480" cy="27702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753EEF-F763-4040-BA98-90216B4A17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55" y="1376507"/>
            <a:ext cx="4443622" cy="29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07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4: Plug in the SD card and Power ON</a:t>
            </a:r>
            <a:endParaRPr lang="en-US" sz="32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3742CA-99D3-4677-AC41-7415C90C6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506" y="1190112"/>
            <a:ext cx="6224702" cy="49149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2EAB38-2B2E-4375-968E-1CA6FD58D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20" y="2554744"/>
            <a:ext cx="3558625" cy="235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4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B6CE26-3B61-446E-BE84-2075EF5D5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194" y="1253331"/>
            <a:ext cx="2650984" cy="5301968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5: Find the IP address of The pi with </a:t>
            </a:r>
            <a:r>
              <a:rPr lang="en-US" sz="3200" b="1" i="1" dirty="0" err="1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Fing</a:t>
            </a:r>
            <a:r>
              <a:rPr lang="en-US" sz="32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 </a:t>
            </a:r>
            <a:endParaRPr lang="en-US" sz="32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0F4A7F-BA5E-47B9-BB7E-A3E5F8120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48" y="1286598"/>
            <a:ext cx="2617717" cy="5235434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3DC7DBF-4946-441E-9495-DBBE59F14BB6}"/>
              </a:ext>
            </a:extLst>
          </p:cNvPr>
          <p:cNvSpPr/>
          <p:nvPr/>
        </p:nvSpPr>
        <p:spPr>
          <a:xfrm>
            <a:off x="6400800" y="3540154"/>
            <a:ext cx="2768367" cy="5033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ED907E-A094-4DF1-B42E-349A91218A44}"/>
              </a:ext>
            </a:extLst>
          </p:cNvPr>
          <p:cNvSpPr txBox="1"/>
          <p:nvPr/>
        </p:nvSpPr>
        <p:spPr>
          <a:xfrm>
            <a:off x="171712" y="4471332"/>
            <a:ext cx="1884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 a mac : </a:t>
            </a:r>
            <a:r>
              <a:rPr lang="en-IN" dirty="0" err="1"/>
              <a:t>arp</a:t>
            </a:r>
            <a:r>
              <a:rPr lang="en-IN" dirty="0"/>
              <a:t> –a</a:t>
            </a:r>
          </a:p>
          <a:p>
            <a:r>
              <a:rPr lang="en-IN" dirty="0"/>
              <a:t>*</a:t>
            </a:r>
            <a:r>
              <a:rPr lang="en-IN" dirty="0" err="1"/>
              <a:t>fing</a:t>
            </a:r>
            <a:r>
              <a:rPr lang="en-IN" dirty="0"/>
              <a:t> not required</a:t>
            </a:r>
          </a:p>
        </p:txBody>
      </p:sp>
    </p:spTree>
    <p:extLst>
      <p:ext uri="{BB962C8B-B14F-4D97-AF65-F5344CB8AC3E}">
        <p14:creationId xmlns:p14="http://schemas.microsoft.com/office/powerpoint/2010/main" val="42523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05905-5AD4-47C0-B248-6486838CB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6: SSH into the Pi from PowerShell</a:t>
            </a:r>
            <a:endParaRPr lang="en-US" sz="32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2FDF2-C383-464A-A962-A994082C5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55" y="1559951"/>
            <a:ext cx="4889324" cy="41810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9E4642-4362-46C6-AAF2-707EB85B9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901" y="2080228"/>
            <a:ext cx="6547152" cy="31405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5FDDF8-A845-42EE-AD5B-8E8F41DC4D44}"/>
              </a:ext>
            </a:extLst>
          </p:cNvPr>
          <p:cNvSpPr txBox="1"/>
          <p:nvPr/>
        </p:nvSpPr>
        <p:spPr>
          <a:xfrm>
            <a:off x="3048699" y="12899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Command : </a:t>
            </a:r>
            <a:r>
              <a:rPr lang="en-IN" dirty="0" err="1"/>
              <a:t>ssh</a:t>
            </a:r>
            <a:r>
              <a:rPr lang="en-IN" dirty="0"/>
              <a:t> </a:t>
            </a:r>
            <a:r>
              <a:rPr lang="en-IN" dirty="0" err="1"/>
              <a:t>hostname@ip</a:t>
            </a:r>
            <a:r>
              <a:rPr lang="en-IN" dirty="0"/>
              <a:t>          Ex: </a:t>
            </a:r>
            <a:r>
              <a:rPr lang="en-IN" dirty="0" err="1"/>
              <a:t>ssh</a:t>
            </a:r>
            <a:r>
              <a:rPr lang="en-IN" dirty="0"/>
              <a:t> </a:t>
            </a:r>
            <a:r>
              <a:rPr lang="en-IN" dirty="0">
                <a:hlinkClick r:id="rId6"/>
              </a:rPr>
              <a:t>pi@192.168.0.128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543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AC3785-9DE6-4B83-8687-8FE35F89A7E5}"/>
              </a:ext>
            </a:extLst>
          </p:cNvPr>
          <p:cNvSpPr/>
          <p:nvPr/>
        </p:nvSpPr>
        <p:spPr>
          <a:xfrm>
            <a:off x="0" y="1"/>
            <a:ext cx="12192000" cy="1132112"/>
          </a:xfrm>
          <a:prstGeom prst="rect">
            <a:avLst/>
          </a:prstGeom>
          <a:solidFill>
            <a:srgbClr val="FF3E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8FED5-ED91-4FDB-86F8-D4788AC386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448" y="396533"/>
            <a:ext cx="1552576" cy="336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B8D28-F5F2-4668-A7B5-AA11B6ACD39E}"/>
              </a:ext>
            </a:extLst>
          </p:cNvPr>
          <p:cNvSpPr txBox="1"/>
          <p:nvPr/>
        </p:nvSpPr>
        <p:spPr>
          <a:xfrm>
            <a:off x="266755" y="208805"/>
            <a:ext cx="843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  <a:latin typeface="Franklin Gothic Book" panose="020B0503020102020204" pitchFamily="34" charset="0"/>
                <a:ea typeface="Adobe Gothic Std B" panose="020B0800000000000000" pitchFamily="34" charset="-128"/>
              </a:rPr>
              <a:t>Step 7: Update the OS</a:t>
            </a:r>
            <a:endParaRPr lang="en-US" sz="3200" i="1" dirty="0">
              <a:solidFill>
                <a:schemeClr val="bg1"/>
              </a:solidFill>
              <a:latin typeface="Franklin Gothic Book" panose="020B05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BB9CC-627F-4A52-8DFB-9271E24CD070}"/>
              </a:ext>
            </a:extLst>
          </p:cNvPr>
          <p:cNvSpPr txBox="1"/>
          <p:nvPr/>
        </p:nvSpPr>
        <p:spPr>
          <a:xfrm>
            <a:off x="10137189" y="288641"/>
            <a:ext cx="1788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  <a:latin typeface="Franklin Gothic Heavy" panose="020B0903020102020204" pitchFamily="34" charset="0"/>
                <a:ea typeface="Adobe Gothic Std B" panose="020B0800000000000000" pitchFamily="34" charset="-128"/>
              </a:rPr>
              <a:t>WEBINAR</a:t>
            </a:r>
            <a:endParaRPr lang="en-US" sz="2800" i="1" dirty="0">
              <a:solidFill>
                <a:schemeClr val="bg1"/>
              </a:solidFill>
              <a:latin typeface="Franklin Gothic Heavy" panose="020B0903020102020204" pitchFamily="34" charset="0"/>
              <a:ea typeface="Adobe Gothic Std B" panose="020B0800000000000000" pitchFamily="34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832DE-AA8A-4662-9503-A5ED8E1C31AC}"/>
              </a:ext>
            </a:extLst>
          </p:cNvPr>
          <p:cNvSpPr/>
          <p:nvPr/>
        </p:nvSpPr>
        <p:spPr>
          <a:xfrm>
            <a:off x="11831053" y="1132113"/>
            <a:ext cx="360947" cy="5725886"/>
          </a:xfrm>
          <a:prstGeom prst="rect">
            <a:avLst/>
          </a:prstGeom>
          <a:solidFill>
            <a:srgbClr val="F21616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DAF13C-C48E-4F7E-A377-758448E6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29219"/>
            <a:ext cx="4489803" cy="4542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BE72DB-7485-436A-BCDA-A294E7984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1250" y="1129219"/>
            <a:ext cx="4489803" cy="4526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D4B17B-694B-48DE-8FDE-A655D92030EF}"/>
              </a:ext>
            </a:extLst>
          </p:cNvPr>
          <p:cNvSpPr txBox="1"/>
          <p:nvPr/>
        </p:nvSpPr>
        <p:spPr>
          <a:xfrm>
            <a:off x="3491549" y="5949400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Command : </a:t>
            </a:r>
            <a:r>
              <a:rPr lang="en-IN" dirty="0" err="1"/>
              <a:t>sudo</a:t>
            </a:r>
            <a:r>
              <a:rPr lang="en-IN" dirty="0"/>
              <a:t> apt-get update</a:t>
            </a:r>
          </a:p>
          <a:p>
            <a:r>
              <a:rPr lang="en-IN" dirty="0"/>
              <a:t>Command : </a:t>
            </a:r>
            <a:r>
              <a:rPr lang="en-IN" dirty="0" err="1"/>
              <a:t>sudo</a:t>
            </a:r>
            <a:r>
              <a:rPr lang="en-IN" dirty="0"/>
              <a:t> apt-get upgrade</a:t>
            </a:r>
          </a:p>
        </p:txBody>
      </p:sp>
    </p:spTree>
    <p:extLst>
      <p:ext uri="{BB962C8B-B14F-4D97-AF65-F5344CB8AC3E}">
        <p14:creationId xmlns:p14="http://schemas.microsoft.com/office/powerpoint/2010/main" val="8799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237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Suchindran Karnamadakala Ravi</dc:creator>
  <cp:lastModifiedBy>Suchindran Karnamadakala Ravi</cp:lastModifiedBy>
  <cp:revision>15</cp:revision>
  <dcterms:created xsi:type="dcterms:W3CDTF">2021-04-09T15:05:37Z</dcterms:created>
  <dcterms:modified xsi:type="dcterms:W3CDTF">2021-04-09T23:39:37Z</dcterms:modified>
</cp:coreProperties>
</file>