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F0E7D-EF3F-46FC-9651-86A05452DD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0C8D86-BC66-4817-9DF6-907AFC83C1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0BDB09-85BC-488F-86B4-559746ABD03E}"/>
              </a:ext>
            </a:extLst>
          </p:cNvPr>
          <p:cNvSpPr>
            <a:spLocks noGrp="1"/>
          </p:cNvSpPr>
          <p:nvPr>
            <p:ph type="dt" sz="half" idx="10"/>
          </p:nvPr>
        </p:nvSpPr>
        <p:spPr/>
        <p:txBody>
          <a:bodyPr/>
          <a:lstStyle/>
          <a:p>
            <a:fld id="{21B880E4-D61F-4139-B0FC-D5D512FC4EE6}" type="datetimeFigureOut">
              <a:rPr lang="en-US" smtClean="0"/>
              <a:t>8/3/2020</a:t>
            </a:fld>
            <a:endParaRPr lang="en-US"/>
          </a:p>
        </p:txBody>
      </p:sp>
      <p:sp>
        <p:nvSpPr>
          <p:cNvPr id="5" name="Footer Placeholder 4">
            <a:extLst>
              <a:ext uri="{FF2B5EF4-FFF2-40B4-BE49-F238E27FC236}">
                <a16:creationId xmlns:a16="http://schemas.microsoft.com/office/drawing/2014/main" id="{9D4A1190-D777-494B-A2B8-CD5457963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352868-434D-4D4C-9C67-0759E2FA3BAA}"/>
              </a:ext>
            </a:extLst>
          </p:cNvPr>
          <p:cNvSpPr>
            <a:spLocks noGrp="1"/>
          </p:cNvSpPr>
          <p:nvPr>
            <p:ph type="sldNum" sz="quarter" idx="12"/>
          </p:nvPr>
        </p:nvSpPr>
        <p:spPr/>
        <p:txBody>
          <a:bodyPr/>
          <a:lstStyle/>
          <a:p>
            <a:fld id="{671DEC79-2010-43A1-BB5C-B91900FFD14F}" type="slidenum">
              <a:rPr lang="en-US" smtClean="0"/>
              <a:t>‹#›</a:t>
            </a:fld>
            <a:endParaRPr lang="en-US"/>
          </a:p>
        </p:txBody>
      </p:sp>
    </p:spTree>
    <p:extLst>
      <p:ext uri="{BB962C8B-B14F-4D97-AF65-F5344CB8AC3E}">
        <p14:creationId xmlns:p14="http://schemas.microsoft.com/office/powerpoint/2010/main" val="1878874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D4771-E115-4D9D-9DB3-4F9028AC23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17134D-7EC6-4976-8E08-CD9E10BB26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97CDFF-AAD4-4E81-A9D6-565670D22299}"/>
              </a:ext>
            </a:extLst>
          </p:cNvPr>
          <p:cNvSpPr>
            <a:spLocks noGrp="1"/>
          </p:cNvSpPr>
          <p:nvPr>
            <p:ph type="dt" sz="half" idx="10"/>
          </p:nvPr>
        </p:nvSpPr>
        <p:spPr/>
        <p:txBody>
          <a:bodyPr/>
          <a:lstStyle/>
          <a:p>
            <a:fld id="{21B880E4-D61F-4139-B0FC-D5D512FC4EE6}" type="datetimeFigureOut">
              <a:rPr lang="en-US" smtClean="0"/>
              <a:t>8/3/2020</a:t>
            </a:fld>
            <a:endParaRPr lang="en-US"/>
          </a:p>
        </p:txBody>
      </p:sp>
      <p:sp>
        <p:nvSpPr>
          <p:cNvPr id="5" name="Footer Placeholder 4">
            <a:extLst>
              <a:ext uri="{FF2B5EF4-FFF2-40B4-BE49-F238E27FC236}">
                <a16:creationId xmlns:a16="http://schemas.microsoft.com/office/drawing/2014/main" id="{F91EB9F2-509C-45BB-88B4-40FB606EF7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DFDA2B-68EF-41C5-B076-1A60B1C2DE13}"/>
              </a:ext>
            </a:extLst>
          </p:cNvPr>
          <p:cNvSpPr>
            <a:spLocks noGrp="1"/>
          </p:cNvSpPr>
          <p:nvPr>
            <p:ph type="sldNum" sz="quarter" idx="12"/>
          </p:nvPr>
        </p:nvSpPr>
        <p:spPr/>
        <p:txBody>
          <a:bodyPr/>
          <a:lstStyle/>
          <a:p>
            <a:fld id="{671DEC79-2010-43A1-BB5C-B91900FFD14F}" type="slidenum">
              <a:rPr lang="en-US" smtClean="0"/>
              <a:t>‹#›</a:t>
            </a:fld>
            <a:endParaRPr lang="en-US"/>
          </a:p>
        </p:txBody>
      </p:sp>
    </p:spTree>
    <p:extLst>
      <p:ext uri="{BB962C8B-B14F-4D97-AF65-F5344CB8AC3E}">
        <p14:creationId xmlns:p14="http://schemas.microsoft.com/office/powerpoint/2010/main" val="1206588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DD01A6-486E-412E-9884-4F0767D054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22D4F7-0030-4EA2-8A85-03612A926C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FCAE25-F0B9-4DC6-AE08-AFA63B6DC9BE}"/>
              </a:ext>
            </a:extLst>
          </p:cNvPr>
          <p:cNvSpPr>
            <a:spLocks noGrp="1"/>
          </p:cNvSpPr>
          <p:nvPr>
            <p:ph type="dt" sz="half" idx="10"/>
          </p:nvPr>
        </p:nvSpPr>
        <p:spPr/>
        <p:txBody>
          <a:bodyPr/>
          <a:lstStyle/>
          <a:p>
            <a:fld id="{21B880E4-D61F-4139-B0FC-D5D512FC4EE6}" type="datetimeFigureOut">
              <a:rPr lang="en-US" smtClean="0"/>
              <a:t>8/3/2020</a:t>
            </a:fld>
            <a:endParaRPr lang="en-US"/>
          </a:p>
        </p:txBody>
      </p:sp>
      <p:sp>
        <p:nvSpPr>
          <p:cNvPr id="5" name="Footer Placeholder 4">
            <a:extLst>
              <a:ext uri="{FF2B5EF4-FFF2-40B4-BE49-F238E27FC236}">
                <a16:creationId xmlns:a16="http://schemas.microsoft.com/office/drawing/2014/main" id="{4CDC1A4C-E46C-410F-A8B8-D4BEE2EC9B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7FFD7-6577-40D8-959E-B547EE24767D}"/>
              </a:ext>
            </a:extLst>
          </p:cNvPr>
          <p:cNvSpPr>
            <a:spLocks noGrp="1"/>
          </p:cNvSpPr>
          <p:nvPr>
            <p:ph type="sldNum" sz="quarter" idx="12"/>
          </p:nvPr>
        </p:nvSpPr>
        <p:spPr/>
        <p:txBody>
          <a:bodyPr/>
          <a:lstStyle/>
          <a:p>
            <a:fld id="{671DEC79-2010-43A1-BB5C-B91900FFD14F}" type="slidenum">
              <a:rPr lang="en-US" smtClean="0"/>
              <a:t>‹#›</a:t>
            </a:fld>
            <a:endParaRPr lang="en-US"/>
          </a:p>
        </p:txBody>
      </p:sp>
    </p:spTree>
    <p:extLst>
      <p:ext uri="{BB962C8B-B14F-4D97-AF65-F5344CB8AC3E}">
        <p14:creationId xmlns:p14="http://schemas.microsoft.com/office/powerpoint/2010/main" val="3068306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48475-B788-4672-A444-656611D28F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9BF56A-04EC-4558-A383-DB645861EA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0767DC-CDCB-4112-BC5A-826C6AE5E811}"/>
              </a:ext>
            </a:extLst>
          </p:cNvPr>
          <p:cNvSpPr>
            <a:spLocks noGrp="1"/>
          </p:cNvSpPr>
          <p:nvPr>
            <p:ph type="dt" sz="half" idx="10"/>
          </p:nvPr>
        </p:nvSpPr>
        <p:spPr/>
        <p:txBody>
          <a:bodyPr/>
          <a:lstStyle/>
          <a:p>
            <a:fld id="{21B880E4-D61F-4139-B0FC-D5D512FC4EE6}" type="datetimeFigureOut">
              <a:rPr lang="en-US" smtClean="0"/>
              <a:t>8/3/2020</a:t>
            </a:fld>
            <a:endParaRPr lang="en-US"/>
          </a:p>
        </p:txBody>
      </p:sp>
      <p:sp>
        <p:nvSpPr>
          <p:cNvPr id="5" name="Footer Placeholder 4">
            <a:extLst>
              <a:ext uri="{FF2B5EF4-FFF2-40B4-BE49-F238E27FC236}">
                <a16:creationId xmlns:a16="http://schemas.microsoft.com/office/drawing/2014/main" id="{5B4CB5D5-7E81-4320-9B2E-7D909751DE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72EF1D-9DC7-4F00-BD61-25BD80431D5C}"/>
              </a:ext>
            </a:extLst>
          </p:cNvPr>
          <p:cNvSpPr>
            <a:spLocks noGrp="1"/>
          </p:cNvSpPr>
          <p:nvPr>
            <p:ph type="sldNum" sz="quarter" idx="12"/>
          </p:nvPr>
        </p:nvSpPr>
        <p:spPr/>
        <p:txBody>
          <a:bodyPr/>
          <a:lstStyle/>
          <a:p>
            <a:fld id="{671DEC79-2010-43A1-BB5C-B91900FFD14F}" type="slidenum">
              <a:rPr lang="en-US" smtClean="0"/>
              <a:t>‹#›</a:t>
            </a:fld>
            <a:endParaRPr lang="en-US"/>
          </a:p>
        </p:txBody>
      </p:sp>
    </p:spTree>
    <p:extLst>
      <p:ext uri="{BB962C8B-B14F-4D97-AF65-F5344CB8AC3E}">
        <p14:creationId xmlns:p14="http://schemas.microsoft.com/office/powerpoint/2010/main" val="267671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C5D82-4B30-49A1-998C-DE5B5604AE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91005E-54D8-4E34-A350-B54ABD81A7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3F9509-9C23-4754-8591-C9DA95EEA801}"/>
              </a:ext>
            </a:extLst>
          </p:cNvPr>
          <p:cNvSpPr>
            <a:spLocks noGrp="1"/>
          </p:cNvSpPr>
          <p:nvPr>
            <p:ph type="dt" sz="half" idx="10"/>
          </p:nvPr>
        </p:nvSpPr>
        <p:spPr/>
        <p:txBody>
          <a:bodyPr/>
          <a:lstStyle/>
          <a:p>
            <a:fld id="{21B880E4-D61F-4139-B0FC-D5D512FC4EE6}" type="datetimeFigureOut">
              <a:rPr lang="en-US" smtClean="0"/>
              <a:t>8/3/2020</a:t>
            </a:fld>
            <a:endParaRPr lang="en-US"/>
          </a:p>
        </p:txBody>
      </p:sp>
      <p:sp>
        <p:nvSpPr>
          <p:cNvPr id="5" name="Footer Placeholder 4">
            <a:extLst>
              <a:ext uri="{FF2B5EF4-FFF2-40B4-BE49-F238E27FC236}">
                <a16:creationId xmlns:a16="http://schemas.microsoft.com/office/drawing/2014/main" id="{3E5A19AF-CBD4-4618-8B76-E25A37C7BD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C510D7-448E-4030-B34F-C8B34FB8EBA8}"/>
              </a:ext>
            </a:extLst>
          </p:cNvPr>
          <p:cNvSpPr>
            <a:spLocks noGrp="1"/>
          </p:cNvSpPr>
          <p:nvPr>
            <p:ph type="sldNum" sz="quarter" idx="12"/>
          </p:nvPr>
        </p:nvSpPr>
        <p:spPr/>
        <p:txBody>
          <a:bodyPr/>
          <a:lstStyle/>
          <a:p>
            <a:fld id="{671DEC79-2010-43A1-BB5C-B91900FFD14F}" type="slidenum">
              <a:rPr lang="en-US" smtClean="0"/>
              <a:t>‹#›</a:t>
            </a:fld>
            <a:endParaRPr lang="en-US"/>
          </a:p>
        </p:txBody>
      </p:sp>
    </p:spTree>
    <p:extLst>
      <p:ext uri="{BB962C8B-B14F-4D97-AF65-F5344CB8AC3E}">
        <p14:creationId xmlns:p14="http://schemas.microsoft.com/office/powerpoint/2010/main" val="369852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49F31-9A86-4978-91BF-84C05862EB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BA874A-2387-4D93-A1C9-F5EA10715D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1089C4-51FE-48A1-9B3E-6AC9FE6ABA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73915-EE64-4CF8-A43A-64B7D0DBE6CD}"/>
              </a:ext>
            </a:extLst>
          </p:cNvPr>
          <p:cNvSpPr>
            <a:spLocks noGrp="1"/>
          </p:cNvSpPr>
          <p:nvPr>
            <p:ph type="dt" sz="half" idx="10"/>
          </p:nvPr>
        </p:nvSpPr>
        <p:spPr/>
        <p:txBody>
          <a:bodyPr/>
          <a:lstStyle/>
          <a:p>
            <a:fld id="{21B880E4-D61F-4139-B0FC-D5D512FC4EE6}" type="datetimeFigureOut">
              <a:rPr lang="en-US" smtClean="0"/>
              <a:t>8/3/2020</a:t>
            </a:fld>
            <a:endParaRPr lang="en-US"/>
          </a:p>
        </p:txBody>
      </p:sp>
      <p:sp>
        <p:nvSpPr>
          <p:cNvPr id="6" name="Footer Placeholder 5">
            <a:extLst>
              <a:ext uri="{FF2B5EF4-FFF2-40B4-BE49-F238E27FC236}">
                <a16:creationId xmlns:a16="http://schemas.microsoft.com/office/drawing/2014/main" id="{C496D8A1-164F-4136-A1B6-22BF8E3567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4CD3EE-7D4A-4181-B52A-830169FC4271}"/>
              </a:ext>
            </a:extLst>
          </p:cNvPr>
          <p:cNvSpPr>
            <a:spLocks noGrp="1"/>
          </p:cNvSpPr>
          <p:nvPr>
            <p:ph type="sldNum" sz="quarter" idx="12"/>
          </p:nvPr>
        </p:nvSpPr>
        <p:spPr/>
        <p:txBody>
          <a:bodyPr/>
          <a:lstStyle/>
          <a:p>
            <a:fld id="{671DEC79-2010-43A1-BB5C-B91900FFD14F}" type="slidenum">
              <a:rPr lang="en-US" smtClean="0"/>
              <a:t>‹#›</a:t>
            </a:fld>
            <a:endParaRPr lang="en-US"/>
          </a:p>
        </p:txBody>
      </p:sp>
    </p:spTree>
    <p:extLst>
      <p:ext uri="{BB962C8B-B14F-4D97-AF65-F5344CB8AC3E}">
        <p14:creationId xmlns:p14="http://schemas.microsoft.com/office/powerpoint/2010/main" val="1295758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0AECD-41E3-4A1A-A01A-BD85F0DA94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D143F5-507A-4566-986A-3670A5A5AB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F036C5-304C-48D7-AB6D-2A92D66892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439993-E2ED-4434-A279-E910500653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728442-AB08-48DB-B296-930FC1D027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EEF201-E9EE-479F-A1A9-2806F880C468}"/>
              </a:ext>
            </a:extLst>
          </p:cNvPr>
          <p:cNvSpPr>
            <a:spLocks noGrp="1"/>
          </p:cNvSpPr>
          <p:nvPr>
            <p:ph type="dt" sz="half" idx="10"/>
          </p:nvPr>
        </p:nvSpPr>
        <p:spPr/>
        <p:txBody>
          <a:bodyPr/>
          <a:lstStyle/>
          <a:p>
            <a:fld id="{21B880E4-D61F-4139-B0FC-D5D512FC4EE6}" type="datetimeFigureOut">
              <a:rPr lang="en-US" smtClean="0"/>
              <a:t>8/3/2020</a:t>
            </a:fld>
            <a:endParaRPr lang="en-US"/>
          </a:p>
        </p:txBody>
      </p:sp>
      <p:sp>
        <p:nvSpPr>
          <p:cNvPr id="8" name="Footer Placeholder 7">
            <a:extLst>
              <a:ext uri="{FF2B5EF4-FFF2-40B4-BE49-F238E27FC236}">
                <a16:creationId xmlns:a16="http://schemas.microsoft.com/office/drawing/2014/main" id="{1194ABF9-BA2F-46DB-9351-CB459D40EF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2D6FF5-AE7F-441E-B963-8C3589884B78}"/>
              </a:ext>
            </a:extLst>
          </p:cNvPr>
          <p:cNvSpPr>
            <a:spLocks noGrp="1"/>
          </p:cNvSpPr>
          <p:nvPr>
            <p:ph type="sldNum" sz="quarter" idx="12"/>
          </p:nvPr>
        </p:nvSpPr>
        <p:spPr/>
        <p:txBody>
          <a:bodyPr/>
          <a:lstStyle/>
          <a:p>
            <a:fld id="{671DEC79-2010-43A1-BB5C-B91900FFD14F}" type="slidenum">
              <a:rPr lang="en-US" smtClean="0"/>
              <a:t>‹#›</a:t>
            </a:fld>
            <a:endParaRPr lang="en-US"/>
          </a:p>
        </p:txBody>
      </p:sp>
    </p:spTree>
    <p:extLst>
      <p:ext uri="{BB962C8B-B14F-4D97-AF65-F5344CB8AC3E}">
        <p14:creationId xmlns:p14="http://schemas.microsoft.com/office/powerpoint/2010/main" val="526921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D88FF-B622-4F91-B977-786F1D7D80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820763-1FB7-4271-A6EA-56D60DA8277C}"/>
              </a:ext>
            </a:extLst>
          </p:cNvPr>
          <p:cNvSpPr>
            <a:spLocks noGrp="1"/>
          </p:cNvSpPr>
          <p:nvPr>
            <p:ph type="dt" sz="half" idx="10"/>
          </p:nvPr>
        </p:nvSpPr>
        <p:spPr/>
        <p:txBody>
          <a:bodyPr/>
          <a:lstStyle/>
          <a:p>
            <a:fld id="{21B880E4-D61F-4139-B0FC-D5D512FC4EE6}" type="datetimeFigureOut">
              <a:rPr lang="en-US" smtClean="0"/>
              <a:t>8/3/2020</a:t>
            </a:fld>
            <a:endParaRPr lang="en-US"/>
          </a:p>
        </p:txBody>
      </p:sp>
      <p:sp>
        <p:nvSpPr>
          <p:cNvPr id="4" name="Footer Placeholder 3">
            <a:extLst>
              <a:ext uri="{FF2B5EF4-FFF2-40B4-BE49-F238E27FC236}">
                <a16:creationId xmlns:a16="http://schemas.microsoft.com/office/drawing/2014/main" id="{12F9C1EA-37A4-4B3B-A069-0E03AEE3B7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7C6E9F-026F-4908-8429-70E97ED07358}"/>
              </a:ext>
            </a:extLst>
          </p:cNvPr>
          <p:cNvSpPr>
            <a:spLocks noGrp="1"/>
          </p:cNvSpPr>
          <p:nvPr>
            <p:ph type="sldNum" sz="quarter" idx="12"/>
          </p:nvPr>
        </p:nvSpPr>
        <p:spPr/>
        <p:txBody>
          <a:bodyPr/>
          <a:lstStyle/>
          <a:p>
            <a:fld id="{671DEC79-2010-43A1-BB5C-B91900FFD14F}" type="slidenum">
              <a:rPr lang="en-US" smtClean="0"/>
              <a:t>‹#›</a:t>
            </a:fld>
            <a:endParaRPr lang="en-US"/>
          </a:p>
        </p:txBody>
      </p:sp>
    </p:spTree>
    <p:extLst>
      <p:ext uri="{BB962C8B-B14F-4D97-AF65-F5344CB8AC3E}">
        <p14:creationId xmlns:p14="http://schemas.microsoft.com/office/powerpoint/2010/main" val="646913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10CA5B-BF25-4B7C-9D76-07727694E84A}"/>
              </a:ext>
            </a:extLst>
          </p:cNvPr>
          <p:cNvSpPr>
            <a:spLocks noGrp="1"/>
          </p:cNvSpPr>
          <p:nvPr>
            <p:ph type="dt" sz="half" idx="10"/>
          </p:nvPr>
        </p:nvSpPr>
        <p:spPr/>
        <p:txBody>
          <a:bodyPr/>
          <a:lstStyle/>
          <a:p>
            <a:fld id="{21B880E4-D61F-4139-B0FC-D5D512FC4EE6}" type="datetimeFigureOut">
              <a:rPr lang="en-US" smtClean="0"/>
              <a:t>8/3/2020</a:t>
            </a:fld>
            <a:endParaRPr lang="en-US"/>
          </a:p>
        </p:txBody>
      </p:sp>
      <p:sp>
        <p:nvSpPr>
          <p:cNvPr id="3" name="Footer Placeholder 2">
            <a:extLst>
              <a:ext uri="{FF2B5EF4-FFF2-40B4-BE49-F238E27FC236}">
                <a16:creationId xmlns:a16="http://schemas.microsoft.com/office/drawing/2014/main" id="{D58E8CE8-8828-4546-8A09-F0B76BA3A7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A68969-CAB8-4C43-8224-8570EA35E5A7}"/>
              </a:ext>
            </a:extLst>
          </p:cNvPr>
          <p:cNvSpPr>
            <a:spLocks noGrp="1"/>
          </p:cNvSpPr>
          <p:nvPr>
            <p:ph type="sldNum" sz="quarter" idx="12"/>
          </p:nvPr>
        </p:nvSpPr>
        <p:spPr/>
        <p:txBody>
          <a:bodyPr/>
          <a:lstStyle/>
          <a:p>
            <a:fld id="{671DEC79-2010-43A1-BB5C-B91900FFD14F}" type="slidenum">
              <a:rPr lang="en-US" smtClean="0"/>
              <a:t>‹#›</a:t>
            </a:fld>
            <a:endParaRPr lang="en-US"/>
          </a:p>
        </p:txBody>
      </p:sp>
    </p:spTree>
    <p:extLst>
      <p:ext uri="{BB962C8B-B14F-4D97-AF65-F5344CB8AC3E}">
        <p14:creationId xmlns:p14="http://schemas.microsoft.com/office/powerpoint/2010/main" val="3745419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68E74-88CE-4F03-96A6-25E5E32DD0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F25B4E-099D-45D5-8668-9888ABEB51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756498-D161-47E5-9DE6-54F3B7D451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298A11-3550-454E-A696-3F667E49755E}"/>
              </a:ext>
            </a:extLst>
          </p:cNvPr>
          <p:cNvSpPr>
            <a:spLocks noGrp="1"/>
          </p:cNvSpPr>
          <p:nvPr>
            <p:ph type="dt" sz="half" idx="10"/>
          </p:nvPr>
        </p:nvSpPr>
        <p:spPr/>
        <p:txBody>
          <a:bodyPr/>
          <a:lstStyle/>
          <a:p>
            <a:fld id="{21B880E4-D61F-4139-B0FC-D5D512FC4EE6}" type="datetimeFigureOut">
              <a:rPr lang="en-US" smtClean="0"/>
              <a:t>8/3/2020</a:t>
            </a:fld>
            <a:endParaRPr lang="en-US"/>
          </a:p>
        </p:txBody>
      </p:sp>
      <p:sp>
        <p:nvSpPr>
          <p:cNvPr id="6" name="Footer Placeholder 5">
            <a:extLst>
              <a:ext uri="{FF2B5EF4-FFF2-40B4-BE49-F238E27FC236}">
                <a16:creationId xmlns:a16="http://schemas.microsoft.com/office/drawing/2014/main" id="{102A9F6F-E32F-4E25-9DD7-2A2059919F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173223-4054-4007-8421-A116D873CE0B}"/>
              </a:ext>
            </a:extLst>
          </p:cNvPr>
          <p:cNvSpPr>
            <a:spLocks noGrp="1"/>
          </p:cNvSpPr>
          <p:nvPr>
            <p:ph type="sldNum" sz="quarter" idx="12"/>
          </p:nvPr>
        </p:nvSpPr>
        <p:spPr/>
        <p:txBody>
          <a:bodyPr/>
          <a:lstStyle/>
          <a:p>
            <a:fld id="{671DEC79-2010-43A1-BB5C-B91900FFD14F}" type="slidenum">
              <a:rPr lang="en-US" smtClean="0"/>
              <a:t>‹#›</a:t>
            </a:fld>
            <a:endParaRPr lang="en-US"/>
          </a:p>
        </p:txBody>
      </p:sp>
    </p:spTree>
    <p:extLst>
      <p:ext uri="{BB962C8B-B14F-4D97-AF65-F5344CB8AC3E}">
        <p14:creationId xmlns:p14="http://schemas.microsoft.com/office/powerpoint/2010/main" val="3003097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65A78-C938-45ED-8D52-989413271C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658267-8EB0-4C45-A177-2312250A50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54A380-EA89-44F2-98DC-7600172874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EEB693-9A7C-404B-8F74-5D2604D5629C}"/>
              </a:ext>
            </a:extLst>
          </p:cNvPr>
          <p:cNvSpPr>
            <a:spLocks noGrp="1"/>
          </p:cNvSpPr>
          <p:nvPr>
            <p:ph type="dt" sz="half" idx="10"/>
          </p:nvPr>
        </p:nvSpPr>
        <p:spPr/>
        <p:txBody>
          <a:bodyPr/>
          <a:lstStyle/>
          <a:p>
            <a:fld id="{21B880E4-D61F-4139-B0FC-D5D512FC4EE6}" type="datetimeFigureOut">
              <a:rPr lang="en-US" smtClean="0"/>
              <a:t>8/3/2020</a:t>
            </a:fld>
            <a:endParaRPr lang="en-US"/>
          </a:p>
        </p:txBody>
      </p:sp>
      <p:sp>
        <p:nvSpPr>
          <p:cNvPr id="6" name="Footer Placeholder 5">
            <a:extLst>
              <a:ext uri="{FF2B5EF4-FFF2-40B4-BE49-F238E27FC236}">
                <a16:creationId xmlns:a16="http://schemas.microsoft.com/office/drawing/2014/main" id="{EEF0F519-1EF4-4ADA-8287-1A294FF5CD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1C0EEC-001A-425B-97C8-5B08E81CA921}"/>
              </a:ext>
            </a:extLst>
          </p:cNvPr>
          <p:cNvSpPr>
            <a:spLocks noGrp="1"/>
          </p:cNvSpPr>
          <p:nvPr>
            <p:ph type="sldNum" sz="quarter" idx="12"/>
          </p:nvPr>
        </p:nvSpPr>
        <p:spPr/>
        <p:txBody>
          <a:bodyPr/>
          <a:lstStyle/>
          <a:p>
            <a:fld id="{671DEC79-2010-43A1-BB5C-B91900FFD14F}" type="slidenum">
              <a:rPr lang="en-US" smtClean="0"/>
              <a:t>‹#›</a:t>
            </a:fld>
            <a:endParaRPr lang="en-US"/>
          </a:p>
        </p:txBody>
      </p:sp>
    </p:spTree>
    <p:extLst>
      <p:ext uri="{BB962C8B-B14F-4D97-AF65-F5344CB8AC3E}">
        <p14:creationId xmlns:p14="http://schemas.microsoft.com/office/powerpoint/2010/main" val="974516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AAA86B-936B-45F0-B6A6-E0E74E7886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ECF378-4910-4CFB-8411-2BE0560315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C744B7-2EFF-42D4-B35C-8714FA22ED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B880E4-D61F-4139-B0FC-D5D512FC4EE6}" type="datetimeFigureOut">
              <a:rPr lang="en-US" smtClean="0"/>
              <a:t>8/3/2020</a:t>
            </a:fld>
            <a:endParaRPr lang="en-US"/>
          </a:p>
        </p:txBody>
      </p:sp>
      <p:sp>
        <p:nvSpPr>
          <p:cNvPr id="5" name="Footer Placeholder 4">
            <a:extLst>
              <a:ext uri="{FF2B5EF4-FFF2-40B4-BE49-F238E27FC236}">
                <a16:creationId xmlns:a16="http://schemas.microsoft.com/office/drawing/2014/main" id="{3CCEF081-AB7B-4EF2-A67E-CFB3238FB4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0BD88C-27A0-4C52-9D7E-A24BD76E76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1DEC79-2010-43A1-BB5C-B91900FFD14F}" type="slidenum">
              <a:rPr lang="en-US" smtClean="0"/>
              <a:t>‹#›</a:t>
            </a:fld>
            <a:endParaRPr lang="en-US"/>
          </a:p>
        </p:txBody>
      </p:sp>
    </p:spTree>
    <p:extLst>
      <p:ext uri="{BB962C8B-B14F-4D97-AF65-F5344CB8AC3E}">
        <p14:creationId xmlns:p14="http://schemas.microsoft.com/office/powerpoint/2010/main" val="1238592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261E-1A2F-430D-9F04-E8CBC90CF82B}"/>
              </a:ext>
            </a:extLst>
          </p:cNvPr>
          <p:cNvSpPr>
            <a:spLocks noGrp="1"/>
          </p:cNvSpPr>
          <p:nvPr>
            <p:ph type="ctrTitle"/>
          </p:nvPr>
        </p:nvSpPr>
        <p:spPr/>
        <p:txBody>
          <a:bodyPr/>
          <a:lstStyle/>
          <a:p>
            <a:r>
              <a:rPr lang="en-US" b="1" u="sng" dirty="0" err="1"/>
              <a:t>OwlTalk</a:t>
            </a:r>
            <a:endParaRPr lang="en-US" b="1" u="sng" dirty="0"/>
          </a:p>
        </p:txBody>
      </p:sp>
      <p:sp>
        <p:nvSpPr>
          <p:cNvPr id="3" name="Subtitle 2">
            <a:extLst>
              <a:ext uri="{FF2B5EF4-FFF2-40B4-BE49-F238E27FC236}">
                <a16:creationId xmlns:a16="http://schemas.microsoft.com/office/drawing/2014/main" id="{1D83716B-C8CB-4D9C-A199-24FBD0CAB8D4}"/>
              </a:ext>
            </a:extLst>
          </p:cNvPr>
          <p:cNvSpPr>
            <a:spLocks noGrp="1"/>
          </p:cNvSpPr>
          <p:nvPr>
            <p:ph type="subTitle" idx="1"/>
          </p:nvPr>
        </p:nvSpPr>
        <p:spPr/>
        <p:txBody>
          <a:bodyPr/>
          <a:lstStyle/>
          <a:p>
            <a:r>
              <a:rPr lang="en-US" dirty="0">
                <a:effectLst>
                  <a:outerShdw blurRad="50800" dist="50800" dir="5400000" algn="ctr" rotWithShape="0">
                    <a:schemeClr val="bg1"/>
                  </a:outerShdw>
                </a:effectLst>
              </a:rPr>
              <a:t>By Anthony Pancione, Jonah Livingston, Nicholas Child, and Tyler Do</a:t>
            </a:r>
          </a:p>
        </p:txBody>
      </p:sp>
    </p:spTree>
    <p:extLst>
      <p:ext uri="{BB962C8B-B14F-4D97-AF65-F5344CB8AC3E}">
        <p14:creationId xmlns:p14="http://schemas.microsoft.com/office/powerpoint/2010/main" val="654938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59B5D-C3CD-4495-96C3-50213B9375A6}"/>
              </a:ext>
            </a:extLst>
          </p:cNvPr>
          <p:cNvSpPr>
            <a:spLocks noGrp="1"/>
          </p:cNvSpPr>
          <p:nvPr>
            <p:ph type="title"/>
          </p:nvPr>
        </p:nvSpPr>
        <p:spPr/>
        <p:txBody>
          <a:bodyPr/>
          <a:lstStyle/>
          <a:p>
            <a:r>
              <a:rPr lang="en-US" b="1" u="sng" dirty="0"/>
              <a:t>Our Team</a:t>
            </a:r>
          </a:p>
        </p:txBody>
      </p:sp>
      <p:sp>
        <p:nvSpPr>
          <p:cNvPr id="3" name="Content Placeholder 2">
            <a:extLst>
              <a:ext uri="{FF2B5EF4-FFF2-40B4-BE49-F238E27FC236}">
                <a16:creationId xmlns:a16="http://schemas.microsoft.com/office/drawing/2014/main" id="{19FE84B1-7BFF-446A-BE4B-9610534C31F3}"/>
              </a:ext>
            </a:extLst>
          </p:cNvPr>
          <p:cNvSpPr>
            <a:spLocks noGrp="1"/>
          </p:cNvSpPr>
          <p:nvPr>
            <p:ph idx="1"/>
          </p:nvPr>
        </p:nvSpPr>
        <p:spPr/>
        <p:txBody>
          <a:bodyPr>
            <a:normAutofit fontScale="62500" lnSpcReduction="20000"/>
          </a:bodyPr>
          <a:lstStyle/>
          <a:p>
            <a:r>
              <a:rPr lang="en-US" b="1" dirty="0">
                <a:effectLst>
                  <a:outerShdw blurRad="50800" dist="50800" dir="5400000" algn="ctr" rotWithShape="0">
                    <a:schemeClr val="bg1"/>
                  </a:outerShdw>
                </a:effectLst>
              </a:rPr>
              <a:t>Anthony Pancione (25 Points)</a:t>
            </a:r>
            <a:endParaRPr lang="en-US" dirty="0">
              <a:effectLst>
                <a:outerShdw blurRad="50800" dist="50800" dir="5400000" algn="ctr" rotWithShape="0">
                  <a:schemeClr val="bg1"/>
                </a:outerShdw>
              </a:effectLst>
            </a:endParaRPr>
          </a:p>
          <a:p>
            <a:pPr marL="0" lvl="0" indent="0">
              <a:buNone/>
            </a:pPr>
            <a:r>
              <a:rPr lang="en-US" dirty="0">
                <a:effectLst>
                  <a:outerShdw blurRad="50800" dist="50800" dir="5400000" algn="ctr" rotWithShape="0">
                    <a:schemeClr val="bg1"/>
                  </a:outerShdw>
                </a:effectLst>
              </a:rPr>
              <a:t>Scrum Master; Milestone Documentation, Google Analytics Plot, Screenshots of final product, YouTube video creator. Usability Test Plan, Test Cases</a:t>
            </a:r>
          </a:p>
          <a:p>
            <a:pPr marL="0" indent="0">
              <a:buNone/>
            </a:pPr>
            <a:endParaRPr lang="en-US" dirty="0">
              <a:effectLst>
                <a:outerShdw blurRad="50800" dist="50800" dir="5400000" algn="ctr" rotWithShape="0">
                  <a:schemeClr val="bg1"/>
                </a:outerShdw>
              </a:effectLst>
            </a:endParaRPr>
          </a:p>
          <a:p>
            <a:r>
              <a:rPr lang="en-US" b="1" dirty="0">
                <a:effectLst>
                  <a:outerShdw blurRad="50800" dist="50800" dir="5400000" algn="ctr" rotWithShape="0">
                    <a:schemeClr val="bg1"/>
                  </a:outerShdw>
                </a:effectLst>
              </a:rPr>
              <a:t>Jonah Livingston (25 Points)</a:t>
            </a:r>
            <a:endParaRPr lang="en-US" dirty="0">
              <a:effectLst>
                <a:outerShdw blurRad="50800" dist="50800" dir="5400000" algn="ctr" rotWithShape="0">
                  <a:schemeClr val="bg1"/>
                </a:outerShdw>
              </a:effectLst>
            </a:endParaRPr>
          </a:p>
          <a:p>
            <a:pPr marL="0" lvl="0" indent="0">
              <a:buNone/>
            </a:pPr>
            <a:r>
              <a:rPr lang="en-US" dirty="0">
                <a:effectLst>
                  <a:outerShdw blurRad="50800" dist="50800" dir="5400000" algn="ctr" rotWithShape="0">
                    <a:schemeClr val="bg1"/>
                  </a:outerShdw>
                </a:effectLst>
              </a:rPr>
              <a:t>Back-End Lead; Developed code for the website (login, account, creation, and logout functionality), YouTube video creator, GitHub Contributor </a:t>
            </a:r>
          </a:p>
          <a:p>
            <a:pPr marL="0" indent="0">
              <a:buNone/>
            </a:pPr>
            <a:endParaRPr lang="en-US" dirty="0">
              <a:effectLst>
                <a:outerShdw blurRad="50800" dist="50800" dir="5400000" algn="ctr" rotWithShape="0">
                  <a:schemeClr val="bg1"/>
                </a:outerShdw>
              </a:effectLst>
            </a:endParaRPr>
          </a:p>
          <a:p>
            <a:r>
              <a:rPr lang="en-US" b="1" dirty="0">
                <a:effectLst>
                  <a:outerShdw blurRad="50800" dist="50800" dir="5400000" algn="ctr" rotWithShape="0">
                    <a:schemeClr val="bg1"/>
                  </a:outerShdw>
                </a:effectLst>
              </a:rPr>
              <a:t>Nicholas Child (25 Points)</a:t>
            </a:r>
            <a:endParaRPr lang="en-US" dirty="0">
              <a:effectLst>
                <a:outerShdw blurRad="50800" dist="50800" dir="5400000" algn="ctr" rotWithShape="0">
                  <a:schemeClr val="bg1"/>
                </a:outerShdw>
              </a:effectLst>
            </a:endParaRPr>
          </a:p>
          <a:p>
            <a:pPr marL="0" lvl="0" indent="0">
              <a:buNone/>
            </a:pPr>
            <a:r>
              <a:rPr lang="en-US" dirty="0">
                <a:effectLst>
                  <a:outerShdw blurRad="50800" dist="50800" dir="5400000" algn="ctr" rotWithShape="0">
                    <a:schemeClr val="bg1"/>
                  </a:outerShdw>
                </a:effectLst>
              </a:rPr>
              <a:t>Product Owner; GitHub Master, Code Reviewer, High Level UML Diagrams, Product Summary, Competitive Analysis, Bug List</a:t>
            </a:r>
          </a:p>
          <a:p>
            <a:pPr marL="0" indent="0">
              <a:buNone/>
            </a:pPr>
            <a:endParaRPr lang="en-US" dirty="0">
              <a:effectLst>
                <a:outerShdw blurRad="50800" dist="50800" dir="5400000" algn="ctr" rotWithShape="0">
                  <a:schemeClr val="bg1"/>
                </a:outerShdw>
              </a:effectLst>
            </a:endParaRPr>
          </a:p>
          <a:p>
            <a:r>
              <a:rPr lang="en-US" b="1" dirty="0">
                <a:effectLst>
                  <a:outerShdw blurRad="50800" dist="50800" dir="5400000" algn="ctr" rotWithShape="0">
                    <a:schemeClr val="bg1"/>
                  </a:outerShdw>
                </a:effectLst>
              </a:rPr>
              <a:t>Tyler Do (25 Points)</a:t>
            </a:r>
            <a:endParaRPr lang="en-US" dirty="0">
              <a:effectLst>
                <a:outerShdw blurRad="50800" dist="50800" dir="5400000" algn="ctr" rotWithShape="0">
                  <a:schemeClr val="bg1"/>
                </a:outerShdw>
              </a:effectLst>
            </a:endParaRPr>
          </a:p>
          <a:p>
            <a:pPr marL="0" lvl="0" indent="0">
              <a:buNone/>
            </a:pPr>
            <a:r>
              <a:rPr lang="en-US" dirty="0">
                <a:effectLst>
                  <a:outerShdw blurRad="50800" dist="50800" dir="5400000" algn="ctr" rotWithShape="0">
                    <a:schemeClr val="bg1"/>
                  </a:outerShdw>
                </a:effectLst>
              </a:rPr>
              <a:t>Front-End Lead; Developed code for the website (navigation bar functionality), site mockups and design planning, GitHub Contributor </a:t>
            </a:r>
          </a:p>
          <a:p>
            <a:endParaRPr lang="en-US" dirty="0"/>
          </a:p>
        </p:txBody>
      </p:sp>
    </p:spTree>
    <p:extLst>
      <p:ext uri="{BB962C8B-B14F-4D97-AF65-F5344CB8AC3E}">
        <p14:creationId xmlns:p14="http://schemas.microsoft.com/office/powerpoint/2010/main" val="3707814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C8370-1F6C-4361-BA48-39BE6338D11B}"/>
              </a:ext>
            </a:extLst>
          </p:cNvPr>
          <p:cNvSpPr>
            <a:spLocks noGrp="1"/>
          </p:cNvSpPr>
          <p:nvPr>
            <p:ph type="title"/>
          </p:nvPr>
        </p:nvSpPr>
        <p:spPr/>
        <p:txBody>
          <a:bodyPr/>
          <a:lstStyle/>
          <a:p>
            <a:r>
              <a:rPr lang="en-US" b="1" u="sng" dirty="0"/>
              <a:t>Project Purpose and Summary</a:t>
            </a:r>
          </a:p>
        </p:txBody>
      </p:sp>
      <p:sp>
        <p:nvSpPr>
          <p:cNvPr id="3" name="Content Placeholder 2">
            <a:extLst>
              <a:ext uri="{FF2B5EF4-FFF2-40B4-BE49-F238E27FC236}">
                <a16:creationId xmlns:a16="http://schemas.microsoft.com/office/drawing/2014/main" id="{86790AAA-9E1B-475F-ADDA-452930ADCC22}"/>
              </a:ext>
            </a:extLst>
          </p:cNvPr>
          <p:cNvSpPr>
            <a:spLocks noGrp="1"/>
          </p:cNvSpPr>
          <p:nvPr>
            <p:ph idx="1"/>
          </p:nvPr>
        </p:nvSpPr>
        <p:spPr>
          <a:noFill/>
        </p:spPr>
        <p:txBody>
          <a:bodyPr>
            <a:normAutofit fontScale="92500" lnSpcReduction="10000"/>
          </a:bodyPr>
          <a:lstStyle/>
          <a:p>
            <a:pPr marL="0" indent="0">
              <a:buNone/>
            </a:pPr>
            <a:r>
              <a:rPr lang="en-US" dirty="0">
                <a:effectLst>
                  <a:outerShdw blurRad="50800" dist="50800" dir="5400000" algn="ctr" rotWithShape="0">
                    <a:schemeClr val="bg1"/>
                  </a:outerShdw>
                </a:effectLst>
              </a:rPr>
              <a:t>For our project we chose to create a communication platform that allows people who are stuck in quarantine to interact and share ideas. Due to the COVID-19 outbreak, students at FAU have been unable to communicate in a healthy sociable manner. To fix this issue, our team has come up with a website that will allow students at Florida Atlantic to create, comment and like posts made by other students. This project, named “</a:t>
            </a:r>
            <a:r>
              <a:rPr lang="en-US" dirty="0" err="1">
                <a:effectLst>
                  <a:outerShdw blurRad="50800" dist="50800" dir="5400000" algn="ctr" rotWithShape="0">
                    <a:schemeClr val="bg1"/>
                  </a:outerShdw>
                </a:effectLst>
              </a:rPr>
              <a:t>OwlTalk</a:t>
            </a:r>
            <a:r>
              <a:rPr lang="en-US" dirty="0">
                <a:effectLst>
                  <a:outerShdw blurRad="50800" dist="50800" dir="5400000" algn="ctr" rotWithShape="0">
                    <a:schemeClr val="bg1"/>
                  </a:outerShdw>
                </a:effectLst>
              </a:rPr>
              <a:t>”, is useful because socialization at FAU has been almost entirely erased since quarantine began. College is a critical time to socialize and create new connections. We believe there is no available platform where FAU students can freely socialize in an unmoderated environment. It will be a site of the students, by the students and for the students. The setup will be a reddit style posting board where verified users can make new posts and like/comment on old posts.</a:t>
            </a:r>
          </a:p>
        </p:txBody>
      </p:sp>
    </p:spTree>
    <p:extLst>
      <p:ext uri="{BB962C8B-B14F-4D97-AF65-F5344CB8AC3E}">
        <p14:creationId xmlns:p14="http://schemas.microsoft.com/office/powerpoint/2010/main" val="423020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1C5CD-2DC7-444D-9556-8A5AF6483ED6}"/>
              </a:ext>
            </a:extLst>
          </p:cNvPr>
          <p:cNvSpPr>
            <a:spLocks noGrp="1"/>
          </p:cNvSpPr>
          <p:nvPr>
            <p:ph type="title"/>
          </p:nvPr>
        </p:nvSpPr>
        <p:spPr>
          <a:noFill/>
        </p:spPr>
        <p:txBody>
          <a:bodyPr/>
          <a:lstStyle/>
          <a:p>
            <a:r>
              <a:rPr lang="en-US" b="1" u="sng" dirty="0"/>
              <a:t>High-level System Architecture</a:t>
            </a:r>
          </a:p>
        </p:txBody>
      </p:sp>
      <p:sp>
        <p:nvSpPr>
          <p:cNvPr id="3" name="Content Placeholder 2">
            <a:extLst>
              <a:ext uri="{FF2B5EF4-FFF2-40B4-BE49-F238E27FC236}">
                <a16:creationId xmlns:a16="http://schemas.microsoft.com/office/drawing/2014/main" id="{65068230-85EF-411D-9FE7-F99CA08901DA}"/>
              </a:ext>
            </a:extLst>
          </p:cNvPr>
          <p:cNvSpPr>
            <a:spLocks noGrp="1"/>
          </p:cNvSpPr>
          <p:nvPr>
            <p:ph idx="1"/>
          </p:nvPr>
        </p:nvSpPr>
        <p:spPr/>
        <p:txBody>
          <a:bodyPr/>
          <a:lstStyle/>
          <a:p>
            <a:pPr marL="0" indent="0">
              <a:buNone/>
            </a:pPr>
            <a:r>
              <a:rPr lang="en-US" dirty="0">
                <a:effectLst>
                  <a:outerShdw blurRad="50800" dist="50800" dir="5400000" algn="ctr" rotWithShape="0">
                    <a:schemeClr val="bg1"/>
                  </a:outerShdw>
                </a:effectLst>
              </a:rPr>
              <a:t>Database: </a:t>
            </a:r>
          </a:p>
          <a:p>
            <a:r>
              <a:rPr lang="en-US" dirty="0">
                <a:effectLst>
                  <a:outerShdw blurRad="50800" dist="50800" dir="5400000" algn="ctr" rotWithShape="0">
                    <a:schemeClr val="bg1"/>
                  </a:outerShdw>
                </a:effectLst>
              </a:rPr>
              <a:t>MySQL  </a:t>
            </a:r>
          </a:p>
          <a:p>
            <a:pPr marL="0" indent="0">
              <a:buNone/>
            </a:pPr>
            <a:r>
              <a:rPr lang="en-US" dirty="0">
                <a:effectLst>
                  <a:outerShdw blurRad="50800" dist="50800" dir="5400000" algn="ctr" rotWithShape="0">
                    <a:schemeClr val="bg1"/>
                  </a:outerShdw>
                </a:effectLst>
              </a:rPr>
              <a:t>Server:  </a:t>
            </a:r>
          </a:p>
          <a:p>
            <a:r>
              <a:rPr lang="en-US" dirty="0">
                <a:effectLst>
                  <a:outerShdw blurRad="50800" dist="50800" dir="5400000" algn="ctr" rotWithShape="0">
                    <a:schemeClr val="bg1"/>
                  </a:outerShdw>
                </a:effectLst>
              </a:rPr>
              <a:t>LAMP (Linux, Apache, MySQL, PHP/Perl/Python)</a:t>
            </a:r>
          </a:p>
          <a:p>
            <a:pPr marL="0" indent="0">
              <a:buNone/>
            </a:pPr>
            <a:r>
              <a:rPr lang="en-US" dirty="0">
                <a:effectLst>
                  <a:outerShdw blurRad="50800" dist="50800" dir="5400000" algn="ctr" rotWithShape="0">
                    <a:schemeClr val="bg1"/>
                  </a:outerShdw>
                </a:effectLst>
              </a:rPr>
              <a:t>Languages:  </a:t>
            </a:r>
          </a:p>
          <a:p>
            <a:r>
              <a:rPr lang="en-US" dirty="0">
                <a:effectLst>
                  <a:outerShdw blurRad="50800" dist="50800" dir="5400000" algn="ctr" rotWithShape="0">
                    <a:schemeClr val="bg1"/>
                  </a:outerShdw>
                </a:effectLst>
              </a:rPr>
              <a:t>HTML, CSS, PHP</a:t>
            </a:r>
          </a:p>
          <a:p>
            <a:pPr marL="0" indent="0">
              <a:buNone/>
            </a:pPr>
            <a:r>
              <a:rPr lang="en-US" dirty="0">
                <a:effectLst>
                  <a:outerShdw blurRad="50800" dist="50800" dir="5400000" algn="ctr" rotWithShape="0">
                    <a:schemeClr val="bg1"/>
                  </a:outerShdw>
                </a:effectLst>
              </a:rPr>
              <a:t>Browsers:  </a:t>
            </a:r>
          </a:p>
          <a:p>
            <a:r>
              <a:rPr lang="en-US" dirty="0">
                <a:effectLst>
                  <a:outerShdw blurRad="50800" dist="50800" dir="5400000" algn="ctr" rotWithShape="0">
                    <a:schemeClr val="bg1"/>
                  </a:outerShdw>
                </a:effectLst>
              </a:rPr>
              <a:t>All major browsers</a:t>
            </a:r>
          </a:p>
          <a:p>
            <a:endParaRPr lang="en-US" dirty="0"/>
          </a:p>
        </p:txBody>
      </p:sp>
    </p:spTree>
    <p:extLst>
      <p:ext uri="{BB962C8B-B14F-4D97-AF65-F5344CB8AC3E}">
        <p14:creationId xmlns:p14="http://schemas.microsoft.com/office/powerpoint/2010/main" val="101579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98F90-B098-4F8B-83EA-447C8A15D659}"/>
              </a:ext>
            </a:extLst>
          </p:cNvPr>
          <p:cNvSpPr>
            <a:spLocks noGrp="1"/>
          </p:cNvSpPr>
          <p:nvPr>
            <p:ph type="title"/>
          </p:nvPr>
        </p:nvSpPr>
        <p:spPr/>
        <p:txBody>
          <a:bodyPr/>
          <a:lstStyle/>
          <a:p>
            <a:r>
              <a:rPr lang="en-US" b="1" u="sng" dirty="0"/>
              <a:t>Post  Project Analysis</a:t>
            </a:r>
          </a:p>
        </p:txBody>
      </p:sp>
      <p:sp>
        <p:nvSpPr>
          <p:cNvPr id="3" name="Content Placeholder 2">
            <a:extLst>
              <a:ext uri="{FF2B5EF4-FFF2-40B4-BE49-F238E27FC236}">
                <a16:creationId xmlns:a16="http://schemas.microsoft.com/office/drawing/2014/main" id="{7C201D72-9076-4D7B-9C23-CD2C53E6678F}"/>
              </a:ext>
            </a:extLst>
          </p:cNvPr>
          <p:cNvSpPr>
            <a:spLocks noGrp="1"/>
          </p:cNvSpPr>
          <p:nvPr>
            <p:ph idx="1"/>
          </p:nvPr>
        </p:nvSpPr>
        <p:spPr/>
        <p:txBody>
          <a:bodyPr>
            <a:normAutofit fontScale="85000" lnSpcReduction="20000"/>
          </a:bodyPr>
          <a:lstStyle/>
          <a:p>
            <a:r>
              <a:rPr lang="en-US" dirty="0">
                <a:effectLst>
                  <a:outerShdw blurRad="50800" dist="50800" dir="5400000" algn="ctr" rotWithShape="0">
                    <a:schemeClr val="bg1"/>
                  </a:outerShdw>
                </a:effectLst>
              </a:rPr>
              <a:t>The main challenge we as a group had to overcome across the duration of this project was an initial lack of developmental knowledge. The features we originally envisioned for the website began in concept as overly grand and ambitious. As the project went on these designs had to be scaled down and made more realistic for us to be able to achieve. The process of ironing out the concepts into the more refined versions of themselves they eventually became was quite satisfying to witness; as it was a direct parallel to our own continued improvement as developers.</a:t>
            </a:r>
          </a:p>
          <a:p>
            <a:r>
              <a:rPr lang="en-US" dirty="0">
                <a:effectLst>
                  <a:outerShdw blurRad="50800" dist="50800" dir="5400000" algn="ctr" rotWithShape="0">
                    <a:schemeClr val="bg1"/>
                  </a:outerShdw>
                </a:effectLst>
              </a:rPr>
              <a:t>The difference in each of our team member’s time preference for working on the project was quite disparate and an issue at first as well, but as we developed our methods of communication and further organized ourselves as the project’s development went on, the project become more and more well put together. Our team’s varying skillsets were potential concerns early on but because of the improvement of our communication efforts, we easily became aware of each of our team member’s abilities and properly tasked ourselves in an efficient manner.</a:t>
            </a:r>
          </a:p>
          <a:p>
            <a:endParaRPr lang="en-US" dirty="0"/>
          </a:p>
        </p:txBody>
      </p:sp>
    </p:spTree>
    <p:extLst>
      <p:ext uri="{BB962C8B-B14F-4D97-AF65-F5344CB8AC3E}">
        <p14:creationId xmlns:p14="http://schemas.microsoft.com/office/powerpoint/2010/main" val="4217018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A9279-280D-4768-B1F4-B86D7873CAD1}"/>
              </a:ext>
            </a:extLst>
          </p:cNvPr>
          <p:cNvSpPr>
            <a:spLocks noGrp="1"/>
          </p:cNvSpPr>
          <p:nvPr>
            <p:ph type="title"/>
          </p:nvPr>
        </p:nvSpPr>
        <p:spPr/>
        <p:txBody>
          <a:bodyPr/>
          <a:lstStyle/>
          <a:p>
            <a:r>
              <a:rPr lang="en-US" b="1" u="sng" dirty="0"/>
              <a:t>Demo – Login Page</a:t>
            </a:r>
          </a:p>
        </p:txBody>
      </p:sp>
      <p:pic>
        <p:nvPicPr>
          <p:cNvPr id="4" name="Content Placeholder 3">
            <a:extLst>
              <a:ext uri="{FF2B5EF4-FFF2-40B4-BE49-F238E27FC236}">
                <a16:creationId xmlns:a16="http://schemas.microsoft.com/office/drawing/2014/main" id="{8AD5C45B-213F-492F-AE9E-AEA11F06E3E4}"/>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57556" y="1589867"/>
            <a:ext cx="9076888" cy="47352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1796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A9279-280D-4768-B1F4-B86D7873CAD1}"/>
              </a:ext>
            </a:extLst>
          </p:cNvPr>
          <p:cNvSpPr>
            <a:spLocks noGrp="1"/>
          </p:cNvSpPr>
          <p:nvPr>
            <p:ph type="title"/>
          </p:nvPr>
        </p:nvSpPr>
        <p:spPr/>
        <p:txBody>
          <a:bodyPr/>
          <a:lstStyle/>
          <a:p>
            <a:r>
              <a:rPr lang="en-US" b="1" u="sng" dirty="0"/>
              <a:t>Demo – Posts Page</a:t>
            </a:r>
          </a:p>
        </p:txBody>
      </p:sp>
      <p:pic>
        <p:nvPicPr>
          <p:cNvPr id="6" name="Content Placeholder 5">
            <a:extLst>
              <a:ext uri="{FF2B5EF4-FFF2-40B4-BE49-F238E27FC236}">
                <a16:creationId xmlns:a16="http://schemas.microsoft.com/office/drawing/2014/main" id="{585E075D-3C7E-4299-AE9E-C3DF1FFFF9D8}"/>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43574" y="1602296"/>
            <a:ext cx="9102055" cy="46978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4779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A9279-280D-4768-B1F4-B86D7873CAD1}"/>
              </a:ext>
            </a:extLst>
          </p:cNvPr>
          <p:cNvSpPr>
            <a:spLocks noGrp="1"/>
          </p:cNvSpPr>
          <p:nvPr>
            <p:ph type="title"/>
          </p:nvPr>
        </p:nvSpPr>
        <p:spPr/>
        <p:txBody>
          <a:bodyPr/>
          <a:lstStyle/>
          <a:p>
            <a:r>
              <a:rPr lang="en-US" b="1" u="sng" dirty="0"/>
              <a:t>Demo – Post Block Comments</a:t>
            </a:r>
          </a:p>
        </p:txBody>
      </p:sp>
      <p:pic>
        <p:nvPicPr>
          <p:cNvPr id="4" name="Picture 3">
            <a:extLst>
              <a:ext uri="{FF2B5EF4-FFF2-40B4-BE49-F238E27FC236}">
                <a16:creationId xmlns:a16="http://schemas.microsoft.com/office/drawing/2014/main" id="{CC04A938-4778-4B83-A728-AE5A8F6AD57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4973" y="1616043"/>
            <a:ext cx="9102054" cy="46978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40669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A9279-280D-4768-B1F4-B86D7873CAD1}"/>
              </a:ext>
            </a:extLst>
          </p:cNvPr>
          <p:cNvSpPr>
            <a:spLocks noGrp="1"/>
          </p:cNvSpPr>
          <p:nvPr>
            <p:ph type="title"/>
          </p:nvPr>
        </p:nvSpPr>
        <p:spPr/>
        <p:txBody>
          <a:bodyPr/>
          <a:lstStyle/>
          <a:p>
            <a:r>
              <a:rPr lang="en-US" b="1" u="sng" dirty="0"/>
              <a:t>Demo – Registered Users List</a:t>
            </a:r>
          </a:p>
        </p:txBody>
      </p:sp>
      <p:pic>
        <p:nvPicPr>
          <p:cNvPr id="5" name="Picture 4">
            <a:extLst>
              <a:ext uri="{FF2B5EF4-FFF2-40B4-BE49-F238E27FC236}">
                <a16:creationId xmlns:a16="http://schemas.microsoft.com/office/drawing/2014/main" id="{AEBEAE25-3040-4798-9801-8FB4F5054B6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4973" y="1606713"/>
            <a:ext cx="9102053" cy="46978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19350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557</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OwlTalk</vt:lpstr>
      <vt:lpstr>Our Team</vt:lpstr>
      <vt:lpstr>Project Purpose and Summary</vt:lpstr>
      <vt:lpstr>High-level System Architecture</vt:lpstr>
      <vt:lpstr>Post  Project Analysis</vt:lpstr>
      <vt:lpstr>Demo – Login Page</vt:lpstr>
      <vt:lpstr>Demo – Posts Page</vt:lpstr>
      <vt:lpstr>Demo – Post Block Comments</vt:lpstr>
      <vt:lpstr>Demo – Registered Users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OwlTalk</dc:title>
  <dc:creator>Anthony Pancione</dc:creator>
  <cp:lastModifiedBy>Anthony Pancione</cp:lastModifiedBy>
  <cp:revision>6</cp:revision>
  <dcterms:created xsi:type="dcterms:W3CDTF">2020-08-03T20:07:41Z</dcterms:created>
  <dcterms:modified xsi:type="dcterms:W3CDTF">2020-08-04T01:31:19Z</dcterms:modified>
</cp:coreProperties>
</file>