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6597-7128-9922-E039-7DD79CACF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65C780-4F84-3ACC-A38F-5C7E756A8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CBCB1-9841-08C9-C877-9CFF5751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21BF7-973E-9533-E1F1-A1D95315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F1107-8C6A-A919-A538-95D12FA3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0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E2F49-6ABE-D052-60B9-CFB4176D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4C8B4-4CC9-B035-9D4C-C5ABA4102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6F411-50A4-1721-583B-3B4138A9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B813D-85AE-257C-3A6C-2D7253B2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717C8-D233-30E5-7C22-60B852FC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7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2A8563-4D97-13B8-EC6F-AE49997E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BAE31-37E3-B61E-0951-476383A89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39945-3ECB-523F-B4FC-EA433E73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C5B00-11C0-4BE6-3A50-38A21530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56636-9A2B-19D1-7D0D-A68FF436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8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CFE33-659E-CAB8-B6EF-2994EFF5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451E2-03B2-5284-8592-B0D30CB6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83F1E-DDA4-6C68-9001-C8A7B160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3498F-8A94-0177-66C6-8861AF8C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B60F1-4EDE-9D65-C18E-B5FD4A4B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0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B656B-330C-1109-8F79-D150F80E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9B4A9-A746-A435-C5C1-54B6A69E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9D9DA-0857-7F46-DEF6-3C52DBB2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28B4B-CD78-3669-FA90-018D889E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08247-6311-3054-0449-03391934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5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C356-3532-C367-05E1-EA22ACBF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9199B-E5DF-CB63-EA17-EF6E2357C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970A55-2667-919E-BF21-CEFA3041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B8386-D1C8-E287-093D-26E0B8F3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EAA54-A319-1DF5-FDF2-50EDEF9B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D1A9E-4F78-D2E8-6CA6-65F92D3E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1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E6BE3-4D8C-050F-1E43-93DB175B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54EC1-C89D-00D5-9BB7-E337F9F5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882C4-A4DF-47A7-8814-CC7B7A40E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1E48B6-ADD9-A411-523A-32655C302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8A7F2A-0416-BA6B-DA01-2980A0EDF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477D65-3E9E-B085-F684-B0043E73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A5DEA-2B85-4ED2-6AE7-DACB84CA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208808-60B4-79B1-0A16-68E277FB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5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11C3A-102E-FE06-6153-95F7EFD3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FD694D-B882-ACD3-D0A1-30B4ED43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1E29DE-BC0F-C741-0E50-FB542191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8506F5-4752-6C8B-8D7E-D37A099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1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F2C14B-B34B-668E-B95F-7781E992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8048E4-3012-6B42-C21C-C58D71F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A4CEA-1E87-799B-386A-412CFD0D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3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0E15-1664-8F6C-872D-0BAFCC4E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552B1-7749-AFD4-54FC-48E0528E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EE05A-8DC3-A2BD-E977-53296CE51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794FA-BA32-EDE2-A55A-DD2C44E6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5A016-762D-C757-52E3-29EC718C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B8A01-C2E1-AA6F-F162-23F6FBD5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4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5AF8-10A9-D100-2A23-4D95A91E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2933CA-FD94-8672-8E6F-E61D2340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88FAD-8410-853F-BB3E-EA138D56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0270A-A21A-4F43-2294-17CDE89A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892E9-881D-088E-171A-56ACF688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082C3-20A2-AD4D-DF76-D1FF998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5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4BACC8-AD9A-5988-5766-7936135B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A6F8-8D42-0CB8-1980-61757436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FBB74-E1A2-C567-D9B6-77E6CE653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9D66-9A3F-4357-84B6-619CDEA9916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638A2-40D6-FE37-EF1E-C3550E463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ABC61-B8EA-3E85-E6D2-8423E9388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6758-0240-45D5-B309-ADF41EEBB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3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左 3">
            <a:extLst>
              <a:ext uri="{FF2B5EF4-FFF2-40B4-BE49-F238E27FC236}">
                <a16:creationId xmlns:a16="http://schemas.microsoft.com/office/drawing/2014/main" id="{232030B1-7DE3-0A33-8603-9449829F37F9}"/>
              </a:ext>
            </a:extLst>
          </p:cNvPr>
          <p:cNvSpPr/>
          <p:nvPr/>
        </p:nvSpPr>
        <p:spPr>
          <a:xfrm rot="10800000">
            <a:off x="3929381" y="3320220"/>
            <a:ext cx="2183364" cy="387221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D62C9DFB-00C1-4004-7E5F-7F8D4CC57ACC}"/>
              </a:ext>
            </a:extLst>
          </p:cNvPr>
          <p:cNvSpPr/>
          <p:nvPr/>
        </p:nvSpPr>
        <p:spPr>
          <a:xfrm rot="10800000">
            <a:off x="6372136" y="3320220"/>
            <a:ext cx="2183364" cy="387221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FB7151-4F77-55A8-8C4C-8A17B82C666A}"/>
              </a:ext>
            </a:extLst>
          </p:cNvPr>
          <p:cNvSpPr/>
          <p:nvPr/>
        </p:nvSpPr>
        <p:spPr>
          <a:xfrm>
            <a:off x="6112745" y="3364540"/>
            <a:ext cx="298580" cy="2985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C76C8371-234F-5A65-E4ED-CACB8E003685}"/>
              </a:ext>
            </a:extLst>
          </p:cNvPr>
          <p:cNvSpPr/>
          <p:nvPr/>
        </p:nvSpPr>
        <p:spPr>
          <a:xfrm rot="10800000">
            <a:off x="4644701" y="1948619"/>
            <a:ext cx="2183364" cy="387221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5042CE1-4379-03B8-DF51-361FE6ED5055}"/>
              </a:ext>
            </a:extLst>
          </p:cNvPr>
          <p:cNvSpPr/>
          <p:nvPr/>
        </p:nvSpPr>
        <p:spPr>
          <a:xfrm>
            <a:off x="6747096" y="1992940"/>
            <a:ext cx="298580" cy="2985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88CD91-FBED-87BC-223C-191BC74A8C9D}"/>
              </a:ext>
            </a:extLst>
          </p:cNvPr>
          <p:cNvSpPr txBox="1"/>
          <p:nvPr/>
        </p:nvSpPr>
        <p:spPr>
          <a:xfrm>
            <a:off x="4190483" y="3044276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满足基本需求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D3857F-4ABD-9197-10C0-2EB85EB24008}"/>
              </a:ext>
            </a:extLst>
          </p:cNvPr>
          <p:cNvSpPr txBox="1"/>
          <p:nvPr/>
        </p:nvSpPr>
        <p:spPr>
          <a:xfrm>
            <a:off x="6481357" y="3044276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提供正面福利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02097D-5749-5D33-436D-F8C488566978}"/>
              </a:ext>
            </a:extLst>
          </p:cNvPr>
          <p:cNvSpPr txBox="1"/>
          <p:nvPr/>
        </p:nvSpPr>
        <p:spPr>
          <a:xfrm>
            <a:off x="5431455" y="3693672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中性状态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C9D25F-6C19-2FA8-501D-6AD6DB2117BD}"/>
              </a:ext>
            </a:extLst>
          </p:cNvPr>
          <p:cNvSpPr txBox="1"/>
          <p:nvPr/>
        </p:nvSpPr>
        <p:spPr>
          <a:xfrm>
            <a:off x="3098800" y="3682242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福利水平差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B8E44-F564-47DC-6648-58FE29A2E98A}"/>
              </a:ext>
            </a:extLst>
          </p:cNvPr>
          <p:cNvSpPr txBox="1"/>
          <p:nvPr/>
        </p:nvSpPr>
        <p:spPr>
          <a:xfrm>
            <a:off x="7598410" y="3682242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福利水平好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B0913B-D1F4-BC06-7E50-4D60C031EF70}"/>
              </a:ext>
            </a:extLst>
          </p:cNvPr>
          <p:cNvSpPr txBox="1"/>
          <p:nvPr/>
        </p:nvSpPr>
        <p:spPr>
          <a:xfrm>
            <a:off x="4905803" y="1647250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满足基本需求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626E1B-926E-A221-744B-BBBA9B332ACC}"/>
              </a:ext>
            </a:extLst>
          </p:cNvPr>
          <p:cNvSpPr txBox="1"/>
          <p:nvPr/>
        </p:nvSpPr>
        <p:spPr>
          <a:xfrm>
            <a:off x="3064510" y="1953908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福利水平差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FB9B90-D113-A30C-2B64-0D96FEDA1583}"/>
              </a:ext>
            </a:extLst>
          </p:cNvPr>
          <p:cNvSpPr txBox="1"/>
          <p:nvPr/>
        </p:nvSpPr>
        <p:spPr>
          <a:xfrm>
            <a:off x="6896386" y="1962222"/>
            <a:ext cx="236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可接受的福利水平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97698B-84BE-61C9-52BA-D77189B524AD}"/>
              </a:ext>
            </a:extLst>
          </p:cNvPr>
          <p:cNvSpPr txBox="1"/>
          <p:nvPr/>
        </p:nvSpPr>
        <p:spPr>
          <a:xfrm>
            <a:off x="687953" y="1808274"/>
            <a:ext cx="236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已过时的福利观念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8E8D31-3ABD-960F-17D5-843F79FD3B74}"/>
              </a:ext>
            </a:extLst>
          </p:cNvPr>
          <p:cNvSpPr txBox="1"/>
          <p:nvPr/>
        </p:nvSpPr>
        <p:spPr>
          <a:xfrm>
            <a:off x="687953" y="3389110"/>
            <a:ext cx="236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当代福利观念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D1C0B2-93D8-C8CD-B6EF-9C0835D9433B}"/>
              </a:ext>
            </a:extLst>
          </p:cNvPr>
          <p:cNvSpPr/>
          <p:nvPr/>
        </p:nvSpPr>
        <p:spPr>
          <a:xfrm>
            <a:off x="3136408" y="1600200"/>
            <a:ext cx="6004560" cy="895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9E47B7-2FB4-160A-01CA-0B767D99E92B}"/>
              </a:ext>
            </a:extLst>
          </p:cNvPr>
          <p:cNvSpPr/>
          <p:nvPr/>
        </p:nvSpPr>
        <p:spPr>
          <a:xfrm>
            <a:off x="3136408" y="2971558"/>
            <a:ext cx="6004560" cy="1204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3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LiYuanhe</dc:creator>
  <cp:lastModifiedBy>LiYuanhe</cp:lastModifiedBy>
  <cp:revision>3</cp:revision>
  <dcterms:created xsi:type="dcterms:W3CDTF">2023-10-29T23:01:09Z</dcterms:created>
  <dcterms:modified xsi:type="dcterms:W3CDTF">2023-10-31T00:45:49Z</dcterms:modified>
</cp:coreProperties>
</file>