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E8E"/>
    <a:srgbClr val="FFFCE7"/>
    <a:srgbClr val="FFD6C5"/>
    <a:srgbClr val="F8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9" y="-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528A8-190D-4852-C8B8-DB39C9F5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C6A26B-B1BB-224A-47B2-42F48F3FC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B6BD8-0D61-B165-CE65-C081BE28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D5D0-6F50-4AEB-B3F3-EF4271FFDC3B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D4920-F8E4-F47A-5148-494381EA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28801-169F-917D-78F1-1FE66362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4CE6-84AA-48FD-BF4B-90111D8FD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9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8C65B-26C0-51A1-C25C-35D82105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023FC7-B508-549C-BA37-5C6EF734D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E279A-27B8-823C-49E3-10FD6837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D5D0-6F50-4AEB-B3F3-EF4271FFDC3B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92BAB-C8DC-6ECF-64A0-89E6E27A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1DFDE-280E-7375-C393-0730E697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4CE6-84AA-48FD-BF4B-90111D8FD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7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4683DA-D459-8845-042B-2887AE8D9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674878-7A93-979D-E401-06972A576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75E43-684F-EC7F-046F-19C73697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D5D0-6F50-4AEB-B3F3-EF4271FFDC3B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9F309-0193-192B-D0EE-4C166793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34906-BCE1-C75A-192C-C1899F5B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4CE6-84AA-48FD-BF4B-90111D8FD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A946B-D66D-4DA6-7DDB-68AA480E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15315-3E91-9699-E4E4-6B0222CDF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AEFA5-C746-ADA5-3F18-08F9B7BB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D5D0-6F50-4AEB-B3F3-EF4271FFDC3B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682EC-1701-34B8-52F1-96983679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CA3D7-4552-774B-C222-00B4838A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4CE6-84AA-48FD-BF4B-90111D8FD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9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60B8B-A57F-708C-0580-30CC6F73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6E37A-FF92-EA43-D090-FD73FF09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1C0FE-C87A-4242-E3E3-EFBDD680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D5D0-6F50-4AEB-B3F3-EF4271FFDC3B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FF641-B458-AC3D-935A-D645D756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779D7-4ABB-A2FA-7BFF-9670F68F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4CE6-84AA-48FD-BF4B-90111D8FD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4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9525B-4B81-38DC-0E26-9CCFD4D5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3952E-64D2-2347-4A87-8D8AD8B32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0EE481-CD7A-333A-8F23-8B2E37DA1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CEA53-F2EA-CE1D-C172-5B7B8DE4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D5D0-6F50-4AEB-B3F3-EF4271FFDC3B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04612-EFA2-95F3-0786-DFB36C13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71EB16-A355-CD53-DCCF-AC2826EE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4CE6-84AA-48FD-BF4B-90111D8FD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5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87F15-FDAF-48A4-4594-469B3E1B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8A384-FB91-9209-922C-4A10B10B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739DE6-11D0-2180-E455-F07ED7104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87BB09-8263-5823-9DB3-37992DD62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39F32D-C110-D89E-4769-C270121E0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AC707B-7BBC-3A36-B1DB-CD2C92CB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D5D0-6F50-4AEB-B3F3-EF4271FFDC3B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C6AD39-EF0B-DDAE-C1DE-A030D666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CE0083-DA60-2F1A-A93D-3E03C913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4CE6-84AA-48FD-BF4B-90111D8FD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2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B9E31-0CF2-EEE2-F402-6330D7E9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EE79D8-F56A-015B-FB65-00E69E6D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D5D0-6F50-4AEB-B3F3-EF4271FFDC3B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59F105-A385-6878-D964-A4520827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0E057A-6CC7-E993-A8E8-C07DFB4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4CE6-84AA-48FD-BF4B-90111D8FD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29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C96D46-B808-449E-8194-9AB6BBCD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D5D0-6F50-4AEB-B3F3-EF4271FFDC3B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74EE1F-89D1-977D-AC31-2F215A82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B49A5-80E1-118B-D54E-F239434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4CE6-84AA-48FD-BF4B-90111D8FD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6D088-20A1-0F45-A530-E01B98AA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202CA-119D-C9AA-C5F7-DF8CCAB1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A2A837-926C-766E-A2A2-424C3DDB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DF77D8-FC08-3AEE-E0E9-90C9BCBC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D5D0-6F50-4AEB-B3F3-EF4271FFDC3B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B80CB-81EF-6370-CC82-A2A9F1EB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10B67-C636-2D3F-589A-6F0A6323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4CE6-84AA-48FD-BF4B-90111D8FD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0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DEEAF-E049-1340-4333-575AEEC7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0144CE-30A2-F4AA-877A-28C753FE9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08356-3697-7F09-6A22-59081107E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89FD36-E0C5-42E9-5479-EBE8F1C1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D5D0-6F50-4AEB-B3F3-EF4271FFDC3B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5BE7E8-78EE-FCF4-261D-EBAAE85B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919C7-E5D8-F7EA-BEB4-87624207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4CE6-84AA-48FD-BF4B-90111D8FD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7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8B315-E9DA-4AC7-5E2B-1D7D5843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41B2B-4C3D-0EF1-3595-F89333D8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9AB79-C252-8FA9-A4D4-CE8D9730F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8D5D0-6F50-4AEB-B3F3-EF4271FFDC3B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9AED5-BA4A-5F42-E8D9-FB20A9A9F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67483-6254-8988-C5E8-F8DD8EF28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34CE6-84AA-48FD-BF4B-90111D8FD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9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A6E981-64A9-DC9E-D4A2-52E944A2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32" y="1149894"/>
            <a:ext cx="4377538" cy="433034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B9BC007-102B-E0E2-33CC-B1467A937B60}"/>
              </a:ext>
            </a:extLst>
          </p:cNvPr>
          <p:cNvSpPr/>
          <p:nvPr/>
        </p:nvSpPr>
        <p:spPr>
          <a:xfrm>
            <a:off x="1300480" y="952847"/>
            <a:ext cx="256679" cy="336645"/>
          </a:xfrm>
          <a:prstGeom prst="rect">
            <a:avLst/>
          </a:prstGeom>
          <a:solidFill>
            <a:srgbClr val="F8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007353-538C-9E2A-262D-A57AB9E7AACD}"/>
              </a:ext>
            </a:extLst>
          </p:cNvPr>
          <p:cNvSpPr/>
          <p:nvPr/>
        </p:nvSpPr>
        <p:spPr>
          <a:xfrm>
            <a:off x="1555536" y="952847"/>
            <a:ext cx="615891" cy="336645"/>
          </a:xfrm>
          <a:prstGeom prst="rect">
            <a:avLst/>
          </a:prstGeom>
          <a:solidFill>
            <a:srgbClr val="FFD6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72E39B-236E-294E-F5EB-66A109A0D955}"/>
              </a:ext>
            </a:extLst>
          </p:cNvPr>
          <p:cNvSpPr/>
          <p:nvPr/>
        </p:nvSpPr>
        <p:spPr>
          <a:xfrm>
            <a:off x="2171427" y="952847"/>
            <a:ext cx="2664430" cy="336645"/>
          </a:xfrm>
          <a:prstGeom prst="rect">
            <a:avLst/>
          </a:prstGeom>
          <a:solidFill>
            <a:srgbClr val="FFFC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E10529-EDF4-7F3B-44A5-4D465FC2F902}"/>
              </a:ext>
            </a:extLst>
          </p:cNvPr>
          <p:cNvSpPr txBox="1"/>
          <p:nvPr/>
        </p:nvSpPr>
        <p:spPr>
          <a:xfrm>
            <a:off x="1176392" y="706400"/>
            <a:ext cx="50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IRA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9160D2-E7C8-F77A-83F9-436DBC6AB918}"/>
              </a:ext>
            </a:extLst>
          </p:cNvPr>
          <p:cNvSpPr txBox="1"/>
          <p:nvPr/>
        </p:nvSpPr>
        <p:spPr>
          <a:xfrm>
            <a:off x="1562921" y="967254"/>
            <a:ext cx="608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IRB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23D440-4C26-4442-3DE6-9D6D5B84BC67}"/>
              </a:ext>
            </a:extLst>
          </p:cNvPr>
          <p:cNvSpPr txBox="1"/>
          <p:nvPr/>
        </p:nvSpPr>
        <p:spPr>
          <a:xfrm>
            <a:off x="2165664" y="975213"/>
            <a:ext cx="266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IRC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782C8F-A0E5-2E18-E5B0-5646AA31685A}"/>
              </a:ext>
            </a:extLst>
          </p:cNvPr>
          <p:cNvSpPr/>
          <p:nvPr/>
        </p:nvSpPr>
        <p:spPr>
          <a:xfrm>
            <a:off x="7199629" y="1305388"/>
            <a:ext cx="2431903" cy="336645"/>
          </a:xfrm>
          <a:prstGeom prst="rect">
            <a:avLst/>
          </a:prstGeom>
          <a:solidFill>
            <a:srgbClr val="F8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1C225CA-7412-79A5-577E-32E3EADB3A20}"/>
              </a:ext>
            </a:extLst>
          </p:cNvPr>
          <p:cNvSpPr/>
          <p:nvPr/>
        </p:nvSpPr>
        <p:spPr>
          <a:xfrm>
            <a:off x="9631532" y="1305388"/>
            <a:ext cx="1406038" cy="336645"/>
          </a:xfrm>
          <a:prstGeom prst="rect">
            <a:avLst/>
          </a:prstGeom>
          <a:solidFill>
            <a:srgbClr val="FFD6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E53E83F-6FF4-75E9-ABE0-637D472344C4}"/>
              </a:ext>
            </a:extLst>
          </p:cNvPr>
          <p:cNvSpPr/>
          <p:nvPr/>
        </p:nvSpPr>
        <p:spPr>
          <a:xfrm>
            <a:off x="6146800" y="1305388"/>
            <a:ext cx="1052830" cy="336645"/>
          </a:xfrm>
          <a:prstGeom prst="rect">
            <a:avLst/>
          </a:prstGeom>
          <a:solidFill>
            <a:srgbClr val="F28E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31B2F4-8E8D-6AF5-652F-36FADC9F53CF}"/>
              </a:ext>
            </a:extLst>
          </p:cNvPr>
          <p:cNvSpPr txBox="1"/>
          <p:nvPr/>
        </p:nvSpPr>
        <p:spPr>
          <a:xfrm>
            <a:off x="10030298" y="1319821"/>
            <a:ext cx="608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IRB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794E3C3-35D7-1F7B-A71A-CDE729FE6F98}"/>
              </a:ext>
            </a:extLst>
          </p:cNvPr>
          <p:cNvSpPr txBox="1"/>
          <p:nvPr/>
        </p:nvSpPr>
        <p:spPr>
          <a:xfrm>
            <a:off x="8111328" y="1319821"/>
            <a:ext cx="608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IRA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8598A82-B16A-C104-B962-BBF2CF7D79AF}"/>
              </a:ext>
            </a:extLst>
          </p:cNvPr>
          <p:cNvSpPr txBox="1"/>
          <p:nvPr/>
        </p:nvSpPr>
        <p:spPr>
          <a:xfrm>
            <a:off x="6366471" y="1319821"/>
            <a:ext cx="608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Viz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EF61D50C-3F6A-2C87-C374-E12F8D3BD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341352"/>
              </p:ext>
            </p:extLst>
          </p:nvPr>
        </p:nvGraphicFramePr>
        <p:xfrm>
          <a:off x="5502517" y="1712278"/>
          <a:ext cx="5826125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263200" imgH="16050600" progId="">
                  <p:embed/>
                </p:oleObj>
              </mc:Choice>
              <mc:Fallback>
                <p:oleObj r:id="rId3" imgW="23263200" imgH="16050600" progId="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EF61D50C-3F6A-2C87-C374-E12F8D3BDB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2517" y="1712278"/>
                        <a:ext cx="5826125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73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DBEE2E4-3D23-6079-B034-A3D718490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155053"/>
              </p:ext>
            </p:extLst>
          </p:nvPr>
        </p:nvGraphicFramePr>
        <p:xfrm>
          <a:off x="2419446" y="1468363"/>
          <a:ext cx="7354697" cy="3919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767960" imgH="5739480" progId="">
                  <p:embed/>
                </p:oleObj>
              </mc:Choice>
              <mc:Fallback>
                <p:oleObj r:id="rId2" imgW="10767960" imgH="5739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9446" y="1468363"/>
                        <a:ext cx="7354697" cy="3919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EF394A7-4EA7-5622-41E8-BF95F2F1CDFC}"/>
              </a:ext>
            </a:extLst>
          </p:cNvPr>
          <p:cNvSpPr/>
          <p:nvPr/>
        </p:nvSpPr>
        <p:spPr>
          <a:xfrm>
            <a:off x="4130040" y="4614257"/>
            <a:ext cx="1313687" cy="336645"/>
          </a:xfrm>
          <a:prstGeom prst="rect">
            <a:avLst/>
          </a:prstGeom>
          <a:solidFill>
            <a:srgbClr val="F8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FBD802-1FB8-EDEC-69D2-D903413A9912}"/>
              </a:ext>
            </a:extLst>
          </p:cNvPr>
          <p:cNvSpPr/>
          <p:nvPr/>
        </p:nvSpPr>
        <p:spPr>
          <a:xfrm>
            <a:off x="5443727" y="4612213"/>
            <a:ext cx="2694433" cy="336645"/>
          </a:xfrm>
          <a:prstGeom prst="rect">
            <a:avLst/>
          </a:prstGeom>
          <a:solidFill>
            <a:srgbClr val="FFD6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028D8F-3747-9E79-C107-D08DF30E7691}"/>
              </a:ext>
            </a:extLst>
          </p:cNvPr>
          <p:cNvSpPr/>
          <p:nvPr/>
        </p:nvSpPr>
        <p:spPr>
          <a:xfrm>
            <a:off x="8138160" y="4613979"/>
            <a:ext cx="1386840" cy="336645"/>
          </a:xfrm>
          <a:prstGeom prst="rect">
            <a:avLst/>
          </a:prstGeom>
          <a:solidFill>
            <a:srgbClr val="FFFC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322312-1EC8-AC7E-A566-8F5F9D8DD55B}"/>
              </a:ext>
            </a:extLst>
          </p:cNvPr>
          <p:cNvSpPr txBox="1"/>
          <p:nvPr/>
        </p:nvSpPr>
        <p:spPr>
          <a:xfrm>
            <a:off x="4535267" y="4626646"/>
            <a:ext cx="50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IRA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402A90-4D79-1D00-0CED-B0F12B63F30C}"/>
              </a:ext>
            </a:extLst>
          </p:cNvPr>
          <p:cNvSpPr txBox="1"/>
          <p:nvPr/>
        </p:nvSpPr>
        <p:spPr>
          <a:xfrm>
            <a:off x="6486690" y="4626646"/>
            <a:ext cx="608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IRB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343C34-9F6F-5FBE-3124-46467284329E}"/>
              </a:ext>
            </a:extLst>
          </p:cNvPr>
          <p:cNvSpPr txBox="1"/>
          <p:nvPr/>
        </p:nvSpPr>
        <p:spPr>
          <a:xfrm>
            <a:off x="7499365" y="4641081"/>
            <a:ext cx="266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IRC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41306D-DE1B-75F3-DBA8-DF69679731AA}"/>
              </a:ext>
            </a:extLst>
          </p:cNvPr>
          <p:cNvSpPr/>
          <p:nvPr/>
        </p:nvSpPr>
        <p:spPr>
          <a:xfrm>
            <a:off x="3611880" y="4614257"/>
            <a:ext cx="518159" cy="3366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0F4479-D543-8625-1B70-FC376020CF99}"/>
              </a:ext>
            </a:extLst>
          </p:cNvPr>
          <p:cNvSpPr txBox="1"/>
          <p:nvPr/>
        </p:nvSpPr>
        <p:spPr>
          <a:xfrm>
            <a:off x="3619343" y="4626646"/>
            <a:ext cx="50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Vis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666E90A-AD61-4348-EBB4-AF3CBD4A9F09}"/>
              </a:ext>
            </a:extLst>
          </p:cNvPr>
          <p:cNvSpPr/>
          <p:nvPr/>
        </p:nvSpPr>
        <p:spPr>
          <a:xfrm>
            <a:off x="3087076" y="4614257"/>
            <a:ext cx="521072" cy="336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269C0A-630B-F7AE-71A2-41458A3AA63B}"/>
              </a:ext>
            </a:extLst>
          </p:cNvPr>
          <p:cNvSpPr txBox="1"/>
          <p:nvPr/>
        </p:nvSpPr>
        <p:spPr>
          <a:xfrm>
            <a:off x="3097604" y="4626646"/>
            <a:ext cx="50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UV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9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8726</TotalTime>
  <Words>11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LiYuanhe</dc:creator>
  <cp:lastModifiedBy>LiYuanhe</cp:lastModifiedBy>
  <cp:revision>6</cp:revision>
  <dcterms:created xsi:type="dcterms:W3CDTF">2023-07-01T06:34:09Z</dcterms:created>
  <dcterms:modified xsi:type="dcterms:W3CDTF">2023-08-19T15:10:24Z</dcterms:modified>
</cp:coreProperties>
</file>