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B246A0-8E8F-49EC-BF72-6AFF74BC17DA}">
  <a:tblStyle styleId="{D5B246A0-8E8F-49EC-BF72-6AFF74BC17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ECSE 211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Principles and Methods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and Roles</a:t>
            </a:r>
            <a:endParaRPr/>
          </a:p>
        </p:txBody>
      </p:sp>
      <p:graphicFrame>
        <p:nvGraphicFramePr>
          <p:cNvPr id="66" name="Shape 66"/>
          <p:cNvGraphicFramePr/>
          <p:nvPr/>
        </p:nvGraphicFramePr>
        <p:xfrm>
          <a:off x="400500" y="146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{D5B246A0-8E8F-49EC-BF72-6AFF74BC17DA}</a:tableStyleId>
              </a:tblPr>
              <a:tblGrid>
                <a:gridCol w="1390500"/>
                <a:gridCol w="1390500"/>
                <a:gridCol w="1390500"/>
                <a:gridCol w="1390500"/>
                <a:gridCol w="1390500"/>
                <a:gridCol w="139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Ali Sharif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Julien Courbebaisse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Philippe Papineau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Romain Nith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Rami Djema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Nayem Alam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U2 Electrical Engineer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U3 Software Engineer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U1 Electrical Engineer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U3 Computer Engineer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U2 Software Engineering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U1 Electrical Engineering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Lead Tester, Software Developer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Lead Software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Lead Documenter, Hardware help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Lead Hardware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Software Developer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Project Management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Document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Document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Document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Document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Document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Document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8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92" y="0"/>
            <a:ext cx="771061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Shape 72"/>
          <p:cNvCxnSpPr/>
          <p:nvPr/>
        </p:nvCxnSpPr>
        <p:spPr>
          <a:xfrm flipH="1">
            <a:off x="2789875" y="1139350"/>
            <a:ext cx="292200" cy="26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" name="Shape 73"/>
          <p:cNvSpPr txBox="1"/>
          <p:nvPr/>
        </p:nvSpPr>
        <p:spPr>
          <a:xfrm>
            <a:off x="2789875" y="870675"/>
            <a:ext cx="170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Proposal</a:t>
            </a:r>
            <a:endParaRPr/>
          </a:p>
        </p:txBody>
      </p:sp>
      <p:cxnSp>
        <p:nvCxnSpPr>
          <p:cNvPr id="74" name="Shape 74"/>
          <p:cNvCxnSpPr/>
          <p:nvPr/>
        </p:nvCxnSpPr>
        <p:spPr>
          <a:xfrm flipH="1">
            <a:off x="4309000" y="1540050"/>
            <a:ext cx="292200" cy="26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5" name="Shape 75"/>
          <p:cNvSpPr txBox="1"/>
          <p:nvPr/>
        </p:nvSpPr>
        <p:spPr>
          <a:xfrm>
            <a:off x="4417600" y="1271400"/>
            <a:ext cx="170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Meetings with Prof</a:t>
            </a:r>
            <a:endParaRPr/>
          </a:p>
        </p:txBody>
      </p:sp>
      <p:cxnSp>
        <p:nvCxnSpPr>
          <p:cNvPr id="76" name="Shape 76"/>
          <p:cNvCxnSpPr/>
          <p:nvPr/>
        </p:nvCxnSpPr>
        <p:spPr>
          <a:xfrm flipH="1" rot="10800000">
            <a:off x="2439375" y="1636100"/>
            <a:ext cx="219000" cy="21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7" name="Shape 77"/>
          <p:cNvSpPr txBox="1"/>
          <p:nvPr/>
        </p:nvSpPr>
        <p:spPr>
          <a:xfrm>
            <a:off x="1481575" y="1802850"/>
            <a:ext cx="2024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(KEY)</a:t>
            </a:r>
            <a:endParaRPr/>
          </a:p>
        </p:txBody>
      </p:sp>
      <p:cxnSp>
        <p:nvCxnSpPr>
          <p:cNvPr id="78" name="Shape 78"/>
          <p:cNvCxnSpPr/>
          <p:nvPr/>
        </p:nvCxnSpPr>
        <p:spPr>
          <a:xfrm flipH="1" rot="10800000">
            <a:off x="4345600" y="2387375"/>
            <a:ext cx="219000" cy="21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9" name="Shape 79"/>
          <p:cNvSpPr txBox="1"/>
          <p:nvPr/>
        </p:nvSpPr>
        <p:spPr>
          <a:xfrm>
            <a:off x="3082075" y="2545250"/>
            <a:ext cx="2395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class hierarchy</a:t>
            </a:r>
            <a:endParaRPr/>
          </a:p>
        </p:txBody>
      </p:sp>
      <p:cxnSp>
        <p:nvCxnSpPr>
          <p:cNvPr id="80" name="Shape 80"/>
          <p:cNvCxnSpPr/>
          <p:nvPr/>
        </p:nvCxnSpPr>
        <p:spPr>
          <a:xfrm flipH="1">
            <a:off x="6126700" y="2606375"/>
            <a:ext cx="292200" cy="26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" name="Shape 81"/>
          <p:cNvSpPr txBox="1"/>
          <p:nvPr/>
        </p:nvSpPr>
        <p:spPr>
          <a:xfrm>
            <a:off x="6031800" y="2144550"/>
            <a:ext cx="2395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mechanical design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789400" y="3429000"/>
            <a:ext cx="41322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Gantt Chart?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timeline that displays tasks/events with time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Overview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Construct  an autonomous robot that can: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Localizing itself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Figure out what position to play (forward/defense)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Navigate itself around the 12x12 floor, and 8x10 field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Avoiding obstacles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Throw ball at the target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 of 54 man-hours per week.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Software limitations created due to limitations in LeJOS library. Not enough time present to rewrite from scratch.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rigidity of the lego </a:t>
            </a:r>
            <a:r>
              <a:rPr lang="en"/>
              <a:t>connectors will cause flex in the wheel axles.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powered motor with fine tuned control for the ball launcher’s motor is not available by default in LeJOS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Environmental noise affecting our sensors. Can’t rely on absolute values.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Ultrasonic sensor is highly susceptible to noise and false positives due to irregular geometry.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 sensor measurements are relative to ambient light.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Can’t use advanced materials such as carbon fiber.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		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Purpose: A robot that is able to assume it’s position on the field, localize and navigate itself and avoid collisions.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Scope: 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12’X12’ floor (8’X10’ field)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30 seconds to localize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3 rounds (2 rounds are forward and defense, 3rd play forward)-7min/round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3rd round: series of obstacles placed in the forward zone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Instruction via WiFi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3 Mindstorm Kits (Set of Components)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Size of robot: no restrictions </a:t>
            </a:r>
            <a:endParaRPr>
              <a:solidFill>
                <a:schemeClr val="lt2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	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Hardware </a:t>
            </a:r>
            <a:r>
              <a:rPr lang="en"/>
              <a:t>Availabilities</a:t>
            </a:r>
            <a:r>
              <a:rPr lang="en"/>
              <a:t>/Capabilities: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DPM EV3 Lego Kit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Sensors limited by their refresh rate and accuracy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Motors limited by their max torque and speed output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Software Availabilities/Capabilities: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Reusing Lab 1-5 (edit and add extra)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Github for version control and separating tasks into modules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software contributors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eGit (Eclipse plugin) to make multiple people work on a code simultaneously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Design: rough sketch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(See drawings for the three prototypes)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the upcoming weeks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Construct 3 mechanical designs, choose one design as a team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initial design problem: come up with an efficient solution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developing the software to support the mechanical design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 every step thoroughly and accordingly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Weekly team meetings + communication through Facebook Group, Chats, Google docs...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 T.A every tuesday (3:00pm), prepare questions that may be useful to the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