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0B-xuPG3D2GqUOHFTYXFjTkFfYm8/view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ECSE 211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Principles and Methods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b="0" i="0" lang="en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TEAM 2 - WEEK </a:t>
            </a:r>
            <a:r>
              <a:rPr lang="en"/>
              <a:t>4</a:t>
            </a:r>
            <a:endParaRPr b="0" i="0" sz="21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Demo</a:t>
            </a:r>
            <a:endParaRPr/>
          </a:p>
        </p:txBody>
      </p:sp>
      <p:sp>
        <p:nvSpPr>
          <p:cNvPr id="117" name="Shape 117" title="video-1490124493.mp4">
            <a:hlinkClick r:id="rId3"/>
          </p:cNvPr>
          <p:cNvSpPr/>
          <p:nvPr/>
        </p:nvSpPr>
        <p:spPr>
          <a:xfrm>
            <a:off x="311700" y="10058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150" y="587325"/>
            <a:ext cx="3199500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Hardware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17725"/>
            <a:ext cx="55797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</a:t>
            </a:r>
            <a:r>
              <a:rPr lang="en"/>
              <a:t>2 Wheel Motors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</a:t>
            </a:r>
            <a:r>
              <a:rPr lang="en"/>
              <a:t>2 Light Sensors for angle correction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x1 UltraSonic Sensors for wall detection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</a:t>
            </a:r>
            <a:r>
              <a:rPr lang="en"/>
              <a:t>2 Motors for Trigger and Reload mechanism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75" y="2506175"/>
            <a:ext cx="3359026" cy="251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598" y="192274"/>
            <a:ext cx="3569198" cy="47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5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Structural Chassis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7987" l="0" r="0" t="17010"/>
          <a:stretch/>
        </p:blipFill>
        <p:spPr>
          <a:xfrm>
            <a:off x="2532425" y="1017725"/>
            <a:ext cx="3870698" cy="387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54230" y="20186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1" lang="en" sz="4400">
                <a:solidFill>
                  <a:srgbClr val="FEFEFE"/>
                </a:solidFill>
              </a:rPr>
              <a:t>Software Update</a:t>
            </a:r>
            <a:endParaRPr b="1" sz="44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Class Hierarchy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2" y="522850"/>
            <a:ext cx="8916873" cy="454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Systematic errors in the light sensors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Ultrasonic sensor works properly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Navigation code - 2 implementations (continuous reading and one shot) - done?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Odometer code modified and implemented - done (ready for demo)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 documents have been updated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be ready for Milestone II Demo by thursday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Roughly 1200 lines of code written so far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Testing	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tests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1st test: strong bouncing effect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2nd test: one shot, high degree of error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know which one to pick yet because odometry correction hasn’t been implemented yet (should be done by thursday night) - will be updated on dropbox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errors?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Results and test codes are documented and ready are presented on dropbox.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 Testing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Takes roughly 48 seconds to localize (should be under 30 sec by friday)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Errors - Ultrasonic sensor has &lt; 2 degrees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implement position calculation using ultrasonic sensor instead of the light sensor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 localization spreadsheet result uploaded </a:t>
            </a:r>
            <a:r>
              <a:rPr lang="en"/>
              <a:t>testing c</a:t>
            </a:r>
            <a:r>
              <a:rPr lang="en"/>
              <a:t>ode is documented but not fully complete and submitted on dropbox.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Launcher Testing	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Covers approximately 9 tiles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Works so far within 2 motors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elastics (elastic crossbow - reloading is done manually)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inconvenience for the robot’s structure, robot doesn’t tilt or anything when it shoots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Mechanical design is done for the 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for progress so far regarding project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documents updated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Hardware, testing, software document is now properly updated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Tested robot for localization, navigation and ball throwing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Robot is not ready yet because we need to implement odometry corrector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Gantt chart updated with completion bars + hours according to this week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 design of robot (slingshot) - picture is on dropbox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Wifi code not implemented yet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Version 0.0.2.alpha.2 TEST CODES for navigation, piloting, ultrasonic localization, sensor framework have been uploaded on dropbox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- WEEK 3-4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50" y="1017725"/>
            <a:ext cx="8653225" cy="48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8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75025"/>
            <a:ext cx="8839201" cy="275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Issues resolved so far by testing and modification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5846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Structural solidity of the robot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Weight distribution: By moving the robot at high speed and with sharp turns, we solved stability issues.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tested each launching mechanism to see how far the ball went, and modified them depending on the results.</a:t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47625" y="329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</a:t>
            </a:r>
            <a:r>
              <a:rPr lang="en"/>
              <a:t>mmary of Issues yet to be resolved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47625" y="3862800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Reloading mechanism: it is the main issue with the crossbow design.  We will need to somehow connect one motor to a transmission system and a ball collector system.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Plans for the following week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Work on the Odometry Correction Code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Break down </a:t>
            </a:r>
            <a:r>
              <a:rPr lang="en"/>
              <a:t>pathfinder</a:t>
            </a:r>
            <a:r>
              <a:rPr lang="en"/>
              <a:t> code to smaller increments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Continue working on robot hardware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Continue test the robot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Start working on poster design.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Update Documentation regularly alongside testing the robots!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Testing results and trials will be on spreadsheet by next week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14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00675" y="9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as of March 17, 2017</a:t>
            </a:r>
            <a:endParaRPr/>
          </a:p>
        </p:txBody>
      </p:sp>
      <p:pic>
        <p:nvPicPr>
          <p:cNvPr descr="258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20" y="672375"/>
            <a:ext cx="7347254" cy="45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00675" y="9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/>
              <a:t> as of March 17, 2017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258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0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on documents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V3 - REQUIREMENTS DOCUMENT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Proper guidelines have been recorded now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Robot will now signal a beep and then a T.A will put the ball on 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V3 - CONSTRAINTS DOCUMENT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changes, still the same constraints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on documents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71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V3 - CAPABILITIES DOCUMENT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changes made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V3 - SYSTEMS DOCUMENT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changes for this week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0025" y="1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DOC [SAMPLE] </a:t>
            </a:r>
            <a:endParaRPr/>
          </a:p>
        </p:txBody>
      </p:sp>
      <p:pic>
        <p:nvPicPr>
          <p:cNvPr descr="tg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75" y="1207125"/>
            <a:ext cx="763614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4294967295" type="subTitle"/>
          </p:nvPr>
        </p:nvSpPr>
        <p:spPr>
          <a:xfrm>
            <a:off x="521650" y="585475"/>
            <a:ext cx="668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2100"/>
              <a:t>Total documentation on dropbox (Software Design Doc)</a:t>
            </a:r>
            <a:endParaRPr b="0" i="0" sz="21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69952" y="2067975"/>
            <a:ext cx="46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1" lang="en" sz="4400">
                <a:solidFill>
                  <a:srgbClr val="FEFEFE"/>
                </a:solidFill>
              </a:rPr>
              <a:t>Updates: </a:t>
            </a:r>
            <a:r>
              <a:rPr b="1" i="0" lang="en" sz="4400" u="none" cap="none" strike="noStrike">
                <a:solidFill>
                  <a:srgbClr val="FEFEFE"/>
                </a:solidFill>
                <a:latin typeface="Oswald"/>
                <a:ea typeface="Oswald"/>
                <a:cs typeface="Oswald"/>
                <a:sym typeface="Oswald"/>
              </a:rPr>
              <a:t>Mechanical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Crossbow Launcher Mechanism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29925"/>
            <a:ext cx="47421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Rebound at 9 tiles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adjust angle and height → can be taken off the chassis easily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Consistent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Cons: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 of strain created due to elastic bands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Complex system → if not careful, things can go wrong easily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500" y="309850"/>
            <a:ext cx="3469576" cy="46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