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1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Drive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Eclipse IDE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Project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Dropbox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Lego Digital Designer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476" y="1706880"/>
            <a:ext cx="3609975" cy="343852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 5 Breakdown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#1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18878" y="1706875"/>
            <a:ext cx="63144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Belt used for better traction.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light sensors in front of both corners of the robot. Allows for better odometer correction.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Ultrasonic sensor for detection of blocks on multiple sides of the robot.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Colour detecting light sensor is always 11 cm off the ground allowing for more consistent readings.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light sensors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ultrasonic sensor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medium EV3 motor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300" y="517925"/>
            <a:ext cx="4539876" cy="60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1888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#2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18878" y="1706875"/>
            <a:ext cx="6316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a variable track system allowing the robot to avoid bumps from the bridge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Colour detecting light sensor is always 11 cm off the ground allowing for more consistent readings.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light sensors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large EV3 motors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ultrasonic sensors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5751" y="345710"/>
            <a:ext cx="4546301" cy="631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1888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#3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18875" y="1706875"/>
            <a:ext cx="6313800" cy="4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will be programmed such that half of the robot will travel on water while the other half will travel on the bridge.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light sensors in front of both corners of the robot. Allows for better odometer correction.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Ultrasonic sensor for detection of blocks on multiple sides of the robot.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Colour detecting light sensor is always 11 cm off the ground allowing for more consistent readings.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light sensors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ultrasonic sensor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medium EV3 motor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025" y="889851"/>
            <a:ext cx="4199252" cy="56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Software Design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Algorithms, system design, class structure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 Software Design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Algorithms, system design, class structure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Testing Plan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Sensors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Motors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software Plans and Feasibility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 Time sheet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team member will mark down his hours and work done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a README for GitHub Commits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Hardware Design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Finalize final Design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&amp; Sketch design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Software Architecture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Hierarchy, Flow chart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Breakdown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338328" y="3352242"/>
            <a:ext cx="1512168" cy="830551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014293" y="1552413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Bryan Jay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485900" y="2204864"/>
            <a:ext cx="2160240" cy="830551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Luka Jurisic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Documentation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398668" y="2240867"/>
            <a:ext cx="2448270" cy="758543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Enan Ashaduzzamane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Leader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485900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Volen Mihaylov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Engineer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014292" y="5589240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Tianyi Zou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542683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Patrick Ghazal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Leader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>
            <a:stCxn id="111" idx="0"/>
            <a:endCxn id="112" idx="2"/>
          </p:cNvCxnSpPr>
          <p:nvPr/>
        </p:nvCxnSpPr>
        <p:spPr>
          <a:xfrm rot="10800000">
            <a:off x="6094412" y="2200542"/>
            <a:ext cx="0" cy="115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4"/>
          <p:cNvCxnSpPr>
            <a:endCxn id="114" idx="1"/>
          </p:cNvCxnSpPr>
          <p:nvPr/>
        </p:nvCxnSpPr>
        <p:spPr>
          <a:xfrm flipH="1" rot="10800000">
            <a:off x="6850368" y="2620138"/>
            <a:ext cx="1548300" cy="9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4"/>
          <p:cNvCxnSpPr>
            <a:endCxn id="117" idx="1"/>
          </p:cNvCxnSpPr>
          <p:nvPr/>
        </p:nvCxnSpPr>
        <p:spPr>
          <a:xfrm>
            <a:off x="6850383" y="4026488"/>
            <a:ext cx="1692300" cy="109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4"/>
          <p:cNvCxnSpPr>
            <a:stCxn id="111" idx="2"/>
            <a:endCxn id="116" idx="0"/>
          </p:cNvCxnSpPr>
          <p:nvPr/>
        </p:nvCxnSpPr>
        <p:spPr>
          <a:xfrm>
            <a:off x="6094412" y="4182793"/>
            <a:ext cx="0" cy="140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>
            <a:endCxn id="113" idx="3"/>
          </p:cNvCxnSpPr>
          <p:nvPr/>
        </p:nvCxnSpPr>
        <p:spPr>
          <a:xfrm rot="10800000">
            <a:off x="3646140" y="2620140"/>
            <a:ext cx="1692300" cy="9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4"/>
          <p:cNvCxnSpPr>
            <a:endCxn id="115" idx="3"/>
          </p:cNvCxnSpPr>
          <p:nvPr/>
        </p:nvCxnSpPr>
        <p:spPr>
          <a:xfrm flipH="1">
            <a:off x="3646140" y="3962288"/>
            <a:ext cx="1692300" cy="115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Capabilities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324" y="2751408"/>
            <a:ext cx="6161138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38428" y="5517232"/>
            <a:ext cx="22322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on 1-10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656" y="2060848"/>
            <a:ext cx="2269531" cy="374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Prohibited to enter the water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opposing team’s area &amp; Capture the block within given timeframe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Traverse both the bridge and tunnel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9369" y="4144491"/>
            <a:ext cx="1800200" cy="222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060" y="4149080"/>
            <a:ext cx="1677867" cy="222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Performance Breakdown: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218883" y="2708920"/>
            <a:ext cx="1851193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 Game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718148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785365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852582" y="2708920"/>
            <a:ext cx="1986246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Traverse Proper Obstacle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7922349" y="4396760"/>
            <a:ext cx="1846712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Navigate to Search Area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810945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661128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377887" y="4541490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8"/>
          <p:cNvCxnSpPr>
            <a:stCxn id="154" idx="3"/>
            <a:endCxn id="155" idx="1"/>
          </p:cNvCxnSpPr>
          <p:nvPr/>
        </p:nvCxnSpPr>
        <p:spPr>
          <a:xfrm>
            <a:off x="3070076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8"/>
          <p:cNvCxnSpPr>
            <a:stCxn id="155" idx="3"/>
            <a:endCxn id="156" idx="1"/>
          </p:cNvCxnSpPr>
          <p:nvPr/>
        </p:nvCxnSpPr>
        <p:spPr>
          <a:xfrm>
            <a:off x="5137293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8"/>
          <p:cNvCxnSpPr>
            <a:stCxn id="156" idx="3"/>
            <a:endCxn id="157" idx="1"/>
          </p:cNvCxnSpPr>
          <p:nvPr/>
        </p:nvCxnSpPr>
        <p:spPr>
          <a:xfrm>
            <a:off x="7204510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>
            <a:stCxn id="157" idx="2"/>
            <a:endCxn id="158" idx="0"/>
          </p:cNvCxnSpPr>
          <p:nvPr/>
        </p:nvCxnSpPr>
        <p:spPr>
          <a:xfrm>
            <a:off x="8845705" y="3429000"/>
            <a:ext cx="0" cy="967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8"/>
          <p:cNvCxnSpPr>
            <a:stCxn id="158" idx="1"/>
            <a:endCxn id="159" idx="3"/>
          </p:cNvCxnSpPr>
          <p:nvPr/>
        </p:nvCxnSpPr>
        <p:spPr>
          <a:xfrm rot="10800000">
            <a:off x="7344249" y="4756800"/>
            <a:ext cx="578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8"/>
          <p:cNvCxnSpPr>
            <a:stCxn id="159" idx="1"/>
            <a:endCxn id="160" idx="3"/>
          </p:cNvCxnSpPr>
          <p:nvPr/>
        </p:nvCxnSpPr>
        <p:spPr>
          <a:xfrm rot="10800000">
            <a:off x="5194445" y="4756800"/>
            <a:ext cx="616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8"/>
          <p:cNvCxnSpPr>
            <a:stCxn id="160" idx="1"/>
            <a:endCxn id="161" idx="3"/>
          </p:cNvCxnSpPr>
          <p:nvPr/>
        </p:nvCxnSpPr>
        <p:spPr>
          <a:xfrm flipH="1">
            <a:off x="2911128" y="4756800"/>
            <a:ext cx="750000" cy="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(Per EV3 Kit):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input ports to allow sensor integration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output ports to allow servo motor connection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Small EV3 Motor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NXT Brick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US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Battery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Light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 Threading and Overloading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Wheel slippage due to set speeds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Environmental: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Must be capable to traverse a bridge and tunnel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 lighting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Debris on the track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Reusing Implemented Code from previous labs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Limitations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Non-Ideal, Unreliable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Affected by ambient lighting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NXT Brick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48MHz processor, 256KB of flash memory, 64KB of ram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Cautious with treading and overloading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