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9" r:id="rId7"/>
    <p:sldId id="263" r:id="rId8"/>
    <p:sldId id="264" r:id="rId9"/>
    <p:sldId id="266" r:id="rId10"/>
    <p:sldId id="267" r:id="rId11"/>
    <p:sldId id="268" r:id="rId12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2412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7516443" y="4145281"/>
            <a:ext cx="4686117" cy="2731405"/>
            <a:chOff x="5638800" y="3108960"/>
            <a:chExt cx="3515503" cy="2048555"/>
          </a:xfrm>
        </p:grpSpPr>
        <p:cxnSp>
          <p:nvCxnSpPr>
            <p:cNvPr id="21" name="Shape 21"/>
            <p:cNvCxnSpPr/>
            <p:nvPr/>
          </p:nvCxnSpPr>
          <p:spPr>
            <a:xfrm rot="10800000" flipH="1">
              <a:off x="5638800" y="3108960"/>
              <a:ext cx="3515503" cy="2037116"/>
            </a:xfrm>
            <a:prstGeom prst="straightConnector1">
              <a:avLst/>
            </a:pr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Shape 22"/>
            <p:cNvCxnSpPr/>
            <p:nvPr/>
          </p:nvCxnSpPr>
          <p:spPr>
            <a:xfrm rot="10800000" flipH="1">
              <a:off x="6004643" y="3333750"/>
              <a:ext cx="3149660" cy="1823765"/>
            </a:xfrm>
            <a:prstGeom prst="straightConnector1">
              <a:avLst/>
            </a:pr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Shape 23"/>
            <p:cNvCxnSpPr/>
            <p:nvPr/>
          </p:nvCxnSpPr>
          <p:spPr>
            <a:xfrm rot="10800000" flipH="1">
              <a:off x="6388342" y="3549891"/>
              <a:ext cx="2765961" cy="1600149"/>
            </a:xfrm>
            <a:prstGeom prst="straightConnector1">
              <a:avLst/>
            </a:pr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4" name="Shape 24"/>
          <p:cNvGrpSpPr/>
          <p:nvPr/>
        </p:nvGrpSpPr>
        <p:grpSpPr>
          <a:xfrm>
            <a:off x="-8914" y="6057149"/>
            <a:ext cx="5498726" cy="820207"/>
            <a:chOff x="-6689" y="4553748"/>
            <a:chExt cx="4125118" cy="615155"/>
          </a:xfrm>
        </p:grpSpPr>
        <p:sp>
          <p:nvSpPr>
            <p:cNvPr id="25" name="Shape 25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avLst/>
              <a:gdLst/>
              <a:ahLst/>
              <a:cxnLst/>
              <a:rect l="0" t="0" r="0" b="0"/>
              <a:pathLst>
                <a:path w="612775" h="4115481" extrusionOk="0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avLst/>
              <a:gdLst/>
              <a:ahLst/>
              <a:cxnLst/>
              <a:rect l="0" t="0" r="0" b="0"/>
              <a:pathLst>
                <a:path w="410751" h="3621427" extrusionOk="0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avLst/>
              <a:gdLst/>
              <a:ahLst/>
              <a:cxnLst/>
              <a:rect l="0" t="0" r="0" b="0"/>
              <a:pathLst>
                <a:path w="241768" h="3179761" extrusionOk="0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 rot="5400000">
            <a:off x="2132316" y="-329234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Shape 47"/>
          <p:cNvGrpSpPr/>
          <p:nvPr/>
        </p:nvGrpSpPr>
        <p:grpSpPr>
          <a:xfrm>
            <a:off x="7516443" y="4145281"/>
            <a:ext cx="4686117" cy="2731405"/>
            <a:chOff x="5638800" y="3108960"/>
            <a:chExt cx="3515503" cy="2048555"/>
          </a:xfrm>
        </p:grpSpPr>
        <p:cxnSp>
          <p:nvCxnSpPr>
            <p:cNvPr id="48" name="Shape 48"/>
            <p:cNvCxnSpPr/>
            <p:nvPr/>
          </p:nvCxnSpPr>
          <p:spPr>
            <a:xfrm rot="10800000" flipH="1">
              <a:off x="5638800" y="3108960"/>
              <a:ext cx="3515503" cy="2037116"/>
            </a:xfrm>
            <a:prstGeom prst="straightConnector1">
              <a:avLst/>
            </a:pr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" name="Shape 49"/>
            <p:cNvCxnSpPr/>
            <p:nvPr/>
          </p:nvCxnSpPr>
          <p:spPr>
            <a:xfrm rot="10800000" flipH="1">
              <a:off x="6004643" y="3333750"/>
              <a:ext cx="3149660" cy="1823765"/>
            </a:xfrm>
            <a:prstGeom prst="straightConnector1">
              <a:avLst/>
            </a:pr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Shape 50"/>
            <p:cNvCxnSpPr/>
            <p:nvPr/>
          </p:nvCxnSpPr>
          <p:spPr>
            <a:xfrm rot="10800000" flipH="1">
              <a:off x="6388342" y="3549891"/>
              <a:ext cx="2765961" cy="1600149"/>
            </a:xfrm>
            <a:prstGeom prst="straightConnector1">
              <a:avLst/>
            </a:pr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3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4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960"/>
              <a:buFont typeface="Arial"/>
              <a:buNone/>
              <a:defRPr sz="3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1" name="Shape 11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/>
              <a:ahLst/>
              <a:cxnLst/>
              <a:rect l="0" t="0" r="0" b="0"/>
              <a:pathLst>
                <a:path w="612775" h="3919538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/>
              <a:ahLst/>
              <a:cxnLst/>
              <a:rect l="0" t="0" r="0" b="0"/>
              <a:pathLst>
                <a:path w="410751" h="3421856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/>
              <a:ahLst/>
              <a:cxnLst/>
              <a:rect l="0" t="0" r="0" b="0"/>
              <a:pathLst>
                <a:path w="238919" h="297656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DPM Final Project – Week 4</a:t>
            </a:r>
            <a:endParaRPr sz="5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TEAM 11</a:t>
            </a:r>
            <a:endParaRPr sz="28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6" marR="0" lvl="0" indent="-30474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CA" dirty="0"/>
              <a:t>Push on software to catch-up</a:t>
            </a:r>
          </a:p>
          <a:p>
            <a:pPr marL="304746" marR="0" lvl="0" indent="-30474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CA" dirty="0"/>
              <a:t>Testing software components as they are completed</a:t>
            </a:r>
          </a:p>
          <a:p>
            <a:pPr marL="304746" marR="0" lvl="0" indent="-30474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CA" dirty="0"/>
              <a:t>Full end-to-end testing for demo</a:t>
            </a:r>
          </a:p>
          <a:p>
            <a:pPr marL="304746" marR="0" lvl="0" indent="-30474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CA" dirty="0"/>
              <a:t>Update documentation based on improvements and tests</a:t>
            </a:r>
            <a:endParaRPr dirty="0"/>
          </a:p>
          <a:p>
            <a:pPr marL="609493" marR="0" lvl="1" indent="-10968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493" marR="0" lvl="1" indent="-10968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493" marR="0" lvl="1" indent="-10968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42084" y="836712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 sz="5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4366220" y="4149080"/>
            <a:ext cx="1728192" cy="7200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6F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Gantt Chart Update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 to Application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Budget Update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800" y="4739175"/>
            <a:ext cx="22288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Changes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 sz="2400" dirty="0"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CA" dirty="0"/>
              <a:t>Had difficulty crossing the bridge </a:t>
            </a:r>
          </a:p>
          <a:p>
            <a: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CA" dirty="0"/>
              <a:t>Needed fix wheel</a:t>
            </a:r>
          </a:p>
          <a:p>
            <a: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CA" dirty="0" err="1"/>
              <a:t>Addedd</a:t>
            </a:r>
            <a:r>
              <a:rPr lang="en-CA" dirty="0"/>
              <a:t> landing gear wheel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Testing Design </a:t>
            </a:r>
            <a:r>
              <a:rPr lang="en-US" dirty="0"/>
              <a:t>Update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CA" sz="2400" dirty="0"/>
              <a:t>Tested US sensor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CA" sz="2400" dirty="0"/>
              <a:t>Tested track of updated robot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CA" sz="2400" dirty="0"/>
              <a:t>Tested its ability to put down the extra wheel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CA" sz="2400" dirty="0"/>
              <a:t>Tested ability to cross bridge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A22B4-F14D-4E98-A6D0-FCB827E885A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Testing Design </a:t>
            </a:r>
            <a:r>
              <a:rPr lang="en-US" dirty="0"/>
              <a:t>Upcoming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CA" sz="2400" dirty="0" err="1"/>
              <a:t>Deterimine</a:t>
            </a:r>
            <a:r>
              <a:rPr lang="en-CA" sz="2400" dirty="0"/>
              <a:t> what tests are appropriate to be done before beta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A22B4-F14D-4E98-A6D0-FCB827E885A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21364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Class </a:t>
            </a:r>
            <a:r>
              <a:rPr lang="en-US"/>
              <a:t>Hierarchy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355180" y="1706875"/>
            <a:ext cx="6139800" cy="4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6" marR="0" lvl="0" indent="-126946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/>
              <a:t>Major Changes to be made: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Lab5.class -&gt; Controller.class (contains the obstacle avoidance code and main function)</a:t>
            </a:r>
            <a:endParaRPr sz="1800"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ColourCalibration.class: removal of multi-block system (only one flag)</a:t>
            </a:r>
            <a:endParaRPr sz="1800"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Navigation.class: Change from radians to degree</a:t>
            </a:r>
            <a:endParaRPr sz="1800"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Navigation.class: addition of simple movement classes</a:t>
            </a:r>
            <a:endParaRPr sz="1800"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Display.class -&gt; Removed (useless thread)</a:t>
            </a:r>
            <a:endParaRPr sz="1800"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LightLocalizer : Code change to different localization system</a:t>
            </a:r>
            <a:endParaRPr sz="1800"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Robot.class : New robot class to contain all variables to limit RAM usage due to public variables/duplicates</a:t>
            </a:r>
            <a:endParaRPr sz="18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675" y="1419800"/>
            <a:ext cx="4211324" cy="448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521600" y="5699125"/>
            <a:ext cx="23703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1778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1800"/>
              <a:t>Old Class Hierarchy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API Documentation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6" marR="0" lvl="0" indent="-126946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 Docs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</a:pPr>
            <a:r>
              <a:rPr lang="en-US"/>
              <a:t>To be further worked on after changes</a:t>
            </a: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04747" marR="0" lvl="0" indent="-1269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Status of Code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635000" indent="-457200"/>
            <a:r>
              <a:rPr lang="en-US" dirty="0"/>
              <a:t>Behind on software</a:t>
            </a:r>
          </a:p>
          <a:p>
            <a:pPr marL="635000" indent="-457200"/>
            <a:endParaRPr lang="en-US"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00" indent="-457200"/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Implemented:</a:t>
            </a:r>
          </a:p>
          <a:p>
            <a:pPr marL="1092200" lvl="1" indent="-457200"/>
            <a:r>
              <a:rPr lang="en-US" dirty="0"/>
              <a:t>Robot Class, Odometry, Controller, Navigation</a:t>
            </a:r>
          </a:p>
          <a:p>
            <a:pPr marL="635000" indent="-457200"/>
            <a:r>
              <a:rPr lang="en-US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dirty="0"/>
              <a:t> Do:</a:t>
            </a:r>
          </a:p>
          <a:p>
            <a:pPr marL="1092200" lvl="1" indent="-457200"/>
            <a:r>
              <a:rPr lang="en-US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Continue Localization</a:t>
            </a:r>
            <a:r>
              <a:rPr lang="en-US" dirty="0"/>
              <a:t>, Search &amp; Localize, Avoidance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238</Words>
  <Application>Microsoft Office PowerPoint</Application>
  <PresentationFormat>Custom</PresentationFormat>
  <Paragraphs>47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DPM Final Project – Week 4</vt:lpstr>
      <vt:lpstr>Gantt Chart Update</vt:lpstr>
      <vt:lpstr>Budget Update</vt:lpstr>
      <vt:lpstr>Design Changes</vt:lpstr>
      <vt:lpstr>Testing Design Update</vt:lpstr>
      <vt:lpstr>Testing Design Upcoming</vt:lpstr>
      <vt:lpstr>Software Class Hierarchy </vt:lpstr>
      <vt:lpstr>API Documentation</vt:lpstr>
      <vt:lpstr>Status of Code</vt:lpstr>
      <vt:lpstr>Next Steps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DPM Final Project – Week 4</dc:title>
  <dc:creator>Bryan Jay</dc:creator>
  <cp:lastModifiedBy>Bryan Jay</cp:lastModifiedBy>
  <cp:revision>2</cp:revision>
  <dcterms:modified xsi:type="dcterms:W3CDTF">2018-03-22T15:09:44Z</dcterms:modified>
</cp:coreProperties>
</file>