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3" y="6057149"/>
            <a:ext cx="5498727" cy="820207"/>
            <a:chOff x="-6689" y="4553748"/>
            <a:chExt cx="4125118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8" name="Google Shape;48;p5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Week 6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589953" y="930018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BETA Demo adjustments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failed due to error in the Wi-Fi class</a:t>
            </a:r>
            <a:endParaRPr/>
          </a:p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Failed to test appropriately the Wi-Fi class</a:t>
            </a:r>
            <a:endParaRPr/>
          </a:p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was done on navigation and localization but without using Wi-Fi</a:t>
            </a:r>
            <a:endParaRPr/>
          </a:p>
          <a:p>
            <a:pPr indent="-2794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  Final 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Status – Final Days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14161" y="1580499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Currently in our final development and testing phase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&amp; Localize testing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End-to-end testing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Poster is complete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Documents are up to date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Updating testing</a:t>
            </a:r>
            <a:endParaRPr/>
          </a:p>
          <a:p>
            <a:pPr indent="-279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838" y="2392685"/>
            <a:ext cx="6128197" cy="437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 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5600" y="4502275"/>
            <a:ext cx="22288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275" y="1498600"/>
            <a:ext cx="5252600" cy="31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74" y="2552762"/>
            <a:ext cx="6146753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Status &amp; Updates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218875" y="1706875"/>
            <a:ext cx="5531700" cy="5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Hardware Version 2.0 and 2.1 Introduced</a:t>
            </a:r>
            <a:endParaRPr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Marble was adjusted so that the robot can be more leveled. Got rid of multiple issues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Condensed the robot by getting rid of excess parts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Light Sensors are behind the wheels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Rotating Ultrasonic Sensor moved to the front of the robot. 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Guard Rails Implemented to easily traverse both tunnel and bridge. </a:t>
            </a:r>
            <a:endParaRPr sz="20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25" y="543375"/>
            <a:ext cx="3172475" cy="3022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37" y="3880349"/>
            <a:ext cx="3172463" cy="27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 of Software Development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Implemented:</a:t>
            </a:r>
            <a:endParaRPr/>
          </a:p>
          <a:p>
            <a:pPr indent="-457200" lvl="1" marL="1092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 Class, Odometry, Controller, Navigation, Wi-Fi Class, Light &amp; US Localization</a:t>
            </a:r>
            <a:endParaRPr/>
          </a:p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Complete:</a:t>
            </a:r>
            <a:endParaRPr/>
          </a:p>
          <a:p>
            <a:pPr indent="-457200" lvl="1" marL="1092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&amp; Localize, Robot Avoidance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Status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218883" y="1706880"/>
            <a:ext cx="914742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Wi-Fi Class is now fully tested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properly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Obstacle traversal, Navigation, Localization tested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Do: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documentation of all tests done and the tests to be done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&amp; localize testing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End-to-End testing </a:t>
            </a:r>
            <a:endParaRPr/>
          </a:p>
          <a:p>
            <a:pPr indent="-33528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Small Adjustments to the poster</a:t>
            </a:r>
            <a:endParaRPr/>
          </a:p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Fully presentable Documents</a:t>
            </a:r>
            <a:endParaRPr/>
          </a:p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Putting the code together</a:t>
            </a:r>
            <a:endParaRPr/>
          </a:p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as many cases as possible that may occur during the competition</a:t>
            </a:r>
            <a:endParaRPr/>
          </a:p>
          <a:p>
            <a:pPr indent="-304745" lvl="1" marL="7619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 lighting</a:t>
            </a:r>
            <a:endParaRPr/>
          </a:p>
          <a:p>
            <a:pPr indent="-109684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4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