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32918400" cy="21945600"/>
  <p:notesSz cx="9144000" cy="6858000"/>
  <p:defaultTextStyle>
    <a:defPPr>
      <a:defRPr lang="en-US"/>
    </a:defPPr>
    <a:lvl1pPr marL="0" algn="l" defTabSz="1717287" rtl="0" eaLnBrk="1" latinLnBrk="0" hangingPunct="1">
      <a:defRPr sz="3380" kern="1200">
        <a:solidFill>
          <a:schemeClr val="tx1"/>
        </a:solidFill>
        <a:latin typeface="+mn-lt"/>
        <a:ea typeface="+mn-ea"/>
        <a:cs typeface="+mn-cs"/>
      </a:defRPr>
    </a:lvl1pPr>
    <a:lvl2pPr marL="858644" algn="l" defTabSz="1717287" rtl="0" eaLnBrk="1" latinLnBrk="0" hangingPunct="1">
      <a:defRPr sz="3380" kern="1200">
        <a:solidFill>
          <a:schemeClr val="tx1"/>
        </a:solidFill>
        <a:latin typeface="+mn-lt"/>
        <a:ea typeface="+mn-ea"/>
        <a:cs typeface="+mn-cs"/>
      </a:defRPr>
    </a:lvl2pPr>
    <a:lvl3pPr marL="1717287" algn="l" defTabSz="1717287" rtl="0" eaLnBrk="1" latinLnBrk="0" hangingPunct="1">
      <a:defRPr sz="3380" kern="1200">
        <a:solidFill>
          <a:schemeClr val="tx1"/>
        </a:solidFill>
        <a:latin typeface="+mn-lt"/>
        <a:ea typeface="+mn-ea"/>
        <a:cs typeface="+mn-cs"/>
      </a:defRPr>
    </a:lvl3pPr>
    <a:lvl4pPr marL="2575931" algn="l" defTabSz="1717287" rtl="0" eaLnBrk="1" latinLnBrk="0" hangingPunct="1">
      <a:defRPr sz="3380" kern="1200">
        <a:solidFill>
          <a:schemeClr val="tx1"/>
        </a:solidFill>
        <a:latin typeface="+mn-lt"/>
        <a:ea typeface="+mn-ea"/>
        <a:cs typeface="+mn-cs"/>
      </a:defRPr>
    </a:lvl4pPr>
    <a:lvl5pPr marL="3434574" algn="l" defTabSz="1717287" rtl="0" eaLnBrk="1" latinLnBrk="0" hangingPunct="1">
      <a:defRPr sz="3380" kern="1200">
        <a:solidFill>
          <a:schemeClr val="tx1"/>
        </a:solidFill>
        <a:latin typeface="+mn-lt"/>
        <a:ea typeface="+mn-ea"/>
        <a:cs typeface="+mn-cs"/>
      </a:defRPr>
    </a:lvl5pPr>
    <a:lvl6pPr marL="4293218" algn="l" defTabSz="1717287" rtl="0" eaLnBrk="1" latinLnBrk="0" hangingPunct="1">
      <a:defRPr sz="3380" kern="1200">
        <a:solidFill>
          <a:schemeClr val="tx1"/>
        </a:solidFill>
        <a:latin typeface="+mn-lt"/>
        <a:ea typeface="+mn-ea"/>
        <a:cs typeface="+mn-cs"/>
      </a:defRPr>
    </a:lvl6pPr>
    <a:lvl7pPr marL="5151861" algn="l" defTabSz="1717287" rtl="0" eaLnBrk="1" latinLnBrk="0" hangingPunct="1">
      <a:defRPr sz="3380" kern="1200">
        <a:solidFill>
          <a:schemeClr val="tx1"/>
        </a:solidFill>
        <a:latin typeface="+mn-lt"/>
        <a:ea typeface="+mn-ea"/>
        <a:cs typeface="+mn-cs"/>
      </a:defRPr>
    </a:lvl7pPr>
    <a:lvl8pPr marL="6010505" algn="l" defTabSz="1717287" rtl="0" eaLnBrk="1" latinLnBrk="0" hangingPunct="1">
      <a:defRPr sz="3380" kern="1200">
        <a:solidFill>
          <a:schemeClr val="tx1"/>
        </a:solidFill>
        <a:latin typeface="+mn-lt"/>
        <a:ea typeface="+mn-ea"/>
        <a:cs typeface="+mn-cs"/>
      </a:defRPr>
    </a:lvl8pPr>
    <a:lvl9pPr marL="6869148" algn="l" defTabSz="1717287" rtl="0" eaLnBrk="1" latinLnBrk="0" hangingPunct="1">
      <a:defRPr sz="338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0"/>
  </p:normalViewPr>
  <p:slideViewPr>
    <p:cSldViewPr snapToGrid="0">
      <p:cViewPr>
        <p:scale>
          <a:sx n="30" d="100"/>
          <a:sy n="30" d="100"/>
        </p:scale>
        <p:origin x="175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5253-0F61-4B58-AF8A-4A7FCAEBF9D4}" type="datetimeFigureOut">
              <a:rPr lang="en-CA" smtClean="0"/>
              <a:t>03/04/2017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C112-723C-4950-B9A2-2F48386021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3658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5253-0F61-4B58-AF8A-4A7FCAEBF9D4}" type="datetimeFigureOut">
              <a:rPr lang="en-CA" smtClean="0"/>
              <a:t>03/04/2017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C112-723C-4950-B9A2-2F48386021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8818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5253-0F61-4B58-AF8A-4A7FCAEBF9D4}" type="datetimeFigureOut">
              <a:rPr lang="en-CA" smtClean="0"/>
              <a:t>03/04/2017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C112-723C-4950-B9A2-2F48386021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7137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5253-0F61-4B58-AF8A-4A7FCAEBF9D4}" type="datetimeFigureOut">
              <a:rPr lang="en-CA" smtClean="0"/>
              <a:t>03/04/2017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C112-723C-4950-B9A2-2F48386021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3634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5253-0F61-4B58-AF8A-4A7FCAEBF9D4}" type="datetimeFigureOut">
              <a:rPr lang="en-CA" smtClean="0"/>
              <a:t>03/04/2017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C112-723C-4950-B9A2-2F48386021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6454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5253-0F61-4B58-AF8A-4A7FCAEBF9D4}" type="datetimeFigureOut">
              <a:rPr lang="en-CA" smtClean="0"/>
              <a:t>03/04/2017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C112-723C-4950-B9A2-2F48386021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865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5253-0F61-4B58-AF8A-4A7FCAEBF9D4}" type="datetimeFigureOut">
              <a:rPr lang="en-CA" smtClean="0"/>
              <a:t>03/04/2017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C112-723C-4950-B9A2-2F48386021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0536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5253-0F61-4B58-AF8A-4A7FCAEBF9D4}" type="datetimeFigureOut">
              <a:rPr lang="en-CA" smtClean="0"/>
              <a:t>03/04/2017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C112-723C-4950-B9A2-2F48386021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2349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5253-0F61-4B58-AF8A-4A7FCAEBF9D4}" type="datetimeFigureOut">
              <a:rPr lang="en-CA" smtClean="0"/>
              <a:t>03/04/2017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C112-723C-4950-B9A2-2F48386021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3522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5253-0F61-4B58-AF8A-4A7FCAEBF9D4}" type="datetimeFigureOut">
              <a:rPr lang="en-CA" smtClean="0"/>
              <a:t>03/04/2017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C112-723C-4950-B9A2-2F48386021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2550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5253-0F61-4B58-AF8A-4A7FCAEBF9D4}" type="datetimeFigureOut">
              <a:rPr lang="en-CA" smtClean="0"/>
              <a:t>03/04/2017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C112-723C-4950-B9A2-2F48386021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297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D5253-0F61-4B58-AF8A-4A7FCAEBF9D4}" type="datetimeFigureOut">
              <a:rPr lang="en-CA" smtClean="0"/>
              <a:t>03/04/2017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EC112-723C-4950-B9A2-2F48386021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3031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918400" cy="2194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12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Nayem</dc:creator>
  <cp:lastModifiedBy>Nayem</cp:lastModifiedBy>
  <cp:revision>3</cp:revision>
  <dcterms:created xsi:type="dcterms:W3CDTF">2017-04-04T03:47:00Z</dcterms:created>
  <dcterms:modified xsi:type="dcterms:W3CDTF">2017-04-04T04:03:08Z</dcterms:modified>
</cp:coreProperties>
</file>