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Average"/>
      <p:regular r:id="rId22"/>
    </p:embeddedFon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Average-regular.fntdata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schemas.openxmlformats.org/officeDocument/2006/relationships/font" Target="fonts/Oswald-bold.fntdata"/><Relationship Id="rId12" Type="http://schemas.openxmlformats.org/officeDocument/2006/relationships/slide" Target="slides/slide8.xml"/><Relationship Id="rId23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b="0" i="0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b="0" i="0" sz="1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2286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2286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2286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2286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2286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2286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2286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2286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b="0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b="0" i="0" sz="4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b="0" i="0" sz="4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None/>
              <a:defRPr b="0" i="0" sz="18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b="0" i="0" sz="21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rive.google.com/file/d/0Bwmr3wUMmOS6emE3dEthXzhpVHc/view" TargetMode="External"/><Relationship Id="rId4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</a:pPr>
            <a:r>
              <a:rPr b="0" i="0" lang="en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ECSE 211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</a:pPr>
            <a:r>
              <a:rPr b="0" i="0" lang="en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Design Principles and Methods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</a:pPr>
            <a:r>
              <a:rPr b="0" i="0" lang="en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TEAM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Mechanical Design Demo</a:t>
            </a:r>
            <a:endParaRPr/>
          </a:p>
        </p:txBody>
      </p:sp>
      <p:sp>
        <p:nvSpPr>
          <p:cNvPr id="109" name="Shape 109" title="Test Demo 6th March.mp4">
            <a:hlinkClick r:id="rId3"/>
          </p:cNvPr>
          <p:cNvSpPr/>
          <p:nvPr/>
        </p:nvSpPr>
        <p:spPr>
          <a:xfrm>
            <a:off x="1608125" y="561225"/>
            <a:ext cx="5927750" cy="4445825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Defense Mechanism</a:t>
            </a:r>
            <a:endParaRPr/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4878600" y="1377975"/>
            <a:ext cx="395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ideas:</a:t>
            </a:r>
            <a:endParaRPr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Sailing mat</a:t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Deploying wall</a:t>
            </a:r>
            <a:endParaRPr/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77987"/>
            <a:ext cx="3953850" cy="2965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54230" y="201864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</a:pPr>
            <a:r>
              <a:rPr b="1" lang="en" sz="4400">
                <a:solidFill>
                  <a:srgbClr val="FEFEFE"/>
                </a:solidFill>
              </a:rPr>
              <a:t>Software</a:t>
            </a:r>
            <a:r>
              <a:rPr b="1" i="0" lang="en" sz="4400" u="none" cap="none" strike="noStrike">
                <a:solidFill>
                  <a:srgbClr val="FEFEFE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4400">
                <a:solidFill>
                  <a:srgbClr val="FEFEFE"/>
                </a:solidFill>
              </a:rPr>
              <a:t>Architecture</a:t>
            </a:r>
            <a:endParaRPr b="1" sz="4400">
              <a:solidFill>
                <a:srgbClr val="FEFEFE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Modules and Interfacing</a:t>
            </a:r>
            <a:endParaRPr/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en"/>
              <a:t>Pathfinder module</a:t>
            </a:r>
            <a:r>
              <a:rPr lang="en"/>
              <a:t> - Generates optimal path for odometer correction according to grid structure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en"/>
              <a:t>Pilot</a:t>
            </a:r>
            <a:r>
              <a:rPr lang="en"/>
              <a:t> - Moves robot according to instructions from Pathfinder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en"/>
              <a:t>Odometer Correctio</a:t>
            </a:r>
            <a:r>
              <a:rPr lang="en"/>
              <a:t>n - Uses light sensor pulses, path information to correct odometer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en"/>
              <a:t>Odometer</a:t>
            </a:r>
            <a:r>
              <a:rPr lang="en"/>
              <a:t> - Generates position and heading data using wheel tachometers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en"/>
              <a:t>Main/Entry Point</a:t>
            </a:r>
            <a:r>
              <a:rPr lang="en"/>
              <a:t> - Logic thread containing instructions on how to act in the context of the competition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en"/>
              <a:t>Ball Launcher</a:t>
            </a:r>
            <a:r>
              <a:rPr lang="en"/>
              <a:t> - Controls the launcher’s motor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en"/>
              <a:t>Localizer</a:t>
            </a:r>
            <a:r>
              <a:rPr lang="en"/>
              <a:t> - Runs once at the start to orient and position robot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Shape 1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6170" y="0"/>
            <a:ext cx="411166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0237" y="115775"/>
            <a:ext cx="6903526" cy="491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Final Project in relation to Lab 5</a:t>
            </a:r>
            <a:endParaRPr b="0" i="0" sz="30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719850"/>
            <a:ext cx="8520600" cy="21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 final project allowed us to experiment with different launch mechanisms and develop and understanding of ballistics for this project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Plans for the following week</a:t>
            </a:r>
            <a:endParaRPr b="0" i="0" sz="30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b="0" i="0" lang="en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Finish building the piston design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lang="en"/>
              <a:t>Complete the Pathfinder, Odometer Correction, and Pilot code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b="0" i="0" lang="en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Test the mechanical design completely</a:t>
            </a:r>
            <a:endParaRPr/>
          </a:p>
          <a:p>
            <a:pPr indent="-1143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None/>
            </a:pPr>
            <a:r>
              <a:t/>
            </a:r>
            <a:endParaRPr b="0" i="0" sz="18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1143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None/>
            </a:pPr>
            <a:r>
              <a:t/>
            </a:r>
            <a:endParaRPr b="0" i="0" sz="18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750" y="76200"/>
            <a:ext cx="7643204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Shape 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532" y="644515"/>
            <a:ext cx="9039382" cy="3593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1243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</a:pPr>
            <a:r>
              <a:rPr b="0" i="0" lang="en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Budget</a:t>
            </a:r>
            <a:endParaRPr b="0" i="0" sz="40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2466136" y="4198151"/>
            <a:ext cx="3942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Font typeface="Arial"/>
              <a:buNone/>
            </a:pPr>
            <a:r>
              <a:rPr b="1" i="0" lang="en" sz="54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For Week 2</a:t>
            </a:r>
            <a:endParaRPr/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75" y="837100"/>
            <a:ext cx="9003450" cy="32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2269952" y="2067975"/>
            <a:ext cx="4604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</a:pPr>
            <a:r>
              <a:rPr b="1" i="0" lang="en" sz="4400" u="none" cap="none" strike="noStrike">
                <a:solidFill>
                  <a:srgbClr val="FEFEFE"/>
                </a:solidFill>
                <a:latin typeface="Oswald"/>
                <a:ea typeface="Oswald"/>
                <a:cs typeface="Oswald"/>
                <a:sym typeface="Oswald"/>
              </a:rPr>
              <a:t>Mechanical Design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Shape 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Shape 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Shape 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Shape 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0"/>
            <a:ext cx="385762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71706" y="0"/>
            <a:ext cx="38576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