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verage-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Shape 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4" name="Shape 14"/>
          <p:cNvSpPr txBox="1"/>
          <p:nvPr>
            <p:ph type="ctrTitle"/>
          </p:nvPr>
        </p:nvSpPr>
        <p:spPr>
          <a:xfrm>
            <a:off x="671257" y="990800"/>
            <a:ext cx="7801500" cy="17301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Oswald"/>
              <a:buNone/>
              <a:defRPr b="0" i="0" sz="4800" u="none" cap="none" strike="noStrike">
                <a:solidFill>
                  <a:schemeClr val="dk1"/>
                </a:solidFill>
                <a:latin typeface="Oswald"/>
                <a:ea typeface="Oswald"/>
                <a:cs typeface="Oswald"/>
                <a:sym typeface="Oswald"/>
              </a:defRPr>
            </a:lvl1pPr>
            <a:lvl2pPr indent="0" lvl="1"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2pPr>
            <a:lvl3pPr indent="0" lvl="2"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3pPr>
            <a:lvl4pPr indent="0" lvl="3"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4pPr>
            <a:lvl5pPr indent="0" lvl="4"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5pPr>
            <a:lvl6pPr indent="0" lvl="5"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6pPr>
            <a:lvl7pPr indent="0" lvl="6"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7pPr>
            <a:lvl8pPr indent="0" lvl="7"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8pPr>
            <a:lvl9pPr indent="0" lvl="8" algn="ctr">
              <a:spcBef>
                <a:spcPts val="0"/>
              </a:spcBef>
              <a:spcAft>
                <a:spcPts val="0"/>
              </a:spcAft>
              <a:buClr>
                <a:schemeClr val="dk1"/>
              </a:buClr>
              <a:buSzPts val="1400"/>
              <a:buFont typeface="Oswald"/>
              <a:buNone/>
              <a:defRPr sz="4800">
                <a:solidFill>
                  <a:schemeClr val="dk1"/>
                </a:solidFill>
                <a:latin typeface="Oswald"/>
                <a:ea typeface="Oswald"/>
                <a:cs typeface="Oswald"/>
                <a:sym typeface="Oswald"/>
              </a:defRPr>
            </a:lvl9pPr>
          </a:lstStyle>
          <a:p/>
        </p:txBody>
      </p:sp>
      <p:sp>
        <p:nvSpPr>
          <p:cNvPr id="15" name="Shape 15"/>
          <p:cNvSpPr txBox="1"/>
          <p:nvPr>
            <p:ph idx="1" type="subTitle"/>
          </p:nvPr>
        </p:nvSpPr>
        <p:spPr>
          <a:xfrm>
            <a:off x="671250" y="3174875"/>
            <a:ext cx="7801500" cy="79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1pPr>
            <a:lvl2pPr indent="0" lvl="1" marL="4572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2pPr>
            <a:lvl3pPr indent="0" lvl="2" marL="9144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3pPr>
            <a:lvl4pPr indent="0" lvl="3" marL="13716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4pPr>
            <a:lvl5pPr indent="0" lvl="4" marL="18288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5pPr>
            <a:lvl6pPr indent="0" lvl="5" marL="22860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6pPr>
            <a:lvl7pPr indent="0" lvl="6" marL="27432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7pPr>
            <a:lvl8pPr indent="0" lvl="7" marL="32004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8pPr>
            <a:lvl9pPr indent="0" lvl="8" marL="3657600" marR="0" rtl="0" algn="ctr">
              <a:lnSpc>
                <a:spcPct val="100000"/>
              </a:lnSpc>
              <a:spcBef>
                <a:spcPts val="0"/>
              </a:spcBef>
              <a:spcAft>
                <a:spcPts val="0"/>
              </a:spcAft>
              <a:buClr>
                <a:schemeClr val="accent3"/>
              </a:buClr>
              <a:buSzPts val="1400"/>
              <a:buFont typeface="Average"/>
              <a:buNone/>
              <a:defRPr b="0" i="0" sz="2100" u="none" cap="none" strike="noStrike">
                <a:solidFill>
                  <a:schemeClr val="accent3"/>
                </a:solidFill>
                <a:latin typeface="Average"/>
                <a:ea typeface="Average"/>
                <a:cs typeface="Average"/>
                <a:sym typeface="Average"/>
              </a:defRPr>
            </a:lvl9pPr>
          </a:lstStyle>
          <a:p/>
        </p:txBody>
      </p:sp>
      <p:sp>
        <p:nvSpPr>
          <p:cNvPr id="16" name="Shape 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Oswald"/>
              <a:buNone/>
              <a:defRPr b="0" i="0" sz="12000" u="none" cap="none" strike="noStrike">
                <a:solidFill>
                  <a:schemeClr val="dk1"/>
                </a:solidFill>
                <a:latin typeface="Oswald"/>
                <a:ea typeface="Oswald"/>
                <a:cs typeface="Oswald"/>
                <a:sym typeface="Oswald"/>
              </a:defRPr>
            </a:lvl1pPr>
            <a:lvl2pPr indent="0" lvl="1"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2pPr>
            <a:lvl3pPr indent="0" lvl="2"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3pPr>
            <a:lvl4pPr indent="0" lvl="3"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4pPr>
            <a:lvl5pPr indent="0" lvl="4"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5pPr>
            <a:lvl6pPr indent="0" lvl="5"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6pPr>
            <a:lvl7pPr indent="0" lvl="6"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7pPr>
            <a:lvl8pPr indent="0" lvl="7"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8pPr>
            <a:lvl9pPr indent="0" lvl="8" algn="ctr">
              <a:spcBef>
                <a:spcPts val="0"/>
              </a:spcBef>
              <a:spcAft>
                <a:spcPts val="0"/>
              </a:spcAft>
              <a:buClr>
                <a:schemeClr val="dk1"/>
              </a:buClr>
              <a:buSzPts val="1400"/>
              <a:buFont typeface="Oswald"/>
              <a:buNone/>
              <a:defRPr sz="12000">
                <a:solidFill>
                  <a:schemeClr val="dk1"/>
                </a:solidFill>
                <a:latin typeface="Oswald"/>
                <a:ea typeface="Oswald"/>
                <a:cs typeface="Oswald"/>
                <a:sym typeface="Oswald"/>
              </a:defRPr>
            </a:lvl9pPr>
          </a:lstStyle>
          <a:p/>
        </p:txBody>
      </p:sp>
      <p:sp>
        <p:nvSpPr>
          <p:cNvPr id="51" name="Shape 5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accent3"/>
              </a:buClr>
              <a:buSzPts val="1400"/>
              <a:buFont typeface="Average"/>
              <a:buNone/>
              <a:defRPr b="0" i="0" sz="1800" u="none" cap="none" strike="noStrike">
                <a:solidFill>
                  <a:schemeClr val="accent3"/>
                </a:solidFill>
                <a:latin typeface="Average"/>
                <a:ea typeface="Average"/>
                <a:cs typeface="Average"/>
                <a:sym typeface="Average"/>
              </a:defRPr>
            </a:lvl1pPr>
            <a:lvl2pPr indent="-228600" lvl="1" marL="9144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ctr">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52" name="Shape 5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Oswald"/>
              <a:buNone/>
              <a:defRPr b="0" i="0" sz="3000" u="none" cap="none" strike="noStrike">
                <a:solidFill>
                  <a:schemeClr val="dk1"/>
                </a:solidFill>
                <a:latin typeface="Oswald"/>
                <a:ea typeface="Oswald"/>
                <a:cs typeface="Oswald"/>
                <a:sym typeface="Oswald"/>
              </a:defRPr>
            </a:lvl1pPr>
            <a:lvl2pPr indent="0" lvl="1">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2pPr>
            <a:lvl3pPr indent="0" lvl="2">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3pPr>
            <a:lvl4pPr indent="0" lvl="3">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4pPr>
            <a:lvl5pPr indent="0" lvl="4">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5pPr>
            <a:lvl6pPr indent="0" lvl="5">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6pPr>
            <a:lvl7pPr indent="0" lvl="6">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7pPr>
            <a:lvl8pPr indent="0" lvl="7">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8pPr>
            <a:lvl9pPr indent="0" lvl="8">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9pPr>
          </a:lstStyle>
          <a:p/>
        </p:txBody>
      </p:sp>
      <p:sp>
        <p:nvSpPr>
          <p:cNvPr id="19" name="Shape 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400"/>
              <a:buFont typeface="Average"/>
              <a:buNone/>
              <a:defRPr b="0" i="0" sz="18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20" name="Shape 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Oswald"/>
              <a:buNone/>
              <a:defRPr b="0" i="0" sz="3600" u="none" cap="none" strike="noStrike">
                <a:solidFill>
                  <a:schemeClr val="dk1"/>
                </a:solidFill>
                <a:latin typeface="Oswald"/>
                <a:ea typeface="Oswald"/>
                <a:cs typeface="Oswald"/>
                <a:sym typeface="Oswald"/>
              </a:defRPr>
            </a:lvl1pPr>
            <a:lvl2pPr indent="0" lvl="1"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2pPr>
            <a:lvl3pPr indent="0" lvl="2"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3pPr>
            <a:lvl4pPr indent="0" lvl="3"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4pPr>
            <a:lvl5pPr indent="0" lvl="4"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5pPr>
            <a:lvl6pPr indent="0" lvl="5"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6pPr>
            <a:lvl7pPr indent="0" lvl="6"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7pPr>
            <a:lvl8pPr indent="0" lvl="7"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8pPr>
            <a:lvl9pPr indent="0" lvl="8" algn="ctr">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9pPr>
          </a:lstStyle>
          <a:p/>
        </p:txBody>
      </p:sp>
      <p:sp>
        <p:nvSpPr>
          <p:cNvPr id="23" name="Shape 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Oswald"/>
              <a:buNone/>
              <a:defRPr b="0" i="0" sz="3000" u="none" cap="none" strike="noStrike">
                <a:solidFill>
                  <a:schemeClr val="dk1"/>
                </a:solidFill>
                <a:latin typeface="Oswald"/>
                <a:ea typeface="Oswald"/>
                <a:cs typeface="Oswald"/>
                <a:sym typeface="Oswald"/>
              </a:defRPr>
            </a:lvl1pPr>
            <a:lvl2pPr indent="0" lvl="1">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2pPr>
            <a:lvl3pPr indent="0" lvl="2">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3pPr>
            <a:lvl4pPr indent="0" lvl="3">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4pPr>
            <a:lvl5pPr indent="0" lvl="4">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5pPr>
            <a:lvl6pPr indent="0" lvl="5">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6pPr>
            <a:lvl7pPr indent="0" lvl="6">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7pPr>
            <a:lvl8pPr indent="0" lvl="7">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8pPr>
            <a:lvl9pPr indent="0" lvl="8">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9pPr>
          </a:lstStyle>
          <a:p/>
        </p:txBody>
      </p:sp>
      <p:sp>
        <p:nvSpPr>
          <p:cNvPr id="26" name="Shape 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9pPr>
          </a:lstStyle>
          <a:p/>
        </p:txBody>
      </p:sp>
      <p:sp>
        <p:nvSpPr>
          <p:cNvPr id="27" name="Shape 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9pPr>
          </a:lstStyle>
          <a:p/>
        </p:txBody>
      </p:sp>
      <p:sp>
        <p:nvSpPr>
          <p:cNvPr id="28" name="Shape 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Oswald"/>
              <a:buNone/>
              <a:defRPr b="0" i="0" sz="3000" u="none" cap="none" strike="noStrike">
                <a:solidFill>
                  <a:schemeClr val="dk1"/>
                </a:solidFill>
                <a:latin typeface="Oswald"/>
                <a:ea typeface="Oswald"/>
                <a:cs typeface="Oswald"/>
                <a:sym typeface="Oswald"/>
              </a:defRPr>
            </a:lvl1pPr>
            <a:lvl2pPr indent="0" lvl="1">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2pPr>
            <a:lvl3pPr indent="0" lvl="2">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3pPr>
            <a:lvl4pPr indent="0" lvl="3">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4pPr>
            <a:lvl5pPr indent="0" lvl="4">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5pPr>
            <a:lvl6pPr indent="0" lvl="5">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6pPr>
            <a:lvl7pPr indent="0" lvl="6">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7pPr>
            <a:lvl8pPr indent="0" lvl="7">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8pPr>
            <a:lvl9pPr indent="0" lvl="8">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9pPr>
          </a:lstStyle>
          <a:p/>
        </p:txBody>
      </p:sp>
      <p:sp>
        <p:nvSpPr>
          <p:cNvPr id="31" name="Shape 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Oswald"/>
              <a:buNone/>
              <a:defRPr b="0" i="0" sz="2400" u="none" cap="none" strike="noStrike">
                <a:solidFill>
                  <a:schemeClr val="dk1"/>
                </a:solidFill>
                <a:latin typeface="Oswald"/>
                <a:ea typeface="Oswald"/>
                <a:cs typeface="Oswald"/>
                <a:sym typeface="Oswald"/>
              </a:defRPr>
            </a:lvl1pPr>
            <a:lvl2pPr indent="0" lvl="1">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2pPr>
            <a:lvl3pPr indent="0" lvl="2">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3pPr>
            <a:lvl4pPr indent="0" lvl="3">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4pPr>
            <a:lvl5pPr indent="0" lvl="4">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5pPr>
            <a:lvl6pPr indent="0" lvl="5">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6pPr>
            <a:lvl7pPr indent="0" lvl="6">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7pPr>
            <a:lvl8pPr indent="0" lvl="7">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8pPr>
            <a:lvl9pPr indent="0" lvl="8">
              <a:spcBef>
                <a:spcPts val="0"/>
              </a:spcBef>
              <a:spcAft>
                <a:spcPts val="0"/>
              </a:spcAft>
              <a:buClr>
                <a:schemeClr val="dk1"/>
              </a:buClr>
              <a:buSzPts val="1400"/>
              <a:buFont typeface="Oswald"/>
              <a:buNone/>
              <a:defRPr sz="2400">
                <a:solidFill>
                  <a:schemeClr val="dk1"/>
                </a:solidFill>
                <a:latin typeface="Oswald"/>
                <a:ea typeface="Oswald"/>
                <a:cs typeface="Oswald"/>
                <a:sym typeface="Oswald"/>
              </a:defRPr>
            </a:lvl9pPr>
          </a:lstStyle>
          <a:p/>
        </p:txBody>
      </p:sp>
      <p:sp>
        <p:nvSpPr>
          <p:cNvPr id="34" name="Shape 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200" u="none" cap="none" strike="noStrike">
                <a:solidFill>
                  <a:schemeClr val="accent3"/>
                </a:solidFill>
                <a:latin typeface="Average"/>
                <a:ea typeface="Average"/>
                <a:cs typeface="Average"/>
                <a:sym typeface="Average"/>
              </a:defRPr>
            </a:lvl9pPr>
          </a:lstStyle>
          <a:p/>
        </p:txBody>
      </p:sp>
      <p:sp>
        <p:nvSpPr>
          <p:cNvPr id="35" name="Shape 3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Oswald"/>
              <a:buNone/>
              <a:defRPr b="0" i="0" sz="4800" u="none" cap="none" strike="noStrike">
                <a:solidFill>
                  <a:schemeClr val="lt1"/>
                </a:solidFill>
                <a:latin typeface="Oswald"/>
                <a:ea typeface="Oswald"/>
                <a:cs typeface="Oswald"/>
                <a:sym typeface="Oswald"/>
              </a:defRPr>
            </a:lvl1pPr>
            <a:lvl2pPr indent="0" lvl="1">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2pPr>
            <a:lvl3pPr indent="0" lvl="2">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3pPr>
            <a:lvl4pPr indent="0" lvl="3">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4pPr>
            <a:lvl5pPr indent="0" lvl="4">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5pPr>
            <a:lvl6pPr indent="0" lvl="5">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6pPr>
            <a:lvl7pPr indent="0" lvl="6">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7pPr>
            <a:lvl8pPr indent="0" lvl="7">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8pPr>
            <a:lvl9pPr indent="0" lvl="8">
              <a:spcBef>
                <a:spcPts val="0"/>
              </a:spcBef>
              <a:spcAft>
                <a:spcPts val="0"/>
              </a:spcAft>
              <a:buClr>
                <a:schemeClr val="lt1"/>
              </a:buClr>
              <a:buSzPts val="1400"/>
              <a:buFont typeface="Oswald"/>
              <a:buNone/>
              <a:defRPr sz="4800">
                <a:solidFill>
                  <a:schemeClr val="lt1"/>
                </a:solidFill>
                <a:latin typeface="Oswald"/>
                <a:ea typeface="Oswald"/>
                <a:cs typeface="Oswald"/>
                <a:sym typeface="Oswald"/>
              </a:defRPr>
            </a:lvl9pPr>
          </a:lstStyle>
          <a:p/>
        </p:txBody>
      </p:sp>
      <p:sp>
        <p:nvSpPr>
          <p:cNvPr id="38" name="Shape 3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Oswald"/>
              <a:buNone/>
              <a:defRPr b="0" i="0" sz="4200" u="none" cap="none" strike="noStrike">
                <a:solidFill>
                  <a:schemeClr val="dk1"/>
                </a:solidFill>
                <a:latin typeface="Oswald"/>
                <a:ea typeface="Oswald"/>
                <a:cs typeface="Oswald"/>
                <a:sym typeface="Oswald"/>
              </a:defRPr>
            </a:lvl1pPr>
            <a:lvl2pPr indent="0" lvl="1"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2pPr>
            <a:lvl3pPr indent="0" lvl="2"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3pPr>
            <a:lvl4pPr indent="0" lvl="3"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4pPr>
            <a:lvl5pPr indent="0" lvl="4"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5pPr>
            <a:lvl6pPr indent="0" lvl="5"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6pPr>
            <a:lvl7pPr indent="0" lvl="6"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7pPr>
            <a:lvl8pPr indent="0" lvl="7"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8pPr>
            <a:lvl9pPr indent="0" lvl="8" algn="ctr">
              <a:spcBef>
                <a:spcPts val="0"/>
              </a:spcBef>
              <a:spcAft>
                <a:spcPts val="0"/>
              </a:spcAft>
              <a:buClr>
                <a:schemeClr val="dk1"/>
              </a:buClr>
              <a:buSzPts val="1400"/>
              <a:buFont typeface="Oswald"/>
              <a:buNone/>
              <a:defRPr sz="4200">
                <a:solidFill>
                  <a:schemeClr val="dk1"/>
                </a:solidFill>
                <a:latin typeface="Oswald"/>
                <a:ea typeface="Oswald"/>
                <a:cs typeface="Oswald"/>
                <a:sym typeface="Oswald"/>
              </a:defRPr>
            </a:lvl9pPr>
          </a:lstStyle>
          <a:p/>
        </p:txBody>
      </p:sp>
      <p:sp>
        <p:nvSpPr>
          <p:cNvPr id="43" name="Shape 43"/>
          <p:cNvSpPr txBox="1"/>
          <p:nvPr>
            <p:ph idx="1" type="subTitle"/>
          </p:nvPr>
        </p:nvSpPr>
        <p:spPr>
          <a:xfrm>
            <a:off x="265500" y="2845200"/>
            <a:ext cx="4045200" cy="13455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1pPr>
            <a:lvl2pPr indent="0" lvl="1" marL="4572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2pPr>
            <a:lvl3pPr indent="0" lvl="2" marL="9144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3pPr>
            <a:lvl4pPr indent="0" lvl="3" marL="13716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4pPr>
            <a:lvl5pPr indent="0" lvl="4" marL="18288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5pPr>
            <a:lvl6pPr indent="0" lvl="5" marL="22860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6pPr>
            <a:lvl7pPr indent="0" lvl="6" marL="27432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7pPr>
            <a:lvl8pPr indent="0" lvl="7" marL="32004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8pPr>
            <a:lvl9pPr indent="0" lvl="8" marL="3657600" marR="0" rtl="0" algn="ctr">
              <a:lnSpc>
                <a:spcPct val="100000"/>
              </a:lnSpc>
              <a:spcBef>
                <a:spcPts val="0"/>
              </a:spcBef>
              <a:spcAft>
                <a:spcPts val="0"/>
              </a:spcAft>
              <a:buClr>
                <a:schemeClr val="dk1"/>
              </a:buClr>
              <a:buSzPts val="1400"/>
              <a:buFont typeface="Average"/>
              <a:buNone/>
              <a:defRPr b="0" i="0" sz="2100" u="none" cap="none" strike="noStrike">
                <a:solidFill>
                  <a:schemeClr val="dk1"/>
                </a:solidFill>
                <a:latin typeface="Average"/>
                <a:ea typeface="Average"/>
                <a:cs typeface="Average"/>
                <a:sym typeface="Average"/>
              </a:defRPr>
            </a:lvl9pPr>
          </a:lstStyle>
          <a:p/>
        </p:txBody>
      </p:sp>
      <p:sp>
        <p:nvSpPr>
          <p:cNvPr id="44" name="Shape 4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lt1"/>
              </a:buClr>
              <a:buSzPts val="1400"/>
              <a:buFont typeface="Average"/>
              <a:buNone/>
              <a:defRPr b="0" i="0" sz="1800" u="none" cap="none" strike="noStrike">
                <a:solidFill>
                  <a:schemeClr val="lt1"/>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lt1"/>
              </a:buClr>
              <a:buSzPts val="1400"/>
              <a:buFont typeface="Average"/>
              <a:buNone/>
              <a:defRPr b="0" i="0" sz="1400" u="none" cap="none" strike="noStrike">
                <a:solidFill>
                  <a:schemeClr val="lt1"/>
                </a:solidFill>
                <a:latin typeface="Average"/>
                <a:ea typeface="Average"/>
                <a:cs typeface="Average"/>
                <a:sym typeface="Average"/>
              </a:defRPr>
            </a:lvl9pPr>
          </a:lstStyle>
          <a:p/>
        </p:txBody>
      </p:sp>
      <p:sp>
        <p:nvSpPr>
          <p:cNvPr id="45" name="Shape 4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Oswald"/>
              <a:buNone/>
              <a:defRPr b="0" i="0" sz="2100" u="none" cap="none" strike="noStrike">
                <a:solidFill>
                  <a:schemeClr val="dk1"/>
                </a:solidFill>
                <a:latin typeface="Oswald"/>
                <a:ea typeface="Oswald"/>
                <a:cs typeface="Oswald"/>
                <a:sym typeface="Oswald"/>
              </a:defRPr>
            </a:lvl1pPr>
            <a:lvl2pPr indent="-228600" lvl="1" marL="914400" marR="0" rtl="0" algn="l">
              <a:lnSpc>
                <a:spcPct val="115000"/>
              </a:lnSpc>
              <a:spcBef>
                <a:spcPts val="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48" name="Shape 4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Oswald"/>
              <a:buNone/>
              <a:defRPr b="0" i="0" sz="3000" u="none" cap="none" strike="noStrike">
                <a:solidFill>
                  <a:schemeClr val="dk1"/>
                </a:solidFill>
                <a:latin typeface="Oswald"/>
                <a:ea typeface="Oswald"/>
                <a:cs typeface="Oswald"/>
                <a:sym typeface="Oswald"/>
              </a:defRPr>
            </a:lvl1pPr>
            <a:lvl2pPr indent="0" lvl="1">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2pPr>
            <a:lvl3pPr indent="0" lvl="2">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3pPr>
            <a:lvl4pPr indent="0" lvl="3">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4pPr>
            <a:lvl5pPr indent="0" lvl="4">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5pPr>
            <a:lvl6pPr indent="0" lvl="5">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6pPr>
            <a:lvl7pPr indent="0" lvl="6">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7pPr>
            <a:lvl8pPr indent="0" lvl="7">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8pPr>
            <a:lvl9pPr indent="0" lvl="8">
              <a:spcBef>
                <a:spcPts val="0"/>
              </a:spcBef>
              <a:spcAft>
                <a:spcPts val="0"/>
              </a:spcAft>
              <a:buClr>
                <a:schemeClr val="dk1"/>
              </a:buClr>
              <a:buSzPts val="14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400"/>
              <a:buFont typeface="Average"/>
              <a:buNone/>
              <a:defRPr b="0" i="0" sz="18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chemeClr val="accent3"/>
              </a:buClr>
              <a:buFont typeface="Average"/>
              <a:buNone/>
              <a:defRPr b="0" i="0" sz="1000" u="none" cap="none" strike="noStrike">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rive.google.com/file/d/0B-xuPG3D2GqUWlpuRWotOHRhUTQ/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Oswald"/>
              <a:buNone/>
            </a:pPr>
            <a:r>
              <a:rPr b="0" i="0" lang="en" sz="4800" u="none" cap="none" strike="noStrike">
                <a:solidFill>
                  <a:schemeClr val="dk1"/>
                </a:solidFill>
                <a:latin typeface="Oswald"/>
                <a:ea typeface="Oswald"/>
                <a:cs typeface="Oswald"/>
                <a:sym typeface="Oswald"/>
              </a:rPr>
              <a:t>ECSE 211</a:t>
            </a:r>
            <a:endParaRPr/>
          </a:p>
          <a:p>
            <a:pPr indent="0" lvl="0" marL="0" marR="0" rtl="0" algn="ctr">
              <a:lnSpc>
                <a:spcPct val="100000"/>
              </a:lnSpc>
              <a:spcBef>
                <a:spcPts val="0"/>
              </a:spcBef>
              <a:spcAft>
                <a:spcPts val="0"/>
              </a:spcAft>
              <a:buClr>
                <a:schemeClr val="dk1"/>
              </a:buClr>
              <a:buFont typeface="Oswald"/>
              <a:buNone/>
            </a:pPr>
            <a:r>
              <a:rPr b="0" i="0" lang="en" sz="4800" u="none" cap="none" strike="noStrike">
                <a:solidFill>
                  <a:schemeClr val="dk1"/>
                </a:solidFill>
                <a:latin typeface="Oswald"/>
                <a:ea typeface="Oswald"/>
                <a:cs typeface="Oswald"/>
                <a:sym typeface="Oswald"/>
              </a:rPr>
              <a:t>Design Principles and Methods</a:t>
            </a:r>
            <a:endParaRPr/>
          </a:p>
        </p:txBody>
      </p:sp>
      <p:sp>
        <p:nvSpPr>
          <p:cNvPr id="60" name="Shape 60"/>
          <p:cNvSpPr txBox="1"/>
          <p:nvPr>
            <p:ph idx="1" type="subTitle"/>
          </p:nvPr>
        </p:nvSpPr>
        <p:spPr>
          <a:xfrm>
            <a:off x="671250" y="3174875"/>
            <a:ext cx="78015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3"/>
              </a:buClr>
              <a:buFont typeface="Average"/>
              <a:buNone/>
            </a:pPr>
            <a:r>
              <a:rPr b="0" i="0" lang="en" sz="2100" u="none" cap="none" strike="noStrike">
                <a:solidFill>
                  <a:schemeClr val="accent3"/>
                </a:solidFill>
                <a:latin typeface="Average"/>
                <a:ea typeface="Average"/>
                <a:cs typeface="Average"/>
                <a:sym typeface="Average"/>
              </a:rPr>
              <a:t>TEAM 2 - WEEK 3</a:t>
            </a:r>
            <a:endParaRPr b="0" i="0" sz="2100" u="none" cap="none" strike="noStrike">
              <a:solidFill>
                <a:schemeClr val="accent3"/>
              </a:solidFill>
              <a:latin typeface="Average"/>
              <a:ea typeface="Average"/>
              <a:cs typeface="Average"/>
              <a:sym typeface="Average"/>
            </a:endParaRPr>
          </a:p>
          <a:p>
            <a:pPr indent="0" lvl="0" marL="0" marR="0" rtl="0" algn="ctr">
              <a:lnSpc>
                <a:spcPct val="100000"/>
              </a:lnSpc>
              <a:spcBef>
                <a:spcPts val="0"/>
              </a:spcBef>
              <a:spcAft>
                <a:spcPts val="0"/>
              </a:spcAft>
              <a:buClr>
                <a:schemeClr val="accent3"/>
              </a:buClr>
              <a:buFont typeface="Average"/>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Motorized Wheel Launcher</a:t>
            </a:r>
            <a:endParaRPr/>
          </a:p>
        </p:txBody>
      </p:sp>
      <p:sp>
        <p:nvSpPr>
          <p:cNvPr id="117" name="Shape 117"/>
          <p:cNvSpPr txBox="1"/>
          <p:nvPr/>
        </p:nvSpPr>
        <p:spPr>
          <a:xfrm>
            <a:off x="5860725" y="855525"/>
            <a:ext cx="2971500" cy="372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accent3"/>
                </a:solidFill>
                <a:latin typeface="Average"/>
                <a:ea typeface="Average"/>
                <a:cs typeface="Average"/>
                <a:sym typeface="Average"/>
              </a:rPr>
              <a:t>Pros: </a:t>
            </a:r>
            <a:endParaRPr sz="1800">
              <a:solidFill>
                <a:schemeClr val="accent3"/>
              </a:solidFill>
              <a:latin typeface="Average"/>
              <a:ea typeface="Average"/>
              <a:cs typeface="Average"/>
              <a:sym typeface="Average"/>
            </a:endParaRPr>
          </a:p>
          <a:p>
            <a:pPr indent="-342900" lvl="0" marL="457200"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Better control</a:t>
            </a:r>
            <a:endParaRPr sz="1800">
              <a:solidFill>
                <a:schemeClr val="accent3"/>
              </a:solidFill>
              <a:latin typeface="Average"/>
              <a:ea typeface="Average"/>
              <a:cs typeface="Average"/>
              <a:sym typeface="Average"/>
            </a:endParaRPr>
          </a:p>
          <a:p>
            <a:pPr indent="-342900" lvl="0" marL="457200"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Energy transferred faster to the ball</a:t>
            </a:r>
            <a:endParaRPr sz="1800">
              <a:solidFill>
                <a:schemeClr val="accent3"/>
              </a:solidFill>
              <a:latin typeface="Average"/>
              <a:ea typeface="Average"/>
              <a:cs typeface="Average"/>
              <a:sym typeface="Average"/>
            </a:endParaRPr>
          </a:p>
          <a:p>
            <a:pPr indent="0" lvl="0" marL="0">
              <a:spcBef>
                <a:spcPts val="0"/>
              </a:spcBef>
              <a:spcAft>
                <a:spcPts val="0"/>
              </a:spcAft>
              <a:buNone/>
            </a:pPr>
            <a:r>
              <a:t/>
            </a:r>
            <a:endParaRPr sz="1800">
              <a:solidFill>
                <a:schemeClr val="accent3"/>
              </a:solidFill>
              <a:latin typeface="Average"/>
              <a:ea typeface="Average"/>
              <a:cs typeface="Average"/>
              <a:sym typeface="Average"/>
            </a:endParaRPr>
          </a:p>
          <a:p>
            <a:pPr indent="0" lvl="0" marL="0" rtl="0">
              <a:spcBef>
                <a:spcPts val="0"/>
              </a:spcBef>
              <a:spcAft>
                <a:spcPts val="0"/>
              </a:spcAft>
              <a:buNone/>
            </a:pPr>
            <a:r>
              <a:rPr lang="en" sz="1800">
                <a:solidFill>
                  <a:schemeClr val="accent3"/>
                </a:solidFill>
                <a:latin typeface="Average"/>
                <a:ea typeface="Average"/>
                <a:cs typeface="Average"/>
                <a:sym typeface="Average"/>
              </a:rPr>
              <a:t>Cons: </a:t>
            </a:r>
            <a:endParaRPr sz="1800">
              <a:solidFill>
                <a:schemeClr val="accent3"/>
              </a:solidFill>
              <a:latin typeface="Average"/>
              <a:ea typeface="Average"/>
              <a:cs typeface="Average"/>
              <a:sym typeface="Average"/>
            </a:endParaRPr>
          </a:p>
          <a:p>
            <a:pPr indent="-342900" lvl="0" marL="457200"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Not powerful enough</a:t>
            </a:r>
            <a:endParaRPr sz="1800">
              <a:solidFill>
                <a:schemeClr val="accent3"/>
              </a:solidFill>
              <a:latin typeface="Average"/>
              <a:ea typeface="Average"/>
              <a:cs typeface="Average"/>
              <a:sym typeface="Average"/>
            </a:endParaRPr>
          </a:p>
          <a:p>
            <a:pPr indent="-342900" lvl="0" marL="45720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Tried to add second pair of wheel but not enough torque (problem with gear ratio)</a:t>
            </a:r>
            <a:endParaRPr sz="1800">
              <a:solidFill>
                <a:schemeClr val="accent3"/>
              </a:solidFill>
              <a:latin typeface="Average"/>
              <a:ea typeface="Average"/>
              <a:cs typeface="Average"/>
              <a:sym typeface="Average"/>
            </a:endParaRPr>
          </a:p>
        </p:txBody>
      </p:sp>
      <p:sp>
        <p:nvSpPr>
          <p:cNvPr id="118" name="Shape 118" title="Motorized Wheel Ball Launcher.mp4">
            <a:hlinkClick r:id="rId3"/>
          </p:cNvPr>
          <p:cNvSpPr/>
          <p:nvPr/>
        </p:nvSpPr>
        <p:spPr>
          <a:xfrm>
            <a:off x="311700" y="669675"/>
            <a:ext cx="5303125" cy="4101300"/>
          </a:xfrm>
          <a:prstGeom prst="rect">
            <a:avLst/>
          </a:prstGeom>
          <a:no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Defense Mechanism</a:t>
            </a:r>
            <a:endParaRPr/>
          </a:p>
        </p:txBody>
      </p:sp>
      <p:sp>
        <p:nvSpPr>
          <p:cNvPr id="124" name="Shape 124"/>
          <p:cNvSpPr txBox="1"/>
          <p:nvPr>
            <p:ph idx="1" type="body"/>
          </p:nvPr>
        </p:nvSpPr>
        <p:spPr>
          <a:xfrm>
            <a:off x="467875" y="1264150"/>
            <a:ext cx="7656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Recap of ideas:</a:t>
            </a:r>
            <a:endParaRPr/>
          </a:p>
          <a:p>
            <a:pPr indent="-317500" lvl="0" marL="457200" rtl="0">
              <a:spcBef>
                <a:spcPts val="1600"/>
              </a:spcBef>
              <a:spcAft>
                <a:spcPts val="0"/>
              </a:spcAft>
              <a:buSzPts val="1400"/>
              <a:buChar char="-"/>
            </a:pPr>
            <a:r>
              <a:rPr lang="en"/>
              <a:t>Cardboard Wall attached sideway</a:t>
            </a:r>
            <a:endParaRPr/>
          </a:p>
          <a:p>
            <a:pPr indent="-317500" lvl="0" marL="457200" rtl="0">
              <a:spcBef>
                <a:spcPts val="0"/>
              </a:spcBef>
              <a:spcAft>
                <a:spcPts val="0"/>
              </a:spcAft>
              <a:buSzPts val="1400"/>
              <a:buChar char="-"/>
            </a:pPr>
            <a:r>
              <a:rPr lang="en"/>
              <a:t>Raising Vertical Curtain made from soft material/fabric for easy deployment </a:t>
            </a:r>
            <a:endParaRPr/>
          </a:p>
          <a:p>
            <a:pPr indent="0" lvl="0" marL="0" rtl="0">
              <a:spcBef>
                <a:spcPts val="1600"/>
              </a:spcBef>
              <a:spcAft>
                <a:spcPts val="0"/>
              </a:spcAft>
              <a:buNone/>
            </a:pPr>
            <a:r>
              <a:t/>
            </a:r>
            <a:endParaRPr/>
          </a:p>
          <a:p>
            <a:pPr indent="0" lvl="0" marL="0" rtl="0">
              <a:spcBef>
                <a:spcPts val="1600"/>
              </a:spcBef>
              <a:spcAft>
                <a:spcPts val="1600"/>
              </a:spcAft>
              <a:buNone/>
            </a:pPr>
            <a:r>
              <a:rPr lang="en"/>
              <a:t>Very little progress made, Attack Mechanism more pressing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Sensors and Hardware</a:t>
            </a:r>
            <a:endParaRPr/>
          </a:p>
        </p:txBody>
      </p:sp>
      <p:sp>
        <p:nvSpPr>
          <p:cNvPr id="130" name="Shape 130"/>
          <p:cNvSpPr txBox="1"/>
          <p:nvPr>
            <p:ph idx="1" type="body"/>
          </p:nvPr>
        </p:nvSpPr>
        <p:spPr>
          <a:xfrm>
            <a:off x="311700" y="1294750"/>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x</a:t>
            </a:r>
            <a:r>
              <a:rPr lang="en"/>
              <a:t>2 Wheel Motors</a:t>
            </a:r>
            <a:endParaRPr/>
          </a:p>
          <a:p>
            <a:pPr indent="-317500" lvl="0" marL="457200" rtl="0">
              <a:spcBef>
                <a:spcPts val="0"/>
              </a:spcBef>
              <a:spcAft>
                <a:spcPts val="0"/>
              </a:spcAft>
              <a:buSzPts val="1400"/>
              <a:buChar char="-"/>
            </a:pPr>
            <a:r>
              <a:rPr lang="en"/>
              <a:t>x</a:t>
            </a:r>
            <a:r>
              <a:rPr lang="en"/>
              <a:t>2 Light Sensors for angle correction</a:t>
            </a:r>
            <a:endParaRPr/>
          </a:p>
          <a:p>
            <a:pPr indent="-317500" lvl="0" marL="457200" rtl="0">
              <a:spcBef>
                <a:spcPts val="0"/>
              </a:spcBef>
              <a:spcAft>
                <a:spcPts val="0"/>
              </a:spcAft>
              <a:buSzPts val="1400"/>
              <a:buChar char="-"/>
            </a:pPr>
            <a:r>
              <a:rPr lang="en"/>
              <a:t>x</a:t>
            </a:r>
            <a:r>
              <a:rPr lang="en"/>
              <a:t>2 UltraSonic Sensors for wall detection</a:t>
            </a:r>
            <a:endParaRPr/>
          </a:p>
          <a:p>
            <a:pPr indent="0" lvl="0" marL="0" rtl="0">
              <a:spcBef>
                <a:spcPts val="1600"/>
              </a:spcBef>
              <a:spcAft>
                <a:spcPts val="0"/>
              </a:spcAft>
              <a:buNone/>
            </a:pPr>
            <a:r>
              <a:t/>
            </a:r>
            <a:endParaRPr/>
          </a:p>
          <a:p>
            <a:pPr indent="0" lvl="0" marL="0" rtl="0">
              <a:spcBef>
                <a:spcPts val="1600"/>
              </a:spcBef>
              <a:spcAft>
                <a:spcPts val="0"/>
              </a:spcAft>
              <a:buNone/>
            </a:pPr>
            <a:r>
              <a:rPr lang="en"/>
              <a:t>Undecided: </a:t>
            </a:r>
            <a:endParaRPr/>
          </a:p>
          <a:p>
            <a:pPr indent="-317500" lvl="0" marL="457200" rtl="0">
              <a:spcBef>
                <a:spcPts val="1600"/>
              </a:spcBef>
              <a:spcAft>
                <a:spcPts val="0"/>
              </a:spcAft>
              <a:buSzPts val="1400"/>
              <a:buChar char="-"/>
            </a:pPr>
            <a:r>
              <a:rPr lang="en"/>
              <a:t>Motors for Attack/Defense Mechanism</a:t>
            </a:r>
            <a:endParaRPr/>
          </a:p>
          <a:p>
            <a:pPr indent="-317500" lvl="0" marL="457200">
              <a:spcBef>
                <a:spcPts val="0"/>
              </a:spcBef>
              <a:spcAft>
                <a:spcPts val="0"/>
              </a:spcAft>
              <a:buSzPts val="1400"/>
              <a:buChar char="-"/>
            </a:pPr>
            <a:r>
              <a:rPr lang="en"/>
              <a:t>1 or 2 EV3 Bricks depending on the need of additional Motor/Sensor Ports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54230" y="2018644"/>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Oswald"/>
              <a:buNone/>
            </a:pPr>
            <a:r>
              <a:rPr b="1" lang="en" sz="4400">
                <a:solidFill>
                  <a:srgbClr val="FEFEFE"/>
                </a:solidFill>
              </a:rPr>
              <a:t>Software</a:t>
            </a:r>
            <a:r>
              <a:rPr b="1" i="0" lang="en" sz="4400" u="none" cap="none" strike="noStrike">
                <a:solidFill>
                  <a:srgbClr val="FEFEFE"/>
                </a:solidFill>
                <a:latin typeface="Oswald"/>
                <a:ea typeface="Oswald"/>
                <a:cs typeface="Oswald"/>
                <a:sym typeface="Oswald"/>
              </a:rPr>
              <a:t> </a:t>
            </a:r>
            <a:r>
              <a:rPr b="1" lang="en" sz="4400">
                <a:solidFill>
                  <a:srgbClr val="FEFEFE"/>
                </a:solidFill>
              </a:rPr>
              <a:t>Architecture</a:t>
            </a:r>
            <a:endParaRPr b="1" sz="4400">
              <a:solidFill>
                <a:srgbClr val="FEFEF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Class Hierarchy</a:t>
            </a:r>
            <a:endParaRPr/>
          </a:p>
        </p:txBody>
      </p:sp>
      <p:pic>
        <p:nvPicPr>
          <p:cNvPr id="141" name="Shape 141"/>
          <p:cNvPicPr preferRelativeResize="0"/>
          <p:nvPr/>
        </p:nvPicPr>
        <p:blipFill>
          <a:blip r:embed="rId3">
            <a:alphaModFix/>
          </a:blip>
          <a:stretch>
            <a:fillRect/>
          </a:stretch>
        </p:blipFill>
        <p:spPr>
          <a:xfrm>
            <a:off x="113562" y="522850"/>
            <a:ext cx="8916873" cy="45448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Which codes worked?</a:t>
            </a:r>
            <a:endParaRPr/>
          </a:p>
          <a:p>
            <a:pPr indent="-317500" lvl="0" marL="457200" rtl="0">
              <a:spcBef>
                <a:spcPts val="0"/>
              </a:spcBef>
              <a:spcAft>
                <a:spcPts val="0"/>
              </a:spcAft>
              <a:buSzPts val="1400"/>
              <a:buChar char="-"/>
            </a:pPr>
            <a:r>
              <a:rPr lang="en"/>
              <a:t>Which didn’t work?</a:t>
            </a:r>
            <a:endParaRPr/>
          </a:p>
          <a:p>
            <a:pPr indent="-317500" lvl="0" marL="457200" rtl="0">
              <a:spcBef>
                <a:spcPts val="0"/>
              </a:spcBef>
              <a:spcAft>
                <a:spcPts val="0"/>
              </a:spcAft>
              <a:buSzPts val="1400"/>
              <a:buChar char="-"/>
            </a:pPr>
            <a:r>
              <a:rPr lang="en"/>
              <a:t>What were the issues?</a:t>
            </a:r>
            <a:endParaRPr/>
          </a:p>
          <a:p>
            <a:pPr indent="-317500" lvl="0" marL="457200" rtl="0">
              <a:spcBef>
                <a:spcPts val="0"/>
              </a:spcBef>
              <a:spcAft>
                <a:spcPts val="0"/>
              </a:spcAft>
              <a:buSzPts val="1400"/>
              <a:buChar char="-"/>
            </a:pPr>
            <a:r>
              <a:rPr lang="en"/>
              <a:t>What are our advantages?</a:t>
            </a:r>
            <a:endParaRPr/>
          </a:p>
          <a:p>
            <a:pPr indent="-317500" lvl="0" marL="457200" rtl="0">
              <a:spcBef>
                <a:spcPts val="0"/>
              </a:spcBef>
              <a:spcAft>
                <a:spcPts val="0"/>
              </a:spcAft>
              <a:buSzPts val="1400"/>
              <a:buChar char="-"/>
            </a:pPr>
            <a:r>
              <a:rPr lang="en"/>
              <a:t>Disadvantages?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Doc SAMPLE</a:t>
            </a:r>
            <a:endParaRPr/>
          </a:p>
        </p:txBody>
      </p:sp>
      <p:pic>
        <p:nvPicPr>
          <p:cNvPr id="153" name="Shape 153"/>
          <p:cNvPicPr preferRelativeResize="0"/>
          <p:nvPr/>
        </p:nvPicPr>
        <p:blipFill>
          <a:blip r:embed="rId3">
            <a:alphaModFix/>
          </a:blip>
          <a:stretch>
            <a:fillRect/>
          </a:stretch>
        </p:blipFill>
        <p:spPr>
          <a:xfrm>
            <a:off x="1611239" y="1017725"/>
            <a:ext cx="5921525" cy="375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 for progress so far regarding project</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First prototype created</a:t>
            </a:r>
            <a:endParaRPr/>
          </a:p>
          <a:p>
            <a:pPr indent="-317500" lvl="0" marL="457200" rtl="0">
              <a:spcBef>
                <a:spcPts val="0"/>
              </a:spcBef>
              <a:spcAft>
                <a:spcPts val="0"/>
              </a:spcAft>
              <a:buSzPts val="1400"/>
              <a:buChar char="-"/>
            </a:pPr>
            <a:r>
              <a:rPr lang="en"/>
              <a:t>Odometry, Sensor, Localizer code has been done and tested on the sensors</a:t>
            </a:r>
            <a:endParaRPr/>
          </a:p>
          <a:p>
            <a:pPr indent="-317500" lvl="0" marL="457200" rtl="0">
              <a:spcBef>
                <a:spcPts val="0"/>
              </a:spcBef>
              <a:spcAft>
                <a:spcPts val="0"/>
              </a:spcAft>
              <a:buSzPts val="1400"/>
              <a:buChar char="-"/>
            </a:pPr>
            <a:r>
              <a:rPr lang="en"/>
              <a:t>Initial class hierarchy has been finalized</a:t>
            </a:r>
            <a:endParaRPr/>
          </a:p>
          <a:p>
            <a:pPr indent="-317500" lvl="0" marL="457200" rtl="0">
              <a:spcBef>
                <a:spcPts val="0"/>
              </a:spcBef>
              <a:spcAft>
                <a:spcPts val="0"/>
              </a:spcAft>
              <a:buSzPts val="1400"/>
              <a:buChar char="-"/>
            </a:pPr>
            <a:r>
              <a:rPr lang="en"/>
              <a:t>All four documents and all appropriate testing documents have been updated</a:t>
            </a:r>
            <a:endParaRPr/>
          </a:p>
          <a:p>
            <a:pPr indent="-317500" lvl="0" marL="457200" rtl="0">
              <a:spcBef>
                <a:spcPts val="0"/>
              </a:spcBef>
              <a:spcAft>
                <a:spcPts val="0"/>
              </a:spcAft>
              <a:buSzPts val="1400"/>
              <a:buChar char="-"/>
            </a:pPr>
            <a:r>
              <a:rPr lang="en"/>
              <a:t>Weekly and Global Time sheet all updated regularly</a:t>
            </a:r>
            <a:endParaRPr/>
          </a:p>
          <a:p>
            <a:pPr indent="-317500" lvl="0" marL="457200" rtl="0">
              <a:spcBef>
                <a:spcPts val="0"/>
              </a:spcBef>
              <a:spcAft>
                <a:spcPts val="0"/>
              </a:spcAft>
              <a:buSzPts val="1400"/>
              <a:buChar char="-"/>
            </a:pPr>
            <a:r>
              <a:rPr lang="en"/>
              <a:t>Gantt Chart updated and now finally makes sense relating it to the time sheet.</a:t>
            </a:r>
            <a:endParaRPr/>
          </a:p>
          <a:p>
            <a:pPr indent="-317500" lvl="0" marL="457200" rtl="0">
              <a:spcBef>
                <a:spcPts val="0"/>
              </a:spcBef>
              <a:spcAft>
                <a:spcPts val="0"/>
              </a:spcAft>
              <a:buSzPts val="1400"/>
              <a:buChar char="-"/>
            </a:pPr>
            <a:r>
              <a:rPr lang="en"/>
              <a:t>Gantt chart form a little changed, now added Week 1 through 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 of Issues resolved so far by testing and modification</a:t>
            </a:r>
            <a:endParaRPr/>
          </a:p>
        </p:txBody>
      </p:sp>
      <p:sp>
        <p:nvSpPr>
          <p:cNvPr id="165" name="Shape 165"/>
          <p:cNvSpPr txBox="1"/>
          <p:nvPr>
            <p:ph idx="1" type="body"/>
          </p:nvPr>
        </p:nvSpPr>
        <p:spPr>
          <a:xfrm>
            <a:off x="311700" y="1584675"/>
            <a:ext cx="8520600" cy="1220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Pilot and Pathfinder are working</a:t>
            </a:r>
            <a:endParaRPr/>
          </a:p>
          <a:p>
            <a:pPr indent="-317500" lvl="0" marL="457200" rtl="0">
              <a:spcBef>
                <a:spcPts val="0"/>
              </a:spcBef>
              <a:spcAft>
                <a:spcPts val="0"/>
              </a:spcAft>
              <a:buSzPts val="1400"/>
              <a:buChar char="-"/>
            </a:pPr>
            <a:r>
              <a:rPr lang="en"/>
              <a:t>Sensor framework with individual threading working</a:t>
            </a:r>
            <a:endParaRPr/>
          </a:p>
        </p:txBody>
      </p:sp>
      <p:sp>
        <p:nvSpPr>
          <p:cNvPr id="166" name="Shape 166"/>
          <p:cNvSpPr txBox="1"/>
          <p:nvPr>
            <p:ph type="title"/>
          </p:nvPr>
        </p:nvSpPr>
        <p:spPr>
          <a:xfrm>
            <a:off x="311700" y="24390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a:t>
            </a:r>
            <a:r>
              <a:rPr lang="en"/>
              <a:t>mmary of Issues yet to be resolved</a:t>
            </a:r>
            <a:endParaRPr/>
          </a:p>
        </p:txBody>
      </p:sp>
      <p:sp>
        <p:nvSpPr>
          <p:cNvPr id="167" name="Shape 167"/>
          <p:cNvSpPr txBox="1"/>
          <p:nvPr>
            <p:ph idx="1" type="body"/>
          </p:nvPr>
        </p:nvSpPr>
        <p:spPr>
          <a:xfrm>
            <a:off x="311700" y="3214675"/>
            <a:ext cx="8520600" cy="1220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O</a:t>
            </a:r>
            <a:r>
              <a:rPr lang="en"/>
              <a:t>ne of the sensors didn’t work and we also noticed many other hardware issues</a:t>
            </a:r>
            <a:endParaRPr/>
          </a:p>
          <a:p>
            <a:pPr indent="-317500" lvl="0" marL="457200" rtl="0">
              <a:spcBef>
                <a:spcPts val="0"/>
              </a:spcBef>
              <a:spcAft>
                <a:spcPts val="0"/>
              </a:spcAft>
              <a:buSzPts val="1400"/>
              <a:buChar char="-"/>
            </a:pPr>
            <a:r>
              <a:rPr lang="en"/>
              <a:t>Currently working on a new design that can be added to our preliminary design</a:t>
            </a:r>
            <a:endParaRPr/>
          </a:p>
          <a:p>
            <a:pPr indent="-317500" lvl="0" marL="457200" rtl="0">
              <a:spcBef>
                <a:spcPts val="0"/>
              </a:spcBef>
              <a:spcAft>
                <a:spcPts val="0"/>
              </a:spcAft>
              <a:buSzPts val="1400"/>
              <a:buChar char="-"/>
            </a:pPr>
            <a:r>
              <a:rPr lang="en"/>
              <a:t>New design? Might use catapult length and elastic band</a:t>
            </a:r>
            <a:endParaRPr/>
          </a:p>
          <a:p>
            <a:pPr indent="-317500" lvl="0" marL="457200" rtl="0">
              <a:spcBef>
                <a:spcPts val="0"/>
              </a:spcBef>
              <a:spcAft>
                <a:spcPts val="0"/>
              </a:spcAft>
              <a:buSzPts val="1400"/>
              <a:buChar char="-"/>
            </a:pPr>
            <a:r>
              <a:rPr lang="en"/>
              <a:t>Still need to ensure timing between light sensor pulses are measured accurately</a:t>
            </a:r>
            <a:endParaRPr/>
          </a:p>
          <a:p>
            <a:pPr indent="-317500" lvl="0" marL="457200" rtl="0">
              <a:spcBef>
                <a:spcPts val="0"/>
              </a:spcBef>
              <a:spcAft>
                <a:spcPts val="0"/>
              </a:spcAft>
              <a:buSzPts val="1400"/>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Oswald"/>
              <a:buNone/>
            </a:pPr>
            <a:r>
              <a:rPr b="0" i="0" lang="en" sz="3000" u="none" cap="none" strike="noStrike">
                <a:solidFill>
                  <a:schemeClr val="dk1"/>
                </a:solidFill>
                <a:latin typeface="Oswald"/>
                <a:ea typeface="Oswald"/>
                <a:cs typeface="Oswald"/>
                <a:sym typeface="Oswald"/>
              </a:rPr>
              <a:t>Plans for the following week</a:t>
            </a:r>
            <a:endParaRPr b="0" i="0" sz="3000" u="none" cap="none" strike="noStrike">
              <a:solidFill>
                <a:schemeClr val="dk1"/>
              </a:solidFill>
              <a:latin typeface="Oswald"/>
              <a:ea typeface="Oswald"/>
              <a:cs typeface="Oswald"/>
              <a:sym typeface="Oswald"/>
            </a:endParaRPr>
          </a:p>
        </p:txBody>
      </p:sp>
      <p:sp>
        <p:nvSpPr>
          <p:cNvPr id="173" name="Shape 1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600"/>
              </a:spcBef>
              <a:spcAft>
                <a:spcPts val="0"/>
              </a:spcAft>
              <a:buClr>
                <a:schemeClr val="accent3"/>
              </a:buClr>
              <a:buSzPts val="1800"/>
              <a:buFont typeface="Average"/>
              <a:buChar char="-"/>
            </a:pPr>
            <a:r>
              <a:rPr lang="en"/>
              <a:t>Work on the Odometry Correction Code</a:t>
            </a:r>
            <a:endParaRPr/>
          </a:p>
          <a:p>
            <a:pPr indent="-228600" lvl="0" marL="457200" marR="0" rtl="0" algn="l">
              <a:lnSpc>
                <a:spcPct val="115000"/>
              </a:lnSpc>
              <a:spcBef>
                <a:spcPts val="1600"/>
              </a:spcBef>
              <a:spcAft>
                <a:spcPts val="0"/>
              </a:spcAft>
              <a:buClr>
                <a:schemeClr val="accent3"/>
              </a:buClr>
              <a:buSzPts val="1800"/>
              <a:buFont typeface="Average"/>
              <a:buChar char="-"/>
            </a:pPr>
            <a:r>
              <a:rPr lang="en"/>
              <a:t>Create a better pathfinder and improve pilot’s motor control</a:t>
            </a:r>
            <a:endParaRPr/>
          </a:p>
          <a:p>
            <a:pPr indent="-228600" lvl="0" marL="457200" marR="0" rtl="0" algn="l">
              <a:lnSpc>
                <a:spcPct val="115000"/>
              </a:lnSpc>
              <a:spcBef>
                <a:spcPts val="1600"/>
              </a:spcBef>
              <a:spcAft>
                <a:spcPts val="0"/>
              </a:spcAft>
              <a:buClr>
                <a:schemeClr val="accent3"/>
              </a:buClr>
              <a:buSzPts val="1800"/>
              <a:buFont typeface="Average"/>
              <a:buChar char="-"/>
            </a:pPr>
            <a:r>
              <a:rPr lang="en"/>
              <a:t>Look into reloading mechanism with dispenser</a:t>
            </a:r>
            <a:endParaRPr/>
          </a:p>
          <a:p>
            <a:pPr indent="-228600" lvl="0" marL="457200" marR="0" rtl="0" algn="l">
              <a:lnSpc>
                <a:spcPct val="115000"/>
              </a:lnSpc>
              <a:spcBef>
                <a:spcPts val="1600"/>
              </a:spcBef>
              <a:spcAft>
                <a:spcPts val="0"/>
              </a:spcAft>
              <a:buClr>
                <a:schemeClr val="accent3"/>
              </a:buClr>
              <a:buSzPts val="1800"/>
              <a:buFont typeface="Average"/>
              <a:buChar char="-"/>
            </a:pPr>
            <a:r>
              <a:rPr lang="en"/>
              <a:t>Prepare for Milestone II (DEMO): The robot has to be able to localize, navigate, avoid obstacles, find and shoot the ball on target</a:t>
            </a:r>
            <a:endParaRPr/>
          </a:p>
          <a:p>
            <a:pPr indent="-228600" lvl="0" marL="457200" marR="0" rtl="0" algn="l">
              <a:lnSpc>
                <a:spcPct val="115000"/>
              </a:lnSpc>
              <a:spcBef>
                <a:spcPts val="1600"/>
              </a:spcBef>
              <a:spcAft>
                <a:spcPts val="0"/>
              </a:spcAft>
              <a:buClr>
                <a:schemeClr val="accent3"/>
              </a:buClr>
              <a:buSzPts val="1800"/>
              <a:buFont typeface="Average"/>
              <a:buChar char="-"/>
            </a:pPr>
            <a:r>
              <a:rPr lang="en"/>
              <a:t>Update Documentation regularly alongside testing the robots</a:t>
            </a:r>
            <a:endParaRPr/>
          </a:p>
          <a:p>
            <a:pPr indent="0" lvl="0" marL="0" marR="0" rtl="0" algn="l">
              <a:lnSpc>
                <a:spcPct val="115000"/>
              </a:lnSpc>
              <a:spcBef>
                <a:spcPts val="1600"/>
              </a:spcBef>
              <a:spcAft>
                <a:spcPts val="0"/>
              </a:spcAft>
              <a:buNone/>
            </a:pPr>
            <a:r>
              <a:t/>
            </a:r>
            <a:endParaRPr/>
          </a:p>
          <a:p>
            <a:pPr indent="-114300" lvl="0" marL="457200" marR="0" rtl="0" algn="l">
              <a:lnSpc>
                <a:spcPct val="115000"/>
              </a:lnSpc>
              <a:spcBef>
                <a:spcPts val="160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114300" lvl="0" marL="457200" marR="0" rtl="0" algn="l">
              <a:lnSpc>
                <a:spcPct val="115000"/>
              </a:lnSpc>
              <a:spcBef>
                <a:spcPts val="160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BUDGET - WEEK 2-3</a:t>
            </a:r>
            <a:endParaRPr/>
          </a:p>
          <a:p>
            <a:pPr indent="0" lvl="0" marL="0">
              <a:spcBef>
                <a:spcPts val="0"/>
              </a:spcBef>
              <a:spcAft>
                <a:spcPts val="0"/>
              </a:spcAft>
              <a:buNone/>
            </a:pPr>
            <a:r>
              <a:t/>
            </a:r>
            <a:endParaRPr/>
          </a:p>
        </p:txBody>
      </p:sp>
      <p:pic>
        <p:nvPicPr>
          <p:cNvPr id="66" name="Shape 66"/>
          <p:cNvPicPr preferRelativeResize="0"/>
          <p:nvPr/>
        </p:nvPicPr>
        <p:blipFill>
          <a:blip r:embed="rId3">
            <a:alphaModFix/>
          </a:blip>
          <a:stretch>
            <a:fillRect/>
          </a:stretch>
        </p:blipFill>
        <p:spPr>
          <a:xfrm>
            <a:off x="114250" y="1457475"/>
            <a:ext cx="8915499" cy="2736275"/>
          </a:xfrm>
          <a:prstGeom prst="rect">
            <a:avLst/>
          </a:prstGeom>
          <a:noFill/>
          <a:ln>
            <a:noFill/>
          </a:ln>
        </p:spPr>
      </p:pic>
      <p:pic>
        <p:nvPicPr>
          <p:cNvPr id="67" name="Shape 67"/>
          <p:cNvPicPr preferRelativeResize="0"/>
          <p:nvPr/>
        </p:nvPicPr>
        <p:blipFill>
          <a:blip r:embed="rId4">
            <a:alphaModFix/>
          </a:blip>
          <a:stretch>
            <a:fillRect/>
          </a:stretch>
        </p:blipFill>
        <p:spPr>
          <a:xfrm>
            <a:off x="585350" y="941525"/>
            <a:ext cx="8653225" cy="4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200675" y="996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Progress as of March 12, 2017</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4" name="Shape 74"/>
          <p:cNvPicPr preferRelativeResize="0"/>
          <p:nvPr/>
        </p:nvPicPr>
        <p:blipFill>
          <a:blip r:embed="rId3">
            <a:alphaModFix/>
          </a:blip>
          <a:stretch>
            <a:fillRect/>
          </a:stretch>
        </p:blipFill>
        <p:spPr>
          <a:xfrm>
            <a:off x="0" y="851590"/>
            <a:ext cx="9144000" cy="42919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200675" y="996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Resources</a:t>
            </a:r>
            <a:r>
              <a:rPr lang="en"/>
              <a:t> as of March 12, 2017</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81" name="Shape 81"/>
          <p:cNvPicPr preferRelativeResize="0"/>
          <p:nvPr/>
        </p:nvPicPr>
        <p:blipFill>
          <a:blip r:embed="rId3">
            <a:alphaModFix/>
          </a:blip>
          <a:stretch>
            <a:fillRect/>
          </a:stretch>
        </p:blipFill>
        <p:spPr>
          <a:xfrm>
            <a:off x="261051" y="1008050"/>
            <a:ext cx="8520600" cy="40175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Updates on documents</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V3 - REQUIREMENTS DOCUMENT</a:t>
            </a:r>
            <a:endParaRPr/>
          </a:p>
          <a:p>
            <a:pPr indent="-317500" lvl="0" marL="457200" rtl="0">
              <a:spcBef>
                <a:spcPts val="1600"/>
              </a:spcBef>
              <a:spcAft>
                <a:spcPts val="0"/>
              </a:spcAft>
              <a:buSzPts val="1400"/>
              <a:buChar char="-"/>
            </a:pPr>
            <a:r>
              <a:rPr lang="en"/>
              <a:t>Task is updated, now robot will go to the dispenser and then localize its position on the field</a:t>
            </a:r>
            <a:endParaRPr/>
          </a:p>
          <a:p>
            <a:pPr indent="-317500" lvl="0" marL="457200" rtl="0">
              <a:spcBef>
                <a:spcPts val="0"/>
              </a:spcBef>
              <a:spcAft>
                <a:spcPts val="0"/>
              </a:spcAft>
              <a:buSzPts val="1400"/>
              <a:buChar char="-"/>
            </a:pPr>
            <a:r>
              <a:rPr lang="en"/>
              <a:t>Upon receiving a ball, the robot will signal a single </a:t>
            </a:r>
            <a:endParaRPr/>
          </a:p>
          <a:p>
            <a:pPr indent="0" lvl="0" marL="0" rtl="0">
              <a:spcBef>
                <a:spcPts val="1600"/>
              </a:spcBef>
              <a:spcAft>
                <a:spcPts val="0"/>
              </a:spcAft>
              <a:buNone/>
            </a:pPr>
            <a:r>
              <a:rPr lang="en"/>
              <a:t>V3 - CONSTRAINTS DOCUMENT</a:t>
            </a:r>
            <a:endParaRPr/>
          </a:p>
          <a:p>
            <a:pPr indent="-317500" lvl="0" marL="457200" rtl="0">
              <a:spcBef>
                <a:spcPts val="1600"/>
              </a:spcBef>
              <a:spcAft>
                <a:spcPts val="0"/>
              </a:spcAft>
              <a:buSzPts val="1400"/>
              <a:buChar char="-"/>
            </a:pPr>
            <a:r>
              <a:rPr lang="en"/>
              <a:t>Minor hardware issues after first build </a:t>
            </a:r>
            <a:endParaRPr/>
          </a:p>
          <a:p>
            <a:pPr indent="-317500" lvl="0" marL="457200">
              <a:spcBef>
                <a:spcPts val="0"/>
              </a:spcBef>
              <a:spcAft>
                <a:spcPts val="0"/>
              </a:spcAft>
              <a:buSzPts val="1400"/>
              <a:buChar char="-"/>
            </a:pPr>
            <a:r>
              <a:rPr lang="en"/>
              <a:t>Some equipment not working as expected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14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Updates on documents</a:t>
            </a:r>
            <a:endParaRPr/>
          </a:p>
        </p:txBody>
      </p:sp>
      <p:sp>
        <p:nvSpPr>
          <p:cNvPr id="93" name="Shape 93"/>
          <p:cNvSpPr txBox="1"/>
          <p:nvPr>
            <p:ph idx="1" type="body"/>
          </p:nvPr>
        </p:nvSpPr>
        <p:spPr>
          <a:xfrm>
            <a:off x="311700" y="71792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V3 - CAPABILITIES DOCUMENT</a:t>
            </a:r>
            <a:endParaRPr/>
          </a:p>
          <a:p>
            <a:pPr indent="-317500" lvl="0" marL="457200" rtl="0">
              <a:spcBef>
                <a:spcPts val="1600"/>
              </a:spcBef>
              <a:spcAft>
                <a:spcPts val="0"/>
              </a:spcAft>
              <a:buSzPts val="1400"/>
              <a:buChar char="-"/>
            </a:pPr>
            <a:r>
              <a:rPr lang="en"/>
              <a:t>All doc font’s have been changed to Times New Roman, size 12. </a:t>
            </a:r>
            <a:endParaRPr/>
          </a:p>
          <a:p>
            <a:pPr indent="-317500" lvl="0" marL="457200" rtl="0">
              <a:spcBef>
                <a:spcPts val="0"/>
              </a:spcBef>
              <a:spcAft>
                <a:spcPts val="0"/>
              </a:spcAft>
              <a:buSzPts val="1400"/>
              <a:buChar char="-"/>
            </a:pPr>
            <a:r>
              <a:rPr lang="en"/>
              <a:t>All sections updated and edited, now with a table and looks neater</a:t>
            </a:r>
            <a:endParaRPr/>
          </a:p>
          <a:p>
            <a:pPr indent="0" lvl="0" marL="0" rtl="0">
              <a:spcBef>
                <a:spcPts val="1600"/>
              </a:spcBef>
              <a:spcAft>
                <a:spcPts val="0"/>
              </a:spcAft>
              <a:buNone/>
            </a:pPr>
            <a:r>
              <a:rPr lang="en"/>
              <a:t>V3 - SYSTEMS DOCUMENT</a:t>
            </a:r>
            <a:endParaRPr/>
          </a:p>
          <a:p>
            <a:pPr indent="-317500" lvl="0" marL="457200" rtl="0">
              <a:spcBef>
                <a:spcPts val="1600"/>
              </a:spcBef>
              <a:spcAft>
                <a:spcPts val="0"/>
              </a:spcAft>
              <a:buSzPts val="1400"/>
              <a:buChar char="-"/>
            </a:pPr>
            <a:r>
              <a:rPr lang="en"/>
              <a:t>Under ‘System Model’ section added the info for our first robot, i.e. long robot with catapult, all design related to hardware is under Mechanical Architecture and related to Software is Software Architecture</a:t>
            </a:r>
            <a:endParaRPr/>
          </a:p>
          <a:p>
            <a:pPr indent="-317500" lvl="0" marL="457200" rtl="0">
              <a:spcBef>
                <a:spcPts val="0"/>
              </a:spcBef>
              <a:spcAft>
                <a:spcPts val="0"/>
              </a:spcAft>
              <a:buSzPts val="1400"/>
              <a:buChar char="-"/>
            </a:pPr>
            <a:r>
              <a:rPr lang="en"/>
              <a:t>Firing Mechanisms updated: piston, elastic band thrower using two wheels</a:t>
            </a:r>
            <a:endParaRPr/>
          </a:p>
          <a:p>
            <a:pPr indent="-317500" lvl="0" marL="457200" rtl="0">
              <a:spcBef>
                <a:spcPts val="0"/>
              </a:spcBef>
              <a:spcAft>
                <a:spcPts val="0"/>
              </a:spcAft>
              <a:buSzPts val="1400"/>
              <a:buChar char="-"/>
            </a:pPr>
            <a:r>
              <a:rPr lang="en"/>
              <a:t>Under the ‘Hardware’ section added some info regarding first robot and how we plan to modify it</a:t>
            </a:r>
            <a:endParaRPr/>
          </a:p>
          <a:p>
            <a:pPr indent="-317500" lvl="0" marL="457200" rtl="0">
              <a:spcBef>
                <a:spcPts val="0"/>
              </a:spcBef>
              <a:spcAft>
                <a:spcPts val="0"/>
              </a:spcAft>
              <a:buSzPts val="1400"/>
              <a:buChar char="-"/>
            </a:pPr>
            <a:r>
              <a:rPr lang="en"/>
              <a:t>Added another components for Hardware, which is Red/Blue balls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250025" y="1366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API DOC can be accessed on: [SAMPLE] https://github.com/alisharif2/dpm-project</a:t>
            </a:r>
            <a:endParaRPr/>
          </a:p>
        </p:txBody>
      </p:sp>
      <p:pic>
        <p:nvPicPr>
          <p:cNvPr descr="tg.PNG" id="99" name="Shape 99"/>
          <p:cNvPicPr preferRelativeResize="0"/>
          <p:nvPr/>
        </p:nvPicPr>
        <p:blipFill>
          <a:blip r:embed="rId3">
            <a:alphaModFix/>
          </a:blip>
          <a:stretch>
            <a:fillRect/>
          </a:stretch>
        </p:blipFill>
        <p:spPr>
          <a:xfrm>
            <a:off x="818475" y="1207125"/>
            <a:ext cx="763614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269952" y="2067975"/>
            <a:ext cx="4604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Oswald"/>
              <a:buNone/>
            </a:pPr>
            <a:r>
              <a:rPr b="1" i="0" lang="en" sz="4400" u="none" cap="none" strike="noStrike">
                <a:solidFill>
                  <a:srgbClr val="FEFEFE"/>
                </a:solidFill>
                <a:latin typeface="Oswald"/>
                <a:ea typeface="Oswald"/>
                <a:cs typeface="Oswald"/>
                <a:sym typeface="Oswald"/>
              </a:rPr>
              <a:t>Mechanical Design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098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Catapult Launcher Mechanism</a:t>
            </a:r>
            <a:endParaRPr/>
          </a:p>
        </p:txBody>
      </p:sp>
      <p:sp>
        <p:nvSpPr>
          <p:cNvPr id="110" name="Shape 110"/>
          <p:cNvSpPr txBox="1"/>
          <p:nvPr>
            <p:ph idx="1" type="body"/>
          </p:nvPr>
        </p:nvSpPr>
        <p:spPr>
          <a:xfrm>
            <a:off x="361500" y="939475"/>
            <a:ext cx="4742100" cy="4026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Pro: </a:t>
            </a:r>
            <a:endParaRPr sz="1400"/>
          </a:p>
          <a:p>
            <a:pPr indent="-317500" lvl="0" marL="457200" rtl="0">
              <a:spcBef>
                <a:spcPts val="1600"/>
              </a:spcBef>
              <a:spcAft>
                <a:spcPts val="0"/>
              </a:spcAft>
              <a:buSzPts val="1400"/>
              <a:buChar char="-"/>
            </a:pPr>
            <a:r>
              <a:rPr lang="en" sz="1400"/>
              <a:t>Powerful enough for minimum requirement </a:t>
            </a:r>
            <a:endParaRPr sz="1400"/>
          </a:p>
          <a:p>
            <a:pPr indent="-317500" lvl="0" marL="457200" rtl="0">
              <a:spcBef>
                <a:spcPts val="0"/>
              </a:spcBef>
              <a:spcAft>
                <a:spcPts val="0"/>
              </a:spcAft>
              <a:buSzPts val="1400"/>
              <a:buChar char="-"/>
            </a:pPr>
            <a:r>
              <a:rPr lang="en" sz="1400"/>
              <a:t>Works</a:t>
            </a:r>
            <a:endParaRPr sz="1400"/>
          </a:p>
          <a:p>
            <a:pPr indent="0" lvl="0" marL="0" rtl="0">
              <a:spcBef>
                <a:spcPts val="1600"/>
              </a:spcBef>
              <a:spcAft>
                <a:spcPts val="0"/>
              </a:spcAft>
              <a:buNone/>
            </a:pPr>
            <a:r>
              <a:rPr lang="en" sz="1400"/>
              <a:t>Cons: </a:t>
            </a:r>
            <a:endParaRPr sz="1400"/>
          </a:p>
          <a:p>
            <a:pPr indent="-317500" lvl="0" marL="457200" rtl="0">
              <a:spcBef>
                <a:spcPts val="1600"/>
              </a:spcBef>
              <a:spcAft>
                <a:spcPts val="0"/>
              </a:spcAft>
              <a:buSzPts val="1400"/>
              <a:buChar char="-"/>
            </a:pPr>
            <a:r>
              <a:rPr lang="en" sz="1400"/>
              <a:t>Limited control of the firing range</a:t>
            </a:r>
            <a:endParaRPr sz="1400"/>
          </a:p>
          <a:p>
            <a:pPr indent="-317500" lvl="0" marL="457200" rtl="0">
              <a:spcBef>
                <a:spcPts val="0"/>
              </a:spcBef>
              <a:spcAft>
                <a:spcPts val="0"/>
              </a:spcAft>
              <a:buSzPts val="1400"/>
              <a:buChar char="-"/>
            </a:pPr>
            <a:r>
              <a:rPr lang="en" sz="1400"/>
              <a:t>Prone to imprecision due to the flex of vertical structure</a:t>
            </a:r>
            <a:endParaRPr sz="1400"/>
          </a:p>
          <a:p>
            <a:pPr indent="-317500" lvl="0" marL="457200" rtl="0">
              <a:spcBef>
                <a:spcPts val="0"/>
              </a:spcBef>
              <a:spcAft>
                <a:spcPts val="0"/>
              </a:spcAft>
              <a:buSzPts val="1400"/>
              <a:buChar char="-"/>
            </a:pPr>
            <a:r>
              <a:rPr lang="en" sz="1400"/>
              <a:t>Issue with reloading</a:t>
            </a:r>
            <a:endParaRPr sz="1400"/>
          </a:p>
          <a:p>
            <a:pPr indent="0" lvl="0" marL="0">
              <a:spcBef>
                <a:spcPts val="1600"/>
              </a:spcBef>
              <a:spcAft>
                <a:spcPts val="0"/>
              </a:spcAft>
              <a:buNone/>
            </a:pPr>
            <a:r>
              <a:rPr lang="en" sz="1400"/>
              <a:t>Potential solution:</a:t>
            </a:r>
            <a:endParaRPr sz="1400"/>
          </a:p>
          <a:p>
            <a:pPr indent="-317500" lvl="0" marL="457200" rtl="0">
              <a:spcBef>
                <a:spcPts val="1600"/>
              </a:spcBef>
              <a:spcAft>
                <a:spcPts val="0"/>
              </a:spcAft>
              <a:buSzPts val="1400"/>
              <a:buChar char="-"/>
            </a:pPr>
            <a:r>
              <a:rPr lang="en" sz="1400"/>
              <a:t>Investigate other launching mechanism</a:t>
            </a:r>
            <a:endParaRPr sz="1400"/>
          </a:p>
          <a:p>
            <a:pPr indent="-317500" lvl="0" marL="457200" rtl="0">
              <a:spcBef>
                <a:spcPts val="0"/>
              </a:spcBef>
              <a:spcAft>
                <a:spcPts val="0"/>
              </a:spcAft>
              <a:buSzPts val="1400"/>
              <a:buChar char="-"/>
            </a:pPr>
            <a:r>
              <a:rPr lang="en" sz="1400"/>
              <a:t>Solidify vertical structure and </a:t>
            </a:r>
            <a:r>
              <a:rPr lang="en" sz="1400"/>
              <a:t>accommodate</a:t>
            </a:r>
            <a:r>
              <a:rPr lang="en" sz="1400"/>
              <a:t> reload mechanism</a:t>
            </a:r>
            <a:endParaRPr sz="1400"/>
          </a:p>
          <a:p>
            <a:pPr indent="0" lvl="0" marL="0" rtl="0">
              <a:spcBef>
                <a:spcPts val="1600"/>
              </a:spcBef>
              <a:spcAft>
                <a:spcPts val="1600"/>
              </a:spcAft>
              <a:buNone/>
            </a:pPr>
            <a:r>
              <a:t/>
            </a:r>
            <a:endParaRPr sz="900"/>
          </a:p>
        </p:txBody>
      </p:sp>
      <p:pic>
        <p:nvPicPr>
          <p:cNvPr id="111" name="Shape 111"/>
          <p:cNvPicPr preferRelativeResize="0"/>
          <p:nvPr/>
        </p:nvPicPr>
        <p:blipFill rotWithShape="1">
          <a:blip r:embed="rId3">
            <a:alphaModFix/>
          </a:blip>
          <a:srcRect b="0" l="0" r="0" t="0"/>
          <a:stretch/>
        </p:blipFill>
        <p:spPr>
          <a:xfrm>
            <a:off x="5189825" y="0"/>
            <a:ext cx="38577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