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6"/>
            <a:ext cx="443588" cy="105631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6" y="990800"/>
            <a:ext cx="7801500" cy="173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None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Z4yzNAeBRi8zUROaxiVlr3xRgtBRhZMUXg/view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6" y="990800"/>
            <a:ext cx="7801500" cy="1730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ECSE 211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Principles and Methods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b="0" i="0" lang="en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TEAM 2 - WEEK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21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21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825" y="50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/>
              <a:t>Trigger Mechanism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37" y="726300"/>
            <a:ext cx="5600725" cy="42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Robot Navigating &amp; Launch Ball Video (After Demo)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Shape 124" title="20170324_231728.mp4">
            <a:hlinkClick r:id="rId3"/>
          </p:cNvPr>
          <p:cNvSpPr/>
          <p:nvPr/>
        </p:nvSpPr>
        <p:spPr>
          <a:xfrm>
            <a:off x="919863" y="852425"/>
            <a:ext cx="7304275" cy="41086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0328_150211.jpg" id="129" name="Shape 129"/>
          <p:cNvPicPr preferRelativeResize="0"/>
          <p:nvPr/>
        </p:nvPicPr>
        <p:blipFill rotWithShape="1">
          <a:blip r:embed="rId3">
            <a:alphaModFix/>
          </a:blip>
          <a:srcRect b="5520" l="15598" r="14043" t="7545"/>
          <a:stretch/>
        </p:blipFill>
        <p:spPr>
          <a:xfrm>
            <a:off x="649425" y="1058025"/>
            <a:ext cx="3612477" cy="33734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py of 20170327_205307.jpg"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6025" y="1133075"/>
            <a:ext cx="4297800" cy="32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Robot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707450"/>
            <a:ext cx="85206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Minor tweaking needed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54230" y="201864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1" i="0" lang="en" sz="4400" u="none" cap="none" strike="noStrike">
                <a:solidFill>
                  <a:srgbClr val="FEFEFE"/>
                </a:solidFill>
                <a:latin typeface="Oswald"/>
                <a:ea typeface="Oswald"/>
                <a:cs typeface="Oswald"/>
                <a:sym typeface="Oswald"/>
              </a:rPr>
              <a:t>Software Update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Copy of our complete source code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rPr lang="en"/>
              <a:t>Complete Source Code of everything we have so far is on Dropbox under “Software”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Not using light sensor for localization because of errors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Ultrasonic sensor works properly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Navigation code - 2 implementations (continuous reading and one shot)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Odometer code modified and implemented - done (ready for demo) 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 documents have been updated 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DEMO failed - corrected Localization, N</a:t>
            </a:r>
            <a:r>
              <a:rPr lang="en"/>
              <a:t>avigation, and Shooting(still needs a little fixing for consistency)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Roughly 1</a:t>
            </a:r>
            <a:r>
              <a:rPr lang="en"/>
              <a:t>9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00 lines of code written so f</a:t>
            </a:r>
            <a:r>
              <a:rPr lang="en"/>
              <a:t>ar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Navigation Testing	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2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tests 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1st test: strong bouncing effect – </a:t>
            </a:r>
            <a:r>
              <a:rPr lang="en"/>
              <a:t> implemented new pilot -fixed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2nd test: one shot, </a:t>
            </a:r>
            <a:r>
              <a:rPr lang="en"/>
              <a:t>medium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degree of error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Don’t know which one to pick yet because odometry correction hasn’t been implemented yet (should be done by thursday night) - will be updated on dropbox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Localization Testing 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Takes roughly 48 seconds to localize (should be under 30 sec by friday)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Errors - Ultrasonic sensor has &lt; </a:t>
            </a:r>
            <a:r>
              <a:rPr lang="en"/>
              <a:t>3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degrees (90% of </a:t>
            </a:r>
            <a:r>
              <a:rPr lang="en"/>
              <a:t>time)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We’ll implement position calculation using ultrasonic sensor instead of the light sensor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 localization spreadsheet result uploaded testing code is documented but not fully complete and submitted on dropbox.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Ball Launcher Testing	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Covers approximately 9 tiles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Works so far within 2 motors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Based on elastics (elastic crossbow - reloading is done manually)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inconvenience for the robot’s structure, robot doesn’t tilt or anything when it shoots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Mechanical design is done for the 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 for progress so far regarding project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 documents updated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Hardware, testing, software document is now properly updated 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After demo fail, tested robot for localization, navigation and ball throwing (it works now properly) - put test video after this slide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Robot is not ready yet because we need to implement odometry corrector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Gantt chart updated with completion bars + hours according to this week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 improvement of Mark III design - now on dropbox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Wifi code implemented and completed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50"/>
              <a:buFont typeface="Average"/>
              <a:buChar char="-"/>
            </a:pPr>
            <a:r>
              <a:rPr b="0" i="0" lang="en" sz="11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 Code –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complete copy of source code is up on dropbox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24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 RECAP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21650" y="867625"/>
            <a:ext cx="85206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happened</a:t>
            </a:r>
            <a:r>
              <a:rPr lang="en" sz="1200"/>
              <a:t>?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robot was able to connect to the server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It crashed into the wall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firing pin failed to trigger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worked?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Wifi connection to the server works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didn’t work?</a:t>
            </a:r>
            <a:endParaRPr b="0" i="0" sz="12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Localization took too long and failed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ball launcher code didn’t manage to fire the crossbow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have we improved since?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pathfinder now works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localizaler works and is quick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pilot is working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odometery correction is present</a:t>
            </a:r>
            <a:endParaRPr sz="1200"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have we learned from this? 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should have tested more robustly</a:t>
            </a:r>
            <a:endParaRPr sz="1200"/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weight distribution was off and caused sliding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174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 of Issues resolved so far by testing and modification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36025"/>
            <a:ext cx="85206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Structural solidity of the robot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Weight distribution: By moving the robot at high speed and with sharp turns, we solved stability issues.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tested each launching mechanism to see how far the ball went, and modified them depending on the results.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Reloading mechanism and ball retrieval mechanism finalized</a:t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311700" y="370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 of Issues yet to be resolved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4277025"/>
            <a:ext cx="85206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Test overall system with software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Defense mechanism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Plans for the following week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Finish the Odometry Correction Code by Apr 5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Continue test the robot, continue putting test results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Finish up the poster design for presentation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Record the final demo in different environments for different types of results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Fix up and finalize the four documents for the final presentation submission.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Organize all data, budget, meeting reports, agendas for submission</a:t>
            </a:r>
            <a:endParaRPr/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BUDGET - WEEK 4-5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75" y="1174513"/>
            <a:ext cx="8653225" cy="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55613"/>
            <a:ext cx="9144000" cy="18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4 - Overtime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43" y="1737690"/>
            <a:ext cx="8588356" cy="19321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4925568" y="1737690"/>
            <a:ext cx="743712" cy="193210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03631" y="3866537"/>
            <a:ext cx="872866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overtime for the week because we ended up working on most of the code and fixing everything during demo week to make sure everything works. This is a concern because there is still more to be done such as tweaking the code, writing more test reports, documents, etc.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81279" y="6128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Progress as of March 23, 2017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21" y="633984"/>
            <a:ext cx="8259758" cy="450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00675" y="9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Resources as of March 17, 2017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75" y="1275994"/>
            <a:ext cx="8729472" cy="27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Updates on documents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changes but very minor updates in the System’s Document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/>
              <a:t>Minor update on Constraint Document’s Hardware section</a:t>
            </a:r>
            <a:endParaRPr/>
          </a:p>
          <a:p>
            <a:pPr indent="-1143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Philippe: Give brief summary of the current state of the Hardware, Software and Testing Documents. 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08992" y="1531527"/>
            <a:ext cx="46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b="1" i="0" lang="en" sz="4400" u="none" cap="none" strike="noStrike">
                <a:solidFill>
                  <a:srgbClr val="FEFEFE"/>
                </a:solidFill>
                <a:latin typeface="Oswald"/>
                <a:ea typeface="Oswald"/>
                <a:cs typeface="Oswald"/>
                <a:sym typeface="Oswald"/>
              </a:rPr>
              <a:t>Updates: Mechanical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85650" y="1619550"/>
            <a:ext cx="4742100" cy="4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sz="1400"/>
              <a:t>At the demo, launching mechanism failed to work. This was due to the overall structure being loose and different rubber bands being used 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sz="1400"/>
              <a:t>Post demo: </a:t>
            </a:r>
            <a:endParaRPr sz="1400"/>
          </a:p>
          <a:p>
            <a:pPr indent="-889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Implementation of reload mechanism and ball retrieval</a:t>
            </a:r>
            <a:endParaRPr/>
          </a:p>
          <a:p>
            <a:pPr indent="-889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Tune launcher to hit target at 7 tiles while hitting the floor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 sz="1400"/>
              <a:t>Needs a more solid defense mechanism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</a:pPr>
            <a:r>
              <a:rPr lang="en"/>
              <a:t>Mechanical Design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20170327_224014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150" y="1214949"/>
            <a:ext cx="3911450" cy="293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