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6" r:id="rId4"/>
    <p:sldId id="259" r:id="rId5"/>
    <p:sldId id="277" r:id="rId6"/>
    <p:sldId id="262" r:id="rId7"/>
    <p:sldId id="278" r:id="rId8"/>
    <p:sldId id="279" r:id="rId9"/>
    <p:sldId id="263" r:id="rId10"/>
    <p:sldId id="274" r:id="rId11"/>
    <p:sldId id="275" r:id="rId1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19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7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63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53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1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our localization algorithm, Robot class, navigation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Update documentation 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Complete the build of our hardware prototype</a:t>
            </a:r>
          </a:p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Test the odometry accuracy of our prototype</a:t>
            </a:r>
            <a:endParaRPr dirty="0"/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Update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08731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Prototypes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F929-346C-4B61-AA59-D7D3F3D171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199C1-8037-471D-87B3-1FCE6C9D8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about potential designs and the prototype in mind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Design Prototypes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F929-346C-4B61-AA59-D7D3F3D171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199C1-8037-471D-87B3-1FCE6C9D8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about the tests we tried and what we decided on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05733076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Class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Hierachy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Documentation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CA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Docs </a:t>
            </a:r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CA" dirty="0"/>
              <a:t>Version Control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72519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Code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CA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Talk about what is </a:t>
            </a:r>
            <a:r>
              <a:rPr lang="en-CA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done with our code and what needs to be done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511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Components </a:t>
            </a: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Finding best motors, finding best sensors</a:t>
            </a:r>
            <a:endParaRPr dirty="0"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Custom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DPM Final Project – Week 1</vt:lpstr>
      <vt:lpstr>Gantt Chart Update</vt:lpstr>
      <vt:lpstr>Budget Update</vt:lpstr>
      <vt:lpstr>Design Prototypes</vt:lpstr>
      <vt:lpstr>Testing Design Prototypes</vt:lpstr>
      <vt:lpstr>Software Class Hierachy </vt:lpstr>
      <vt:lpstr>API Documentation</vt:lpstr>
      <vt:lpstr>Status of Code</vt:lpstr>
      <vt:lpstr>Testing Components 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Final Project – Week 1</dc:title>
  <dc:creator>Bryan Jay</dc:creator>
  <cp:lastModifiedBy>Bryan Jay</cp:lastModifiedBy>
  <cp:revision>3</cp:revision>
  <dcterms:modified xsi:type="dcterms:W3CDTF">2018-03-12T17:22:34Z</dcterms:modified>
</cp:coreProperties>
</file>