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2d873ae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2d873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52d873a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48fd9e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148fd9e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8fd9e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148fd9e2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4" y="6057149"/>
            <a:ext cx="5498726" cy="820207"/>
            <a:chOff x="-6689" y="4553748"/>
            <a:chExt cx="4125118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48" name="Google Shape;48;p5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DPM Final Project – Week </a:t>
            </a:r>
            <a:r>
              <a:rPr lang="en-US"/>
              <a:t>3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26946" lvl="0" marL="304746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Version Control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1218867" y="1706875"/>
            <a:ext cx="10053000" cy="4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Snippet from README.md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“The version shall be written as such XX.XX.XX (ex: 04.02.13)”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“Every time a software milestone (obstacle breach) has been reached* the first number changes”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Every time a new working implementation has been made the second number shall be changed”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“For small changes that do not add further functionality, the last number shall be changed”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Status of Code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Talk about what is done with our code and what needs to be done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 the build of our hardware prototype</a:t>
            </a:r>
            <a:endParaRPr/>
          </a:p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the odometry accuracy of our prototype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Develop our Localization algorithm, Robot class, Navigation</a:t>
            </a:r>
            <a:endParaRPr/>
          </a:p>
          <a:p>
            <a:pPr indent="-304746" lvl="0" marL="30474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Update documentation </a:t>
            </a:r>
            <a:endParaRPr/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42084" y="836712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 Update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 to Application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 Update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000" y="1613173"/>
            <a:ext cx="10286250" cy="226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800" y="4739175"/>
            <a:ext cx="22288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3550" y="4069825"/>
            <a:ext cx="3510341" cy="2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Prototype</a:t>
            </a:r>
            <a:r>
              <a:rPr lang="en-US"/>
              <a:t> - Treads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Design 2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One wheel was lifted </a:t>
            </a:r>
            <a:r>
              <a:rPr lang="en-US" sz="2400"/>
              <a:t>slightly</a:t>
            </a:r>
            <a:r>
              <a:rPr lang="en-US" sz="2400"/>
              <a:t>, tightening the tread.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t/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Treads easily travelled through the bumps from the bridge.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Accuracy in navigation was still present.</a:t>
            </a:r>
            <a:endParaRPr sz="2400"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Design 1</a:t>
            </a:r>
            <a:endParaRPr/>
          </a:p>
          <a:p>
            <a:pPr indent="-380998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/>
              <a:t>Loose tread since the wheels didn’t span the whole tread.</a:t>
            </a:r>
            <a:endParaRPr sz="2400"/>
          </a:p>
          <a:p>
            <a:pPr indent="-380998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Had a lot of trouble in navigation which compiled to a massive error at the end. </a:t>
            </a:r>
            <a:endParaRPr sz="240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Prototype</a:t>
            </a:r>
            <a:r>
              <a:rPr lang="en-US"/>
              <a:t> - Regular Wheels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961075" y="1706875"/>
            <a:ext cx="35475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/>
              <a:t>Design 1</a:t>
            </a:r>
            <a:endParaRPr b="1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Designed consisted of two wheels for each motor (increase traction)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One marble on back end.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Design had a lot of trouble traversing the bridge due to the marble.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Navigation was not an issue by this design</a:t>
            </a:r>
            <a:endParaRPr sz="2000"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754228" y="1706875"/>
            <a:ext cx="32898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/>
              <a:t>Design 2</a:t>
            </a:r>
            <a:endParaRPr b="1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Same design as the first. Only difference was the robot had two marbles supporting back end.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Robot was barely able to traverse the bridge.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Conclusion was that the marble was not a viable option. </a:t>
            </a:r>
            <a:endParaRPr sz="2000"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8289575" y="1706875"/>
            <a:ext cx="37059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/>
              <a:t>Design 3</a:t>
            </a:r>
            <a:endParaRPr b="1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Two wheels on both motors to increase traction.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Marble was replaced with a single wheel at the back end.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The robot plowed through the bridge with ease, similar to the treads. </a:t>
            </a:r>
            <a:endParaRPr sz="200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Hardware Conclusion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218883" y="1706880"/>
            <a:ext cx="5078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It was concluded that the regular wheels would be used over the treads. 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Regular wheels traversed the bridge similar to the treads, but completed the navigation better. 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Since the final project depends heavily on navigation, it is important to utilize the hardwares that best implements an accurate </a:t>
            </a:r>
            <a:r>
              <a:rPr lang="en-US" sz="2200"/>
              <a:t>navigation</a:t>
            </a:r>
            <a:r>
              <a:rPr lang="en-US" sz="2200"/>
              <a:t>. </a:t>
            </a:r>
            <a:endParaRPr sz="2200"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6591900" y="1859275"/>
            <a:ext cx="49875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Next Week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Create the lazy wheel to replace the current stable wheel at the back end of the robot. 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Complete and finalize the tests for the method of transportation.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Start applying the light sensors to the robot. </a:t>
            </a:r>
            <a:endParaRPr sz="220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Design </a:t>
            </a:r>
            <a:r>
              <a:rPr lang="en-US"/>
              <a:t>Update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Later in this week, we will  t</a:t>
            </a:r>
            <a:r>
              <a:rPr lang="en-US" sz="2400"/>
              <a:t>est the accuracy of ultrasonic sensor by comparing the real distance from wall to the sensor and the measured distance.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Test how wide of the area that the ultrasonic sensor is able to detect in different distances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/>
              <a:t>Test the performance of light sensor by measuring the distance from sensor to the detected object. Find the range where the sensor starts detection until it fails to detect.</a:t>
            </a:r>
            <a:endParaRPr sz="2400"/>
          </a:p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400"/>
              <a:t>Action: 1 cm is an optimized distance. We would place the light sensor 11 cm above the ground (i.e. 1 cm from the color block) to detect blocks</a:t>
            </a:r>
            <a:r>
              <a:rPr lang="en-US"/>
              <a:t>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Class </a:t>
            </a:r>
            <a:r>
              <a:rPr lang="en-US"/>
              <a:t>Hierarchy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5355180" y="1706875"/>
            <a:ext cx="61398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Major Changes to be made: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Lab5.class -&gt; Controller.class (contains the obstacle avoidance code and main function)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ColourCalibration.class: removal of multi-block system (only one flag)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Navigation.class: Change from radians to degree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Navigation.class: addition of simple movement classes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Display.class -&gt; Removed (useless thread)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LightLocalizer : Code change to different localization system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Robot.class : New robot class to contain all variables to limit RAM usage due to public variables/duplicates</a:t>
            </a:r>
            <a:endParaRPr sz="1800"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75" y="1419800"/>
            <a:ext cx="4211324" cy="44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521600" y="5699125"/>
            <a:ext cx="2370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1800"/>
              <a:t>Old Class Hierarchy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Documentation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Docs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/>
              <a:t>To be further worked on after changes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