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71" r:id="rId3"/>
    <p:sldId id="257" r:id="rId4"/>
    <p:sldId id="270" r:id="rId5"/>
    <p:sldId id="258" r:id="rId6"/>
    <p:sldId id="259" r:id="rId7"/>
    <p:sldId id="266" r:id="rId8"/>
    <p:sldId id="262" r:id="rId9"/>
    <p:sldId id="267" r:id="rId10"/>
    <p:sldId id="268" r:id="rId11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4567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7563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7516443" y="4145281"/>
            <a:ext cx="4686117" cy="2731405"/>
            <a:chOff x="5638800" y="3108960"/>
            <a:chExt cx="3515503" cy="2048555"/>
          </a:xfrm>
        </p:grpSpPr>
        <p:cxnSp>
          <p:nvCxnSpPr>
            <p:cNvPr id="21" name="Shape 21"/>
            <p:cNvCxnSpPr/>
            <p:nvPr/>
          </p:nvCxnSpPr>
          <p:spPr>
            <a:xfrm rot="10800000" flipH="1">
              <a:off x="5638800" y="3108960"/>
              <a:ext cx="3515503" cy="2037116"/>
            </a:xfrm>
            <a:prstGeom prst="straightConnector1">
              <a:avLst/>
            </a:prstGeom>
            <a:noFill/>
            <a:ln w="38100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" name="Shape 22"/>
            <p:cNvCxnSpPr/>
            <p:nvPr/>
          </p:nvCxnSpPr>
          <p:spPr>
            <a:xfrm rot="10800000" flipH="1">
              <a:off x="6004643" y="3333750"/>
              <a:ext cx="3149660" cy="1823765"/>
            </a:xfrm>
            <a:prstGeom prst="straightConnector1">
              <a:avLst/>
            </a:prstGeom>
            <a:noFill/>
            <a:ln w="28575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" name="Shape 23"/>
            <p:cNvCxnSpPr/>
            <p:nvPr/>
          </p:nvCxnSpPr>
          <p:spPr>
            <a:xfrm rot="10800000" flipH="1">
              <a:off x="6388342" y="3549891"/>
              <a:ext cx="2765961" cy="1600149"/>
            </a:xfrm>
            <a:prstGeom prst="straightConnector1">
              <a:avLst/>
            </a:prstGeom>
            <a:noFill/>
            <a:ln w="25400" cap="flat" cmpd="sng">
              <a:solidFill>
                <a:srgbClr val="004C4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4" name="Shape 24"/>
          <p:cNvGrpSpPr/>
          <p:nvPr/>
        </p:nvGrpSpPr>
        <p:grpSpPr>
          <a:xfrm>
            <a:off x="-8914" y="6057149"/>
            <a:ext cx="5498726" cy="820207"/>
            <a:chOff x="-6689" y="4553748"/>
            <a:chExt cx="4125118" cy="615155"/>
          </a:xfrm>
        </p:grpSpPr>
        <p:sp>
          <p:nvSpPr>
            <p:cNvPr id="25" name="Shape 25"/>
            <p:cNvSpPr/>
            <p:nvPr/>
          </p:nvSpPr>
          <p:spPr>
            <a:xfrm rot="-5400000">
              <a:off x="1754302" y="2802395"/>
              <a:ext cx="612775" cy="4115481"/>
            </a:xfrm>
            <a:custGeom>
              <a:avLst/>
              <a:gdLst/>
              <a:ahLst/>
              <a:cxnLst/>
              <a:rect l="0" t="0" r="0" b="0"/>
              <a:pathLst>
                <a:path w="612775" h="4115481" extrusionOk="0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 rot="-5400000">
              <a:off x="1604659" y="3152814"/>
              <a:ext cx="410751" cy="3621427"/>
            </a:xfrm>
            <a:custGeom>
              <a:avLst/>
              <a:gdLst/>
              <a:ahLst/>
              <a:cxnLst/>
              <a:rect l="0" t="0" r="0" b="0"/>
              <a:pathLst>
                <a:path w="410751" h="3621427" extrusionOk="0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1462308" y="3453376"/>
              <a:ext cx="241768" cy="3179761"/>
            </a:xfrm>
            <a:custGeom>
              <a:avLst/>
              <a:gdLst/>
              <a:ahLst/>
              <a:cxnLst/>
              <a:rect l="0" t="0" r="0" b="0"/>
              <a:pathLst>
                <a:path w="241768" h="3179761" extrusionOk="0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 cap="flat" cmpd="sng">
              <a:solidFill>
                <a:srgbClr val="004C4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 rot="5400000">
            <a:off x="4167998" y="-1247317"/>
            <a:ext cx="4462272" cy="1036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 rot="5400000">
            <a:off x="7414141" y="2006957"/>
            <a:ext cx="5588000" cy="274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 rot="5400000">
            <a:off x="2132316" y="-329234"/>
            <a:ext cx="5588000" cy="7414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6500707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Shape 47"/>
          <p:cNvGrpSpPr/>
          <p:nvPr/>
        </p:nvGrpSpPr>
        <p:grpSpPr>
          <a:xfrm>
            <a:off x="7516443" y="4145281"/>
            <a:ext cx="4686117" cy="2731405"/>
            <a:chOff x="5638800" y="3108960"/>
            <a:chExt cx="3515503" cy="2048555"/>
          </a:xfrm>
        </p:grpSpPr>
        <p:cxnSp>
          <p:nvCxnSpPr>
            <p:cNvPr id="48" name="Shape 48"/>
            <p:cNvCxnSpPr/>
            <p:nvPr/>
          </p:nvCxnSpPr>
          <p:spPr>
            <a:xfrm rot="10800000" flipH="1">
              <a:off x="5638800" y="3108960"/>
              <a:ext cx="3515503" cy="2037116"/>
            </a:xfrm>
            <a:prstGeom prst="straightConnector1">
              <a:avLst/>
            </a:prstGeom>
            <a:noFill/>
            <a:ln w="38100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" name="Shape 49"/>
            <p:cNvCxnSpPr/>
            <p:nvPr/>
          </p:nvCxnSpPr>
          <p:spPr>
            <a:xfrm rot="10800000" flipH="1">
              <a:off x="6004643" y="3333750"/>
              <a:ext cx="3149660" cy="1823765"/>
            </a:xfrm>
            <a:prstGeom prst="straightConnector1">
              <a:avLst/>
            </a:prstGeom>
            <a:noFill/>
            <a:ln w="28575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Shape 50"/>
            <p:cNvCxnSpPr/>
            <p:nvPr/>
          </p:nvCxnSpPr>
          <p:spPr>
            <a:xfrm rot="10800000" flipH="1">
              <a:off x="6388342" y="3549891"/>
              <a:ext cx="2765961" cy="1600149"/>
            </a:xfrm>
            <a:prstGeom prst="straightConnector1">
              <a:avLst/>
            </a:prstGeom>
            <a:noFill/>
            <a:ln w="25400" cap="flat" cmpd="sng">
              <a:solidFill>
                <a:srgbClr val="004C4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7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1218883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3"/>
          </p:nvPr>
        </p:nvSpPr>
        <p:spPr>
          <a:xfrm>
            <a:off x="6496644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7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4"/>
          </p:nvPr>
        </p:nvSpPr>
        <p:spPr>
          <a:xfrm>
            <a:off x="6500707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 descr="An empty placeholder to add an image. Click on the placeholder and select the image that you wish to add."/>
          <p:cNvSpPr>
            <a:spLocks noGrp="1"/>
          </p:cNvSpPr>
          <p:nvPr>
            <p:ph type="pic" idx="2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960"/>
              <a:buFont typeface="Arial"/>
              <a:buNone/>
              <a:defRPr sz="3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85000">
              <a:srgbClr val="0D172F"/>
            </a:gs>
            <a:gs pos="100000">
              <a:srgbClr val="122041"/>
            </a:gs>
          </a:gsLst>
          <a:lin ang="36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1" name="Shape 11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/>
              <a:ahLst/>
              <a:cxnLst/>
              <a:rect l="0" t="0" r="0" b="0"/>
              <a:pathLst>
                <a:path w="612775" h="3919538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/>
              <a:ahLst/>
              <a:cxnLst/>
              <a:rect l="0" t="0" r="0" b="0"/>
              <a:pathLst>
                <a:path w="410751" h="3421856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/>
              <a:ahLst/>
              <a:cxnLst/>
              <a:rect l="0" t="0" r="0" b="0"/>
              <a:pathLst>
                <a:path w="238919" h="297656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 cap="flat" cmpd="sng">
              <a:solidFill>
                <a:srgbClr val="004C4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DPM Final Project – </a:t>
            </a:r>
            <a:r>
              <a:rPr lang="en-US"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lang="en-US" dirty="0"/>
              <a:t>6</a:t>
            </a:r>
            <a:endParaRPr sz="5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TEAM 11</a:t>
            </a:r>
            <a:endParaRPr sz="28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3589953" y="930018"/>
            <a:ext cx="8938472" cy="2764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5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4366220" y="4149080"/>
            <a:ext cx="1728192" cy="7200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6F6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BETA Demo adjustments</a:t>
            </a:r>
            <a:endParaRPr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635000" indent="-457200"/>
            <a:r>
              <a:rPr lang="en-US" dirty="0"/>
              <a:t>Demo failed due to error in the Wi-Fi class</a:t>
            </a:r>
          </a:p>
          <a:p>
            <a:pPr marL="635000" indent="-457200"/>
            <a:r>
              <a:rPr lang="en-US" dirty="0"/>
              <a:t>Failed to test appropriately the Wi-Fi class</a:t>
            </a:r>
          </a:p>
          <a:p>
            <a:pPr marL="635000" indent="-457200"/>
            <a:r>
              <a:rPr lang="en-US" dirty="0"/>
              <a:t>Testing was done on navigation and localization but without using Wi-Fi</a:t>
            </a:r>
          </a:p>
          <a:p>
            <a:pPr marL="6350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32702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Gantt Chart  Final Update</a:t>
            </a:r>
            <a:endParaRPr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 to Application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Current Status – Final Days</a:t>
            </a:r>
            <a:endParaRPr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914161" y="1580499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indent="-457200"/>
            <a:r>
              <a:rPr lang="en-CA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Currently in our final development and testing phase </a:t>
            </a:r>
            <a:endParaRPr lang="en-CA" sz="2800" dirty="0"/>
          </a:p>
          <a:p>
            <a:pPr lvl="1" indent="-457200"/>
            <a:r>
              <a:rPr lang="en-CA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 &amp; Localize testing</a:t>
            </a:r>
          </a:p>
          <a:p>
            <a:pPr lvl="1" indent="-457200"/>
            <a:r>
              <a:rPr lang="en-CA" dirty="0"/>
              <a:t>End-to-end testing</a:t>
            </a:r>
            <a:endParaRPr lang="en-CA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/>
            <a:r>
              <a:rPr lang="en-CA" sz="2800" dirty="0"/>
              <a:t> </a:t>
            </a:r>
            <a:r>
              <a:rPr lang="en-CA" dirty="0"/>
              <a:t>Poster is complete</a:t>
            </a:r>
          </a:p>
          <a:p>
            <a:pPr indent="-457200"/>
            <a:r>
              <a:rPr lang="en-CA" dirty="0"/>
              <a:t>Documents are up to date</a:t>
            </a:r>
          </a:p>
          <a:p>
            <a:pPr lvl="1" indent="-457200"/>
            <a:r>
              <a:rPr lang="en-CA" dirty="0"/>
              <a:t>Updating testing</a:t>
            </a:r>
          </a:p>
          <a:p>
            <a:pPr indent="-457200"/>
            <a:endParaRPr lang="en-CA" sz="2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A99AED-AC84-4586-933E-C13D1DC63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838" y="2392685"/>
            <a:ext cx="6128197" cy="43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8255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Budget Update</a:t>
            </a:r>
            <a:endParaRPr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6800" y="4739175"/>
            <a:ext cx="22288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Hardware Status &amp; Updates</a:t>
            </a:r>
            <a:endParaRPr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218883" y="1706880"/>
            <a:ext cx="10360501" cy="446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CA" dirty="0"/>
              <a:t>New hardware changes</a:t>
            </a:r>
          </a:p>
          <a:p>
            <a:pPr lvl="1" indent="-406400">
              <a:spcBef>
                <a:spcPts val="1600"/>
              </a:spcBef>
              <a:buSzPts val="2800"/>
            </a:pPr>
            <a:r>
              <a:rPr lang="en-CA" dirty="0"/>
              <a:t>Light Sensors are behind the wheels</a:t>
            </a:r>
          </a:p>
          <a:p>
            <a:pPr lvl="1" indent="-406400">
              <a:spcBef>
                <a:spcPts val="1600"/>
              </a:spcBef>
              <a:buSzPts val="2800"/>
            </a:pPr>
            <a:r>
              <a:rPr lang="en-CA" dirty="0"/>
              <a:t>Potential use of blockers to traverse the bridge in worst case</a:t>
            </a:r>
          </a:p>
          <a:p>
            <a:pPr lvl="1" indent="-406400">
              <a:spcBef>
                <a:spcPts val="1600"/>
              </a:spcBef>
              <a:buSzPts val="2800"/>
            </a:pPr>
            <a:r>
              <a:rPr lang="en-CA" dirty="0"/>
              <a:t>LDD design was completed and updated</a:t>
            </a:r>
          </a:p>
          <a:p>
            <a:pPr lvl="1" indent="-406400">
              <a:spcBef>
                <a:spcPts val="1600"/>
              </a:spcBef>
              <a:buSzPts val="2800"/>
            </a:pPr>
            <a:endParaRPr lang="en-CA" dirty="0"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Status of Software Development</a:t>
            </a:r>
            <a:endParaRPr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635000" indent="-457200"/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Implemented:</a:t>
            </a:r>
          </a:p>
          <a:p>
            <a:pPr marL="1092200" lvl="1" indent="-457200"/>
            <a:r>
              <a:rPr lang="en-US" dirty="0"/>
              <a:t>Robot Class, Odometry, Controller, Navigation, Wi-Fi Class, Light &amp; US Localization</a:t>
            </a:r>
          </a:p>
          <a:p>
            <a:pPr marL="635000" indent="-457200"/>
            <a:r>
              <a:rPr lang="en-US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dirty="0"/>
              <a:t> Complete:</a:t>
            </a:r>
          </a:p>
          <a:p>
            <a:pPr marL="1092200" lvl="1" indent="-457200"/>
            <a:r>
              <a:rPr lang="en-US" dirty="0"/>
              <a:t>Search &amp; Localize, Robot Avoidance</a:t>
            </a: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Testing Status</a:t>
            </a:r>
            <a:endParaRPr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1218883" y="1706880"/>
            <a:ext cx="9147427" cy="446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en-CA" dirty="0"/>
              <a:t>Wi-Fi Class is now fully tested properly</a:t>
            </a:r>
          </a:p>
          <a:p>
            <a:pPr indent="-457200"/>
            <a:r>
              <a:rPr lang="en-CA" dirty="0"/>
              <a:t>Obstacle traversal, Navigation, Localization tested</a:t>
            </a:r>
          </a:p>
          <a:p>
            <a:pPr indent="-457200"/>
            <a:r>
              <a:rPr lang="en-CA" dirty="0"/>
              <a:t>To Do:</a:t>
            </a:r>
          </a:p>
          <a:p>
            <a:pPr lvl="1" indent="-457200"/>
            <a:r>
              <a:rPr lang="en-CA" dirty="0"/>
              <a:t>Update documentation of all tests done and the tests to be done</a:t>
            </a:r>
          </a:p>
          <a:p>
            <a:pPr lvl="1" indent="-457200"/>
            <a:r>
              <a:rPr lang="en-CA" dirty="0"/>
              <a:t>Search &amp; localize testing</a:t>
            </a:r>
          </a:p>
          <a:p>
            <a:pPr lvl="1" indent="-457200"/>
            <a:r>
              <a:rPr lang="en-CA" dirty="0"/>
              <a:t>End-to-End testing </a:t>
            </a:r>
          </a:p>
          <a:p>
            <a:pPr lvl="1" indent="-457200"/>
            <a:endParaRPr dirty="0"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304746" marR="0" lvl="0" indent="-30474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CA" sz="2400" dirty="0"/>
              <a:t>Small Adjustments to the poster</a:t>
            </a:r>
          </a:p>
          <a:p>
            <a:pPr marL="304746" marR="0" lvl="0" indent="-30474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CA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Fully presentable </a:t>
            </a:r>
            <a:r>
              <a:rPr lang="en-CA" sz="2400" dirty="0"/>
              <a:t>Documents</a:t>
            </a:r>
          </a:p>
          <a:p>
            <a:pPr marL="304746" marR="0" lvl="0" indent="-30474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CA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Putting the code together</a:t>
            </a:r>
          </a:p>
          <a:p>
            <a:pPr marL="304746" marR="0" lvl="0" indent="-30474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CA" sz="2400" dirty="0"/>
              <a:t>Testing as many cases as possible that may occur during the competition</a:t>
            </a:r>
          </a:p>
          <a:p>
            <a:pPr marL="761946" lvl="1" indent="-304746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CA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Ambient lighting</a:t>
            </a:r>
          </a:p>
          <a:p>
            <a:pPr marL="609493" marR="0" lvl="1" indent="-10968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endParaRPr lang="en-CA"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493" marR="0" lvl="1" indent="-10968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ch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209</Words>
  <Application>Microsoft Office PowerPoint</Application>
  <PresentationFormat>Custom</PresentationFormat>
  <Paragraphs>43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Tech 16x9</vt:lpstr>
      <vt:lpstr>DPM Final Project – Week 6</vt:lpstr>
      <vt:lpstr>BETA Demo adjustments</vt:lpstr>
      <vt:lpstr>Gantt Chart  Final Update</vt:lpstr>
      <vt:lpstr>Current Status – Final Days</vt:lpstr>
      <vt:lpstr>Budget Update</vt:lpstr>
      <vt:lpstr>Hardware Status &amp; Updates</vt:lpstr>
      <vt:lpstr>Status of Software Development</vt:lpstr>
      <vt:lpstr>Testing Status</vt:lpstr>
      <vt:lpstr>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DPM Final Project – Week 4</dc:title>
  <dc:creator>Bryan Jay</dc:creator>
  <cp:lastModifiedBy>Bryan Jay</cp:lastModifiedBy>
  <cp:revision>7</cp:revision>
  <dcterms:modified xsi:type="dcterms:W3CDTF">2018-04-05T16:36:14Z</dcterms:modified>
</cp:coreProperties>
</file>