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73" r:id="rId3"/>
    <p:sldId id="262" r:id="rId4"/>
    <p:sldId id="263" r:id="rId5"/>
    <p:sldId id="270" r:id="rId6"/>
    <p:sldId id="275" r:id="rId7"/>
    <p:sldId id="274" r:id="rId8"/>
    <p:sldId id="267" r:id="rId9"/>
    <p:sldId id="268" r:id="rId10"/>
    <p:sldId id="276" r:id="rId11"/>
    <p:sldId id="272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B8873-6813-17CB-A145-5CCA52BD2DEF}" v="1131" dt="2021-12-08T17:54:21.299"/>
    <p1510:client id="{2E45A6F1-3BCC-4DB3-81FF-765E74C6419D}" v="768" dt="2021-12-08T16:57:09.777"/>
    <p1510:client id="{4847DE95-0F48-712A-AD99-35EBB1EA2C77}" v="632" dt="2021-12-08T20:09:19.077"/>
    <p1510:client id="{4AC777C8-64D9-31AC-7E3D-DF4F08782B3A}" v="1" dt="2021-12-09T06:23:03.056"/>
    <p1510:client id="{A0505899-2189-86B9-AEDB-70A8C8B7BF6E}" v="5" dt="2021-12-12T02:43:50.282"/>
    <p1510:client id="{BD495F0F-B791-81D2-F1AC-566481CCAE23}" v="824" dt="2021-12-08T18:31:54.806"/>
    <p1510:client id="{D4EA76D8-2D8B-9DBE-2D63-5DEFABDDDE82}" v="1452" dt="2021-12-08T21:29:46.771"/>
    <p1510:client id="{E4977F72-22D0-CC50-5A8A-2607138B710C}" v="1308" dt="2021-12-08T18:28:02.884"/>
    <p1510:client id="{E8BF7731-DAEA-A310-7BAB-0165FB38CA94}" v="8" dt="2021-12-09T06:10:12.831"/>
    <p1510:client id="{FC8B6A4F-2103-24D4-B875-0D0C63A07F24}" v="809" dt="2021-12-08T22:40:33.950"/>
    <p1510:client id="{FEF9749D-04CF-ECC6-5613-C55EF29D6812}" v="240" dt="2021-12-09T07:33:22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445A5-0877-4F6E-8211-E680B77469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6D71A8-EAE5-43D6-82BB-06D32A226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Participants can join events or activities according to their interests.</a:t>
          </a:r>
        </a:p>
      </dgm:t>
    </dgm:pt>
    <dgm:pt modelId="{A452DA4C-2F82-475D-A026-DA9FAB773B1E}" type="parTrans" cxnId="{32E5D11F-67EF-4420-8F12-250CBFE823F8}">
      <dgm:prSet/>
      <dgm:spPr/>
      <dgm:t>
        <a:bodyPr/>
        <a:lstStyle/>
        <a:p>
          <a:endParaRPr lang="en-US"/>
        </a:p>
      </dgm:t>
    </dgm:pt>
    <dgm:pt modelId="{66DB6E35-A0D9-4DB3-BCE3-83BC6BF21637}" type="sibTrans" cxnId="{32E5D11F-67EF-4420-8F12-250CBFE823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5584CB-898F-471B-ACC8-DF973413C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During events and activities, individuals are notified.</a:t>
          </a:r>
        </a:p>
      </dgm:t>
    </dgm:pt>
    <dgm:pt modelId="{FA29BDAD-6653-448F-9F3A-2DB64393E386}" type="parTrans" cxnId="{AA037299-3F81-4BB5-8D2D-09934FDDA017}">
      <dgm:prSet/>
      <dgm:spPr/>
      <dgm:t>
        <a:bodyPr/>
        <a:lstStyle/>
        <a:p>
          <a:endParaRPr lang="en-US"/>
        </a:p>
      </dgm:t>
    </dgm:pt>
    <dgm:pt modelId="{40DD67AB-ADC9-41FC-A2A6-B76FE1A83774}" type="sibTrans" cxnId="{AA037299-3F81-4BB5-8D2D-09934FDDA0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8A0922-15C9-4579-9FB2-408116F6E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Calendar Synchronization of the events they join.</a:t>
          </a:r>
        </a:p>
      </dgm:t>
    </dgm:pt>
    <dgm:pt modelId="{C39D2322-8E36-4ED4-A95A-B1E73AAA5BA5}" type="parTrans" cxnId="{83A65468-06C7-4E80-AFE6-0688329707BF}">
      <dgm:prSet/>
      <dgm:spPr/>
      <dgm:t>
        <a:bodyPr/>
        <a:lstStyle/>
        <a:p>
          <a:endParaRPr lang="en-US"/>
        </a:p>
      </dgm:t>
    </dgm:pt>
    <dgm:pt modelId="{0039CF54-E807-4231-A483-58AFE45309C5}" type="sibTrans" cxnId="{83A65468-06C7-4E80-AFE6-0688329707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860DDC-95C0-4430-B403-0681D35D4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 marketplace where institutions can promote their products.</a:t>
          </a:r>
        </a:p>
      </dgm:t>
    </dgm:pt>
    <dgm:pt modelId="{F6BAA618-3E33-47F5-9810-16A9E9E200CB}" type="parTrans" cxnId="{3CA45920-B205-43C4-B678-BB5BD38B1776}">
      <dgm:prSet/>
      <dgm:spPr/>
      <dgm:t>
        <a:bodyPr/>
        <a:lstStyle/>
        <a:p>
          <a:endParaRPr lang="en-US"/>
        </a:p>
      </dgm:t>
    </dgm:pt>
    <dgm:pt modelId="{D1E7B6F4-CBFD-4124-A56D-2FEE51EDB734}" type="sibTrans" cxnId="{3CA45920-B205-43C4-B678-BB5BD38B17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845BE0-176B-4B2E-AD95-92C98263A1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News section provides information and helps in promoting the events.</a:t>
          </a:r>
        </a:p>
      </dgm:t>
    </dgm:pt>
    <dgm:pt modelId="{5E04FC97-81C5-4A3C-BBE4-6E9C5D739555}" type="parTrans" cxnId="{24698DB2-40D0-4939-879C-5A1F2D414B43}">
      <dgm:prSet/>
      <dgm:spPr/>
      <dgm:t>
        <a:bodyPr/>
        <a:lstStyle/>
        <a:p>
          <a:endParaRPr lang="en-US"/>
        </a:p>
      </dgm:t>
    </dgm:pt>
    <dgm:pt modelId="{B703FDFC-720E-4500-918C-DB1DD83166FA}" type="sibTrans" cxnId="{24698DB2-40D0-4939-879C-5A1F2D414B43}">
      <dgm:prSet/>
      <dgm:spPr/>
      <dgm:t>
        <a:bodyPr/>
        <a:lstStyle/>
        <a:p>
          <a:endParaRPr lang="en-US"/>
        </a:p>
      </dgm:t>
    </dgm:pt>
    <dgm:pt modelId="{6401B16C-9CAF-4BCE-9617-8A4C905D669A}" type="pres">
      <dgm:prSet presAssocID="{A2A445A5-0877-4F6E-8211-E680B7746927}" presName="root" presStyleCnt="0">
        <dgm:presLayoutVars>
          <dgm:dir/>
          <dgm:resizeHandles val="exact"/>
        </dgm:presLayoutVars>
      </dgm:prSet>
      <dgm:spPr/>
    </dgm:pt>
    <dgm:pt modelId="{28088325-F8D1-4AC3-9FFA-C355628391B0}" type="pres">
      <dgm:prSet presAssocID="{A2A445A5-0877-4F6E-8211-E680B7746927}" presName="container" presStyleCnt="0">
        <dgm:presLayoutVars>
          <dgm:dir/>
          <dgm:resizeHandles val="exact"/>
        </dgm:presLayoutVars>
      </dgm:prSet>
      <dgm:spPr/>
    </dgm:pt>
    <dgm:pt modelId="{A3A8DFE6-56DF-4B05-BA30-8C0D6AEBA012}" type="pres">
      <dgm:prSet presAssocID="{BC6D71A8-EAE5-43D6-82BB-06D32A226706}" presName="compNode" presStyleCnt="0"/>
      <dgm:spPr/>
    </dgm:pt>
    <dgm:pt modelId="{F0C0BECF-F356-4E38-9120-0DB5B33E6EC3}" type="pres">
      <dgm:prSet presAssocID="{BC6D71A8-EAE5-43D6-82BB-06D32A226706}" presName="iconBgRect" presStyleLbl="bgShp" presStyleIdx="0" presStyleCnt="5"/>
      <dgm:spPr/>
    </dgm:pt>
    <dgm:pt modelId="{B3665BD3-EC23-40BC-B4E4-392821ECC276}" type="pres">
      <dgm:prSet presAssocID="{BC6D71A8-EAE5-43D6-82BB-06D32A2267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eboard"/>
        </a:ext>
      </dgm:extLst>
    </dgm:pt>
    <dgm:pt modelId="{FFBB6C58-7173-4A09-9EFB-4228DB62F269}" type="pres">
      <dgm:prSet presAssocID="{BC6D71A8-EAE5-43D6-82BB-06D32A226706}" presName="spaceRect" presStyleCnt="0"/>
      <dgm:spPr/>
    </dgm:pt>
    <dgm:pt modelId="{CAC4EF68-9304-486D-A0E5-CD33DDE0DB78}" type="pres">
      <dgm:prSet presAssocID="{BC6D71A8-EAE5-43D6-82BB-06D32A226706}" presName="textRect" presStyleLbl="revTx" presStyleIdx="0" presStyleCnt="5">
        <dgm:presLayoutVars>
          <dgm:chMax val="1"/>
          <dgm:chPref val="1"/>
        </dgm:presLayoutVars>
      </dgm:prSet>
      <dgm:spPr/>
    </dgm:pt>
    <dgm:pt modelId="{34F4DE69-5AAC-4339-8D6C-56EAFC0783D9}" type="pres">
      <dgm:prSet presAssocID="{66DB6E35-A0D9-4DB3-BCE3-83BC6BF21637}" presName="sibTrans" presStyleLbl="sibTrans2D1" presStyleIdx="0" presStyleCnt="0"/>
      <dgm:spPr/>
    </dgm:pt>
    <dgm:pt modelId="{1E3EB187-51A8-4FDF-B0A7-0ECA9E064DFC}" type="pres">
      <dgm:prSet presAssocID="{D35584CB-898F-471B-ACC8-DF973413CC12}" presName="compNode" presStyleCnt="0"/>
      <dgm:spPr/>
    </dgm:pt>
    <dgm:pt modelId="{18C3E53A-684D-464B-9830-2D918F46B61B}" type="pres">
      <dgm:prSet presAssocID="{D35584CB-898F-471B-ACC8-DF973413CC12}" presName="iconBgRect" presStyleLbl="bgShp" presStyleIdx="1" presStyleCnt="5"/>
      <dgm:spPr/>
    </dgm:pt>
    <dgm:pt modelId="{6214A879-1D58-419F-982C-11728397665B}" type="pres">
      <dgm:prSet presAssocID="{D35584CB-898F-471B-ACC8-DF973413CC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762097C5-546E-4E2B-A7A9-5C311A0BA515}" type="pres">
      <dgm:prSet presAssocID="{D35584CB-898F-471B-ACC8-DF973413CC12}" presName="spaceRect" presStyleCnt="0"/>
      <dgm:spPr/>
    </dgm:pt>
    <dgm:pt modelId="{002A5F2E-3815-46C6-A308-47281B565C96}" type="pres">
      <dgm:prSet presAssocID="{D35584CB-898F-471B-ACC8-DF973413CC12}" presName="textRect" presStyleLbl="revTx" presStyleIdx="1" presStyleCnt="5">
        <dgm:presLayoutVars>
          <dgm:chMax val="1"/>
          <dgm:chPref val="1"/>
        </dgm:presLayoutVars>
      </dgm:prSet>
      <dgm:spPr/>
    </dgm:pt>
    <dgm:pt modelId="{BCAECEC7-C838-4536-A65D-4769E128BD50}" type="pres">
      <dgm:prSet presAssocID="{40DD67AB-ADC9-41FC-A2A6-B76FE1A83774}" presName="sibTrans" presStyleLbl="sibTrans2D1" presStyleIdx="0" presStyleCnt="0"/>
      <dgm:spPr/>
    </dgm:pt>
    <dgm:pt modelId="{CC5F4206-79AC-41A3-8517-D63CB91FC91D}" type="pres">
      <dgm:prSet presAssocID="{CE8A0922-15C9-4579-9FB2-408116F6E1AF}" presName="compNode" presStyleCnt="0"/>
      <dgm:spPr/>
    </dgm:pt>
    <dgm:pt modelId="{B117DDC2-AFE1-4394-9C0B-957C751876B8}" type="pres">
      <dgm:prSet presAssocID="{CE8A0922-15C9-4579-9FB2-408116F6E1AF}" presName="iconBgRect" presStyleLbl="bgShp" presStyleIdx="2" presStyleCnt="5"/>
      <dgm:spPr/>
    </dgm:pt>
    <dgm:pt modelId="{541430BA-99EE-4E51-8D58-05AF93075D5B}" type="pres">
      <dgm:prSet presAssocID="{CE8A0922-15C9-4579-9FB2-408116F6E1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07CE6819-8692-4B47-BDEE-57AE2B351DFF}" type="pres">
      <dgm:prSet presAssocID="{CE8A0922-15C9-4579-9FB2-408116F6E1AF}" presName="spaceRect" presStyleCnt="0"/>
      <dgm:spPr/>
    </dgm:pt>
    <dgm:pt modelId="{4048900E-5E37-4CDC-A06E-1097E6013C5A}" type="pres">
      <dgm:prSet presAssocID="{CE8A0922-15C9-4579-9FB2-408116F6E1AF}" presName="textRect" presStyleLbl="revTx" presStyleIdx="2" presStyleCnt="5">
        <dgm:presLayoutVars>
          <dgm:chMax val="1"/>
          <dgm:chPref val="1"/>
        </dgm:presLayoutVars>
      </dgm:prSet>
      <dgm:spPr/>
    </dgm:pt>
    <dgm:pt modelId="{EF4B2B4B-A938-454F-9B78-1624A5343968}" type="pres">
      <dgm:prSet presAssocID="{0039CF54-E807-4231-A483-58AFE45309C5}" presName="sibTrans" presStyleLbl="sibTrans2D1" presStyleIdx="0" presStyleCnt="0"/>
      <dgm:spPr/>
    </dgm:pt>
    <dgm:pt modelId="{9017A50A-5512-46B8-A82C-D4C0694B4637}" type="pres">
      <dgm:prSet presAssocID="{AD860DDC-95C0-4430-B403-0681D35D4CAA}" presName="compNode" presStyleCnt="0"/>
      <dgm:spPr/>
    </dgm:pt>
    <dgm:pt modelId="{3D31B816-0F2E-49E8-9F86-B8F2404E5C98}" type="pres">
      <dgm:prSet presAssocID="{AD860DDC-95C0-4430-B403-0681D35D4CAA}" presName="iconBgRect" presStyleLbl="bgShp" presStyleIdx="3" presStyleCnt="5"/>
      <dgm:spPr/>
    </dgm:pt>
    <dgm:pt modelId="{36EB150E-7FFE-4D75-92BC-5C18B2717AC0}" type="pres">
      <dgm:prSet presAssocID="{AD860DDC-95C0-4430-B403-0681D35D4C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1165721-E70A-4529-A600-2362C3DD6775}" type="pres">
      <dgm:prSet presAssocID="{AD860DDC-95C0-4430-B403-0681D35D4CAA}" presName="spaceRect" presStyleCnt="0"/>
      <dgm:spPr/>
    </dgm:pt>
    <dgm:pt modelId="{4D9DBAC5-9EF6-499C-8DB1-C93C528E1718}" type="pres">
      <dgm:prSet presAssocID="{AD860DDC-95C0-4430-B403-0681D35D4CAA}" presName="textRect" presStyleLbl="revTx" presStyleIdx="3" presStyleCnt="5">
        <dgm:presLayoutVars>
          <dgm:chMax val="1"/>
          <dgm:chPref val="1"/>
        </dgm:presLayoutVars>
      </dgm:prSet>
      <dgm:spPr/>
    </dgm:pt>
    <dgm:pt modelId="{4ACFB3F9-655F-4DE6-BA8B-71DA6AE2F58A}" type="pres">
      <dgm:prSet presAssocID="{D1E7B6F4-CBFD-4124-A56D-2FEE51EDB734}" presName="sibTrans" presStyleLbl="sibTrans2D1" presStyleIdx="0" presStyleCnt="0"/>
      <dgm:spPr/>
    </dgm:pt>
    <dgm:pt modelId="{834CD694-D029-4207-9618-7B8C740C3557}" type="pres">
      <dgm:prSet presAssocID="{E8845BE0-176B-4B2E-AD95-92C98263A1E9}" presName="compNode" presStyleCnt="0"/>
      <dgm:spPr/>
    </dgm:pt>
    <dgm:pt modelId="{966418F1-7C9F-475A-A6F3-8146FC94A234}" type="pres">
      <dgm:prSet presAssocID="{E8845BE0-176B-4B2E-AD95-92C98263A1E9}" presName="iconBgRect" presStyleLbl="bgShp" presStyleIdx="4" presStyleCnt="5"/>
      <dgm:spPr/>
    </dgm:pt>
    <dgm:pt modelId="{00619926-E55E-49B9-8A1D-A91BECA6D9FC}" type="pres">
      <dgm:prSet presAssocID="{E8845BE0-176B-4B2E-AD95-92C98263A1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5CDF033-96CD-4226-8054-5D5304641476}" type="pres">
      <dgm:prSet presAssocID="{E8845BE0-176B-4B2E-AD95-92C98263A1E9}" presName="spaceRect" presStyleCnt="0"/>
      <dgm:spPr/>
    </dgm:pt>
    <dgm:pt modelId="{0D6ABE82-7180-4664-A2F0-03CEECD414E6}" type="pres">
      <dgm:prSet presAssocID="{E8845BE0-176B-4B2E-AD95-92C98263A1E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64FBA00-F564-417F-8D30-4BE731EB0F28}" type="presOf" srcId="{66DB6E35-A0D9-4DB3-BCE3-83BC6BF21637}" destId="{34F4DE69-5AAC-4339-8D6C-56EAFC0783D9}" srcOrd="0" destOrd="0" presId="urn:microsoft.com/office/officeart/2018/2/layout/IconCircleList"/>
    <dgm:cxn modelId="{32E5D11F-67EF-4420-8F12-250CBFE823F8}" srcId="{A2A445A5-0877-4F6E-8211-E680B7746927}" destId="{BC6D71A8-EAE5-43D6-82BB-06D32A226706}" srcOrd="0" destOrd="0" parTransId="{A452DA4C-2F82-475D-A026-DA9FAB773B1E}" sibTransId="{66DB6E35-A0D9-4DB3-BCE3-83BC6BF21637}"/>
    <dgm:cxn modelId="{3CA45920-B205-43C4-B678-BB5BD38B1776}" srcId="{A2A445A5-0877-4F6E-8211-E680B7746927}" destId="{AD860DDC-95C0-4430-B403-0681D35D4CAA}" srcOrd="3" destOrd="0" parTransId="{F6BAA618-3E33-47F5-9810-16A9E9E200CB}" sibTransId="{D1E7B6F4-CBFD-4124-A56D-2FEE51EDB734}"/>
    <dgm:cxn modelId="{FF3E9C2A-117C-4A59-9A65-F0A96CFAE98B}" type="presOf" srcId="{CE8A0922-15C9-4579-9FB2-408116F6E1AF}" destId="{4048900E-5E37-4CDC-A06E-1097E6013C5A}" srcOrd="0" destOrd="0" presId="urn:microsoft.com/office/officeart/2018/2/layout/IconCircleList"/>
    <dgm:cxn modelId="{6F119F3F-50D0-4E87-B768-CAC4056B6E47}" type="presOf" srcId="{0039CF54-E807-4231-A483-58AFE45309C5}" destId="{EF4B2B4B-A938-454F-9B78-1624A5343968}" srcOrd="0" destOrd="0" presId="urn:microsoft.com/office/officeart/2018/2/layout/IconCircleList"/>
    <dgm:cxn modelId="{99FE1160-7CA0-444A-89D8-8C0DDEB4840B}" type="presOf" srcId="{E8845BE0-176B-4B2E-AD95-92C98263A1E9}" destId="{0D6ABE82-7180-4664-A2F0-03CEECD414E6}" srcOrd="0" destOrd="0" presId="urn:microsoft.com/office/officeart/2018/2/layout/IconCircleList"/>
    <dgm:cxn modelId="{2A35DB61-96CF-487A-9EEE-81ED0811D6A9}" type="presOf" srcId="{BC6D71A8-EAE5-43D6-82BB-06D32A226706}" destId="{CAC4EF68-9304-486D-A0E5-CD33DDE0DB78}" srcOrd="0" destOrd="0" presId="urn:microsoft.com/office/officeart/2018/2/layout/IconCircleList"/>
    <dgm:cxn modelId="{83A65468-06C7-4E80-AFE6-0688329707BF}" srcId="{A2A445A5-0877-4F6E-8211-E680B7746927}" destId="{CE8A0922-15C9-4579-9FB2-408116F6E1AF}" srcOrd="2" destOrd="0" parTransId="{C39D2322-8E36-4ED4-A95A-B1E73AAA5BA5}" sibTransId="{0039CF54-E807-4231-A483-58AFE45309C5}"/>
    <dgm:cxn modelId="{6236EC89-479A-4CE7-A9D0-30935054A24A}" type="presOf" srcId="{D1E7B6F4-CBFD-4124-A56D-2FEE51EDB734}" destId="{4ACFB3F9-655F-4DE6-BA8B-71DA6AE2F58A}" srcOrd="0" destOrd="0" presId="urn:microsoft.com/office/officeart/2018/2/layout/IconCircleList"/>
    <dgm:cxn modelId="{B6CF998E-490D-4928-96D8-767D88686CED}" type="presOf" srcId="{A2A445A5-0877-4F6E-8211-E680B7746927}" destId="{6401B16C-9CAF-4BCE-9617-8A4C905D669A}" srcOrd="0" destOrd="0" presId="urn:microsoft.com/office/officeart/2018/2/layout/IconCircleList"/>
    <dgm:cxn modelId="{AA037299-3F81-4BB5-8D2D-09934FDDA017}" srcId="{A2A445A5-0877-4F6E-8211-E680B7746927}" destId="{D35584CB-898F-471B-ACC8-DF973413CC12}" srcOrd="1" destOrd="0" parTransId="{FA29BDAD-6653-448F-9F3A-2DB64393E386}" sibTransId="{40DD67AB-ADC9-41FC-A2A6-B76FE1A83774}"/>
    <dgm:cxn modelId="{CCCF33AF-2224-4141-90AC-4AA3D204338C}" type="presOf" srcId="{40DD67AB-ADC9-41FC-A2A6-B76FE1A83774}" destId="{BCAECEC7-C838-4536-A65D-4769E128BD50}" srcOrd="0" destOrd="0" presId="urn:microsoft.com/office/officeart/2018/2/layout/IconCircleList"/>
    <dgm:cxn modelId="{24698DB2-40D0-4939-879C-5A1F2D414B43}" srcId="{A2A445A5-0877-4F6E-8211-E680B7746927}" destId="{E8845BE0-176B-4B2E-AD95-92C98263A1E9}" srcOrd="4" destOrd="0" parTransId="{5E04FC97-81C5-4A3C-BBE4-6E9C5D739555}" sibTransId="{B703FDFC-720E-4500-918C-DB1DD83166FA}"/>
    <dgm:cxn modelId="{5D7B6BCB-AA30-421E-89B0-A0A4801FE908}" type="presOf" srcId="{D35584CB-898F-471B-ACC8-DF973413CC12}" destId="{002A5F2E-3815-46C6-A308-47281B565C96}" srcOrd="0" destOrd="0" presId="urn:microsoft.com/office/officeart/2018/2/layout/IconCircleList"/>
    <dgm:cxn modelId="{A79EF3E4-E703-43AD-8455-88B0FA0F90C1}" type="presOf" srcId="{AD860DDC-95C0-4430-B403-0681D35D4CAA}" destId="{4D9DBAC5-9EF6-499C-8DB1-C93C528E1718}" srcOrd="0" destOrd="0" presId="urn:microsoft.com/office/officeart/2018/2/layout/IconCircleList"/>
    <dgm:cxn modelId="{9CAF00B5-2C16-4C89-A832-89E6DB5FE0B9}" type="presParOf" srcId="{6401B16C-9CAF-4BCE-9617-8A4C905D669A}" destId="{28088325-F8D1-4AC3-9FFA-C355628391B0}" srcOrd="0" destOrd="0" presId="urn:microsoft.com/office/officeart/2018/2/layout/IconCircleList"/>
    <dgm:cxn modelId="{BE3CEB46-C7E8-4616-B51A-0046F40C5A0C}" type="presParOf" srcId="{28088325-F8D1-4AC3-9FFA-C355628391B0}" destId="{A3A8DFE6-56DF-4B05-BA30-8C0D6AEBA012}" srcOrd="0" destOrd="0" presId="urn:microsoft.com/office/officeart/2018/2/layout/IconCircleList"/>
    <dgm:cxn modelId="{0BAD3458-84DB-4A4F-9867-535550837901}" type="presParOf" srcId="{A3A8DFE6-56DF-4B05-BA30-8C0D6AEBA012}" destId="{F0C0BECF-F356-4E38-9120-0DB5B33E6EC3}" srcOrd="0" destOrd="0" presId="urn:microsoft.com/office/officeart/2018/2/layout/IconCircleList"/>
    <dgm:cxn modelId="{6CFD1E41-8ED9-426A-B08B-D8588059B07B}" type="presParOf" srcId="{A3A8DFE6-56DF-4B05-BA30-8C0D6AEBA012}" destId="{B3665BD3-EC23-40BC-B4E4-392821ECC276}" srcOrd="1" destOrd="0" presId="urn:microsoft.com/office/officeart/2018/2/layout/IconCircleList"/>
    <dgm:cxn modelId="{6F59F6D3-2463-4489-9BA6-CADDB072A157}" type="presParOf" srcId="{A3A8DFE6-56DF-4B05-BA30-8C0D6AEBA012}" destId="{FFBB6C58-7173-4A09-9EFB-4228DB62F269}" srcOrd="2" destOrd="0" presId="urn:microsoft.com/office/officeart/2018/2/layout/IconCircleList"/>
    <dgm:cxn modelId="{EAC3D70E-D657-4C63-BE19-60D7F21775A4}" type="presParOf" srcId="{A3A8DFE6-56DF-4B05-BA30-8C0D6AEBA012}" destId="{CAC4EF68-9304-486D-A0E5-CD33DDE0DB78}" srcOrd="3" destOrd="0" presId="urn:microsoft.com/office/officeart/2018/2/layout/IconCircleList"/>
    <dgm:cxn modelId="{EDC9814A-06E8-417A-846D-CEA4F5FF5EC3}" type="presParOf" srcId="{28088325-F8D1-4AC3-9FFA-C355628391B0}" destId="{34F4DE69-5AAC-4339-8D6C-56EAFC0783D9}" srcOrd="1" destOrd="0" presId="urn:microsoft.com/office/officeart/2018/2/layout/IconCircleList"/>
    <dgm:cxn modelId="{4ED0C107-2339-47D9-BAA7-F31655BDDA53}" type="presParOf" srcId="{28088325-F8D1-4AC3-9FFA-C355628391B0}" destId="{1E3EB187-51A8-4FDF-B0A7-0ECA9E064DFC}" srcOrd="2" destOrd="0" presId="urn:microsoft.com/office/officeart/2018/2/layout/IconCircleList"/>
    <dgm:cxn modelId="{DBB40312-C7AA-4F18-8417-DBF62FF9B540}" type="presParOf" srcId="{1E3EB187-51A8-4FDF-B0A7-0ECA9E064DFC}" destId="{18C3E53A-684D-464B-9830-2D918F46B61B}" srcOrd="0" destOrd="0" presId="urn:microsoft.com/office/officeart/2018/2/layout/IconCircleList"/>
    <dgm:cxn modelId="{1F4E785A-AEE5-40E9-8CF3-4C70F0BCF040}" type="presParOf" srcId="{1E3EB187-51A8-4FDF-B0A7-0ECA9E064DFC}" destId="{6214A879-1D58-419F-982C-11728397665B}" srcOrd="1" destOrd="0" presId="urn:microsoft.com/office/officeart/2018/2/layout/IconCircleList"/>
    <dgm:cxn modelId="{0992C261-3ED7-4EC2-86F8-326E32062E79}" type="presParOf" srcId="{1E3EB187-51A8-4FDF-B0A7-0ECA9E064DFC}" destId="{762097C5-546E-4E2B-A7A9-5C311A0BA515}" srcOrd="2" destOrd="0" presId="urn:microsoft.com/office/officeart/2018/2/layout/IconCircleList"/>
    <dgm:cxn modelId="{1B1C8285-6C29-4482-AED3-E94D390522B7}" type="presParOf" srcId="{1E3EB187-51A8-4FDF-B0A7-0ECA9E064DFC}" destId="{002A5F2E-3815-46C6-A308-47281B565C96}" srcOrd="3" destOrd="0" presId="urn:microsoft.com/office/officeart/2018/2/layout/IconCircleList"/>
    <dgm:cxn modelId="{E685F914-7163-4AFC-870E-A10A2E1D6606}" type="presParOf" srcId="{28088325-F8D1-4AC3-9FFA-C355628391B0}" destId="{BCAECEC7-C838-4536-A65D-4769E128BD50}" srcOrd="3" destOrd="0" presId="urn:microsoft.com/office/officeart/2018/2/layout/IconCircleList"/>
    <dgm:cxn modelId="{F4C1E9CB-0F25-44C9-8103-746F56B8B8E1}" type="presParOf" srcId="{28088325-F8D1-4AC3-9FFA-C355628391B0}" destId="{CC5F4206-79AC-41A3-8517-D63CB91FC91D}" srcOrd="4" destOrd="0" presId="urn:microsoft.com/office/officeart/2018/2/layout/IconCircleList"/>
    <dgm:cxn modelId="{1B64E245-6AF0-4CBB-AF34-8D300F45961C}" type="presParOf" srcId="{CC5F4206-79AC-41A3-8517-D63CB91FC91D}" destId="{B117DDC2-AFE1-4394-9C0B-957C751876B8}" srcOrd="0" destOrd="0" presId="urn:microsoft.com/office/officeart/2018/2/layout/IconCircleList"/>
    <dgm:cxn modelId="{324C62AC-5599-427F-AB7F-A375B99F4D1A}" type="presParOf" srcId="{CC5F4206-79AC-41A3-8517-D63CB91FC91D}" destId="{541430BA-99EE-4E51-8D58-05AF93075D5B}" srcOrd="1" destOrd="0" presId="urn:microsoft.com/office/officeart/2018/2/layout/IconCircleList"/>
    <dgm:cxn modelId="{70140D8B-3D17-4EB9-8C4C-A4F89B047AA9}" type="presParOf" srcId="{CC5F4206-79AC-41A3-8517-D63CB91FC91D}" destId="{07CE6819-8692-4B47-BDEE-57AE2B351DFF}" srcOrd="2" destOrd="0" presId="urn:microsoft.com/office/officeart/2018/2/layout/IconCircleList"/>
    <dgm:cxn modelId="{25509D5A-3342-4B06-A5BC-9FFAA10429F5}" type="presParOf" srcId="{CC5F4206-79AC-41A3-8517-D63CB91FC91D}" destId="{4048900E-5E37-4CDC-A06E-1097E6013C5A}" srcOrd="3" destOrd="0" presId="urn:microsoft.com/office/officeart/2018/2/layout/IconCircleList"/>
    <dgm:cxn modelId="{8CC0133C-C54A-4079-8854-4368F4BBC390}" type="presParOf" srcId="{28088325-F8D1-4AC3-9FFA-C355628391B0}" destId="{EF4B2B4B-A938-454F-9B78-1624A5343968}" srcOrd="5" destOrd="0" presId="urn:microsoft.com/office/officeart/2018/2/layout/IconCircleList"/>
    <dgm:cxn modelId="{A548A9A3-D3F2-4D75-A736-9DA17FA2F99C}" type="presParOf" srcId="{28088325-F8D1-4AC3-9FFA-C355628391B0}" destId="{9017A50A-5512-46B8-A82C-D4C0694B4637}" srcOrd="6" destOrd="0" presId="urn:microsoft.com/office/officeart/2018/2/layout/IconCircleList"/>
    <dgm:cxn modelId="{311552BF-D573-49DC-9652-1C8A6E73A042}" type="presParOf" srcId="{9017A50A-5512-46B8-A82C-D4C0694B4637}" destId="{3D31B816-0F2E-49E8-9F86-B8F2404E5C98}" srcOrd="0" destOrd="0" presId="urn:microsoft.com/office/officeart/2018/2/layout/IconCircleList"/>
    <dgm:cxn modelId="{2185B720-FAA3-4C74-BEE2-0D5107CBADCF}" type="presParOf" srcId="{9017A50A-5512-46B8-A82C-D4C0694B4637}" destId="{36EB150E-7FFE-4D75-92BC-5C18B2717AC0}" srcOrd="1" destOrd="0" presId="urn:microsoft.com/office/officeart/2018/2/layout/IconCircleList"/>
    <dgm:cxn modelId="{0CBF2910-B825-44A9-B594-E5045ADA3EA2}" type="presParOf" srcId="{9017A50A-5512-46B8-A82C-D4C0694B4637}" destId="{D1165721-E70A-4529-A600-2362C3DD6775}" srcOrd="2" destOrd="0" presId="urn:microsoft.com/office/officeart/2018/2/layout/IconCircleList"/>
    <dgm:cxn modelId="{C40799A6-C4BF-4177-9874-2A595A7DD1D8}" type="presParOf" srcId="{9017A50A-5512-46B8-A82C-D4C0694B4637}" destId="{4D9DBAC5-9EF6-499C-8DB1-C93C528E1718}" srcOrd="3" destOrd="0" presId="urn:microsoft.com/office/officeart/2018/2/layout/IconCircleList"/>
    <dgm:cxn modelId="{B557F3B5-ADA2-4E91-B64C-D3C03089F2EF}" type="presParOf" srcId="{28088325-F8D1-4AC3-9FFA-C355628391B0}" destId="{4ACFB3F9-655F-4DE6-BA8B-71DA6AE2F58A}" srcOrd="7" destOrd="0" presId="urn:microsoft.com/office/officeart/2018/2/layout/IconCircleList"/>
    <dgm:cxn modelId="{CEF5C3C6-4DBA-48E0-86F8-CA39890EACD9}" type="presParOf" srcId="{28088325-F8D1-4AC3-9FFA-C355628391B0}" destId="{834CD694-D029-4207-9618-7B8C740C3557}" srcOrd="8" destOrd="0" presId="urn:microsoft.com/office/officeart/2018/2/layout/IconCircleList"/>
    <dgm:cxn modelId="{6BC47FF9-A38B-4179-AB6F-5E3FB52C4F3B}" type="presParOf" srcId="{834CD694-D029-4207-9618-7B8C740C3557}" destId="{966418F1-7C9F-475A-A6F3-8146FC94A234}" srcOrd="0" destOrd="0" presId="urn:microsoft.com/office/officeart/2018/2/layout/IconCircleList"/>
    <dgm:cxn modelId="{ED7C7326-5687-4260-AFB4-35AD2538F306}" type="presParOf" srcId="{834CD694-D029-4207-9618-7B8C740C3557}" destId="{00619926-E55E-49B9-8A1D-A91BECA6D9FC}" srcOrd="1" destOrd="0" presId="urn:microsoft.com/office/officeart/2018/2/layout/IconCircleList"/>
    <dgm:cxn modelId="{72DCEB8D-6B8F-4842-B8A6-8EE4D4EEC11C}" type="presParOf" srcId="{834CD694-D029-4207-9618-7B8C740C3557}" destId="{B5CDF033-96CD-4226-8054-5D5304641476}" srcOrd="2" destOrd="0" presId="urn:microsoft.com/office/officeart/2018/2/layout/IconCircleList"/>
    <dgm:cxn modelId="{07AC7E26-0E4E-4CAE-A24F-93737B67FEA8}" type="presParOf" srcId="{834CD694-D029-4207-9618-7B8C740C3557}" destId="{0D6ABE82-7180-4664-A2F0-03CEECD414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3B8113-ADA1-4D09-801E-04FD350162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6E4EAB6-B37F-43C9-95AD-8EDAACED9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/>
            </a:rPr>
            <a:t>Current market does not have a competitor to address this pain.</a:t>
          </a:r>
        </a:p>
      </dgm:t>
    </dgm:pt>
    <dgm:pt modelId="{13116ADA-49D2-4757-8FD0-92F7C4178E14}" type="parTrans" cxnId="{1A955E8B-416F-424D-9606-2A4026041104}">
      <dgm:prSet/>
      <dgm:spPr/>
      <dgm:t>
        <a:bodyPr/>
        <a:lstStyle/>
        <a:p>
          <a:endParaRPr lang="en-US"/>
        </a:p>
      </dgm:t>
    </dgm:pt>
    <dgm:pt modelId="{FB9555E3-19B6-4A62-B130-AB13B0B90D97}" type="sibTrans" cxnId="{1A955E8B-416F-424D-9606-2A4026041104}">
      <dgm:prSet/>
      <dgm:spPr/>
      <dgm:t>
        <a:bodyPr/>
        <a:lstStyle/>
        <a:p>
          <a:endParaRPr lang="en-US"/>
        </a:p>
      </dgm:t>
    </dgm:pt>
    <dgm:pt modelId="{1B1F3776-3145-4C77-8ECD-2DC7705C2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/>
            </a:rPr>
            <a:t>There is a huge need and demand for an application that facilitates the promoting and coordination of events.</a:t>
          </a:r>
        </a:p>
      </dgm:t>
    </dgm:pt>
    <dgm:pt modelId="{426B29BA-A67D-4FC9-BBA3-8DD5DB5749F5}" type="parTrans" cxnId="{792ECDC6-771D-4037-BC74-7778A26DD001}">
      <dgm:prSet/>
      <dgm:spPr/>
      <dgm:t>
        <a:bodyPr/>
        <a:lstStyle/>
        <a:p>
          <a:endParaRPr lang="en-US"/>
        </a:p>
      </dgm:t>
    </dgm:pt>
    <dgm:pt modelId="{BD9CF2E3-05CB-4C4A-AB63-9B726773575C}" type="sibTrans" cxnId="{792ECDC6-771D-4037-BC74-7778A26DD001}">
      <dgm:prSet/>
      <dgm:spPr/>
      <dgm:t>
        <a:bodyPr/>
        <a:lstStyle/>
        <a:p>
          <a:endParaRPr lang="en-US"/>
        </a:p>
      </dgm:t>
    </dgm:pt>
    <dgm:pt modelId="{BDE03A35-CB18-4B97-BB4E-AEE2B7D24C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ookman Old Style"/>
            </a:rPr>
            <a:t>There is a useful checklist feature that lets you keep track of what you need to bring to an activity.</a:t>
          </a:r>
        </a:p>
      </dgm:t>
    </dgm:pt>
    <dgm:pt modelId="{C373DEC8-CA66-422C-925B-F8551646EAA9}" type="parTrans" cxnId="{7E1B9CAB-AA36-449A-A36E-F33E812D2902}">
      <dgm:prSet/>
      <dgm:spPr/>
      <dgm:t>
        <a:bodyPr/>
        <a:lstStyle/>
        <a:p>
          <a:endParaRPr lang="en-US"/>
        </a:p>
      </dgm:t>
    </dgm:pt>
    <dgm:pt modelId="{65B125B5-5E0F-4CB4-B616-4288B8F9E71C}" type="sibTrans" cxnId="{7E1B9CAB-AA36-449A-A36E-F33E812D2902}">
      <dgm:prSet/>
      <dgm:spPr/>
      <dgm:t>
        <a:bodyPr/>
        <a:lstStyle/>
        <a:p>
          <a:endParaRPr lang="en-US"/>
        </a:p>
      </dgm:t>
    </dgm:pt>
    <dgm:pt modelId="{6783970C-1AA4-480B-A1EC-74025DDC1FAC}" type="pres">
      <dgm:prSet presAssocID="{893B8113-ADA1-4D09-801E-04FD350162A3}" presName="root" presStyleCnt="0">
        <dgm:presLayoutVars>
          <dgm:dir/>
          <dgm:resizeHandles val="exact"/>
        </dgm:presLayoutVars>
      </dgm:prSet>
      <dgm:spPr/>
    </dgm:pt>
    <dgm:pt modelId="{8FBF5FEC-4D65-4714-9A04-0F70D810055B}" type="pres">
      <dgm:prSet presAssocID="{26E4EAB6-B37F-43C9-95AD-8EDAACED96F6}" presName="compNode" presStyleCnt="0"/>
      <dgm:spPr/>
    </dgm:pt>
    <dgm:pt modelId="{804D106A-6C92-4DC4-A31C-102FCAD09CED}" type="pres">
      <dgm:prSet presAssocID="{26E4EAB6-B37F-43C9-95AD-8EDAACED96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8E360C3E-A7E8-4F58-9A10-6B83DF4E0DF3}" type="pres">
      <dgm:prSet presAssocID="{26E4EAB6-B37F-43C9-95AD-8EDAACED96F6}" presName="spaceRect" presStyleCnt="0"/>
      <dgm:spPr/>
    </dgm:pt>
    <dgm:pt modelId="{783B77E3-E1B9-4AFB-A75C-2CE439F310D7}" type="pres">
      <dgm:prSet presAssocID="{26E4EAB6-B37F-43C9-95AD-8EDAACED96F6}" presName="textRect" presStyleLbl="revTx" presStyleIdx="0" presStyleCnt="3">
        <dgm:presLayoutVars>
          <dgm:chMax val="1"/>
          <dgm:chPref val="1"/>
        </dgm:presLayoutVars>
      </dgm:prSet>
      <dgm:spPr/>
    </dgm:pt>
    <dgm:pt modelId="{9CE42596-2602-4D55-9AA4-63769880E90C}" type="pres">
      <dgm:prSet presAssocID="{FB9555E3-19B6-4A62-B130-AB13B0B90D97}" presName="sibTrans" presStyleCnt="0"/>
      <dgm:spPr/>
    </dgm:pt>
    <dgm:pt modelId="{86A1CE48-49BA-4ECC-BC92-999B5F2F57D1}" type="pres">
      <dgm:prSet presAssocID="{1B1F3776-3145-4C77-8ECD-2DC7705C2F66}" presName="compNode" presStyleCnt="0"/>
      <dgm:spPr/>
    </dgm:pt>
    <dgm:pt modelId="{AF4A13A5-DCD5-430B-83EA-31BB4C479A08}" type="pres">
      <dgm:prSet presAssocID="{1B1F3776-3145-4C77-8ECD-2DC7705C2F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C6DD03A-8163-430D-A706-9A2DA7BD2EF8}" type="pres">
      <dgm:prSet presAssocID="{1B1F3776-3145-4C77-8ECD-2DC7705C2F66}" presName="spaceRect" presStyleCnt="0"/>
      <dgm:spPr/>
    </dgm:pt>
    <dgm:pt modelId="{19845FCC-688C-44ED-BC9A-A80ACD2ECAA6}" type="pres">
      <dgm:prSet presAssocID="{1B1F3776-3145-4C77-8ECD-2DC7705C2F66}" presName="textRect" presStyleLbl="revTx" presStyleIdx="1" presStyleCnt="3">
        <dgm:presLayoutVars>
          <dgm:chMax val="1"/>
          <dgm:chPref val="1"/>
        </dgm:presLayoutVars>
      </dgm:prSet>
      <dgm:spPr/>
    </dgm:pt>
    <dgm:pt modelId="{763A0097-9757-4F0A-A1D6-E6D0ADE63B1C}" type="pres">
      <dgm:prSet presAssocID="{BD9CF2E3-05CB-4C4A-AB63-9B726773575C}" presName="sibTrans" presStyleCnt="0"/>
      <dgm:spPr/>
    </dgm:pt>
    <dgm:pt modelId="{1C9CDA86-F3CD-40B1-8E69-E99EEF3A11FB}" type="pres">
      <dgm:prSet presAssocID="{BDE03A35-CB18-4B97-BB4E-AEE2B7D24C2C}" presName="compNode" presStyleCnt="0"/>
      <dgm:spPr/>
    </dgm:pt>
    <dgm:pt modelId="{F47C98E6-B590-4399-B09B-180FD5CC7BCC}" type="pres">
      <dgm:prSet presAssocID="{BDE03A35-CB18-4B97-BB4E-AEE2B7D24C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01CFFE3-43D9-4E97-BB6D-EDD6507BA0F9}" type="pres">
      <dgm:prSet presAssocID="{BDE03A35-CB18-4B97-BB4E-AEE2B7D24C2C}" presName="spaceRect" presStyleCnt="0"/>
      <dgm:spPr/>
    </dgm:pt>
    <dgm:pt modelId="{DB0ED70A-22DB-4AD8-943B-4D3D4A436C5D}" type="pres">
      <dgm:prSet presAssocID="{BDE03A35-CB18-4B97-BB4E-AEE2B7D24C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D14308-1D95-4DF0-8071-BAF75F71F558}" type="presOf" srcId="{893B8113-ADA1-4D09-801E-04FD350162A3}" destId="{6783970C-1AA4-480B-A1EC-74025DDC1FAC}" srcOrd="0" destOrd="0" presId="urn:microsoft.com/office/officeart/2018/2/layout/IconLabelList"/>
    <dgm:cxn modelId="{B9AE9B0A-8203-4B1B-A1C9-9ADA3D483179}" type="presOf" srcId="{26E4EAB6-B37F-43C9-95AD-8EDAACED96F6}" destId="{783B77E3-E1B9-4AFB-A75C-2CE439F310D7}" srcOrd="0" destOrd="0" presId="urn:microsoft.com/office/officeart/2018/2/layout/IconLabelList"/>
    <dgm:cxn modelId="{7E96233F-87E9-4A94-82FB-50F9F93E3431}" type="presOf" srcId="{1B1F3776-3145-4C77-8ECD-2DC7705C2F66}" destId="{19845FCC-688C-44ED-BC9A-A80ACD2ECAA6}" srcOrd="0" destOrd="0" presId="urn:microsoft.com/office/officeart/2018/2/layout/IconLabelList"/>
    <dgm:cxn modelId="{1A955E8B-416F-424D-9606-2A4026041104}" srcId="{893B8113-ADA1-4D09-801E-04FD350162A3}" destId="{26E4EAB6-B37F-43C9-95AD-8EDAACED96F6}" srcOrd="0" destOrd="0" parTransId="{13116ADA-49D2-4757-8FD0-92F7C4178E14}" sibTransId="{FB9555E3-19B6-4A62-B130-AB13B0B90D97}"/>
    <dgm:cxn modelId="{7E1B9CAB-AA36-449A-A36E-F33E812D2902}" srcId="{893B8113-ADA1-4D09-801E-04FD350162A3}" destId="{BDE03A35-CB18-4B97-BB4E-AEE2B7D24C2C}" srcOrd="2" destOrd="0" parTransId="{C373DEC8-CA66-422C-925B-F8551646EAA9}" sibTransId="{65B125B5-5E0F-4CB4-B616-4288B8F9E71C}"/>
    <dgm:cxn modelId="{792ECDC6-771D-4037-BC74-7778A26DD001}" srcId="{893B8113-ADA1-4D09-801E-04FD350162A3}" destId="{1B1F3776-3145-4C77-8ECD-2DC7705C2F66}" srcOrd="1" destOrd="0" parTransId="{426B29BA-A67D-4FC9-BBA3-8DD5DB5749F5}" sibTransId="{BD9CF2E3-05CB-4C4A-AB63-9B726773575C}"/>
    <dgm:cxn modelId="{2982DEFC-DBC4-4F63-99F8-5B71BFCABD3F}" type="presOf" srcId="{BDE03A35-CB18-4B97-BB4E-AEE2B7D24C2C}" destId="{DB0ED70A-22DB-4AD8-943B-4D3D4A436C5D}" srcOrd="0" destOrd="0" presId="urn:microsoft.com/office/officeart/2018/2/layout/IconLabelList"/>
    <dgm:cxn modelId="{F706BA90-A1DC-4A1A-83FF-61C55D1F2175}" type="presParOf" srcId="{6783970C-1AA4-480B-A1EC-74025DDC1FAC}" destId="{8FBF5FEC-4D65-4714-9A04-0F70D810055B}" srcOrd="0" destOrd="0" presId="urn:microsoft.com/office/officeart/2018/2/layout/IconLabelList"/>
    <dgm:cxn modelId="{31190903-7A5B-498B-B95B-0BD999F40956}" type="presParOf" srcId="{8FBF5FEC-4D65-4714-9A04-0F70D810055B}" destId="{804D106A-6C92-4DC4-A31C-102FCAD09CED}" srcOrd="0" destOrd="0" presId="urn:microsoft.com/office/officeart/2018/2/layout/IconLabelList"/>
    <dgm:cxn modelId="{0FF4B368-8413-497C-9074-6BFD996CC645}" type="presParOf" srcId="{8FBF5FEC-4D65-4714-9A04-0F70D810055B}" destId="{8E360C3E-A7E8-4F58-9A10-6B83DF4E0DF3}" srcOrd="1" destOrd="0" presId="urn:microsoft.com/office/officeart/2018/2/layout/IconLabelList"/>
    <dgm:cxn modelId="{1E0C7C59-5C47-491F-95E3-4115F942D50A}" type="presParOf" srcId="{8FBF5FEC-4D65-4714-9A04-0F70D810055B}" destId="{783B77E3-E1B9-4AFB-A75C-2CE439F310D7}" srcOrd="2" destOrd="0" presId="urn:microsoft.com/office/officeart/2018/2/layout/IconLabelList"/>
    <dgm:cxn modelId="{965DBBE2-FB49-4B64-B599-33C6F2B756F0}" type="presParOf" srcId="{6783970C-1AA4-480B-A1EC-74025DDC1FAC}" destId="{9CE42596-2602-4D55-9AA4-63769880E90C}" srcOrd="1" destOrd="0" presId="urn:microsoft.com/office/officeart/2018/2/layout/IconLabelList"/>
    <dgm:cxn modelId="{F610CB7F-88AA-47AF-9118-84B597AC6255}" type="presParOf" srcId="{6783970C-1AA4-480B-A1EC-74025DDC1FAC}" destId="{86A1CE48-49BA-4ECC-BC92-999B5F2F57D1}" srcOrd="2" destOrd="0" presId="urn:microsoft.com/office/officeart/2018/2/layout/IconLabelList"/>
    <dgm:cxn modelId="{54727DE6-4649-47C2-90C4-7E4B5F783E27}" type="presParOf" srcId="{86A1CE48-49BA-4ECC-BC92-999B5F2F57D1}" destId="{AF4A13A5-DCD5-430B-83EA-31BB4C479A08}" srcOrd="0" destOrd="0" presId="urn:microsoft.com/office/officeart/2018/2/layout/IconLabelList"/>
    <dgm:cxn modelId="{6E9823DF-3F9D-46FC-8C75-AFF24B8E0D28}" type="presParOf" srcId="{86A1CE48-49BA-4ECC-BC92-999B5F2F57D1}" destId="{4C6DD03A-8163-430D-A706-9A2DA7BD2EF8}" srcOrd="1" destOrd="0" presId="urn:microsoft.com/office/officeart/2018/2/layout/IconLabelList"/>
    <dgm:cxn modelId="{AD193A2B-8E2B-4000-B06A-4841F46EC96C}" type="presParOf" srcId="{86A1CE48-49BA-4ECC-BC92-999B5F2F57D1}" destId="{19845FCC-688C-44ED-BC9A-A80ACD2ECAA6}" srcOrd="2" destOrd="0" presId="urn:microsoft.com/office/officeart/2018/2/layout/IconLabelList"/>
    <dgm:cxn modelId="{6A48A0A9-B5FF-49F5-841A-4506B4A84697}" type="presParOf" srcId="{6783970C-1AA4-480B-A1EC-74025DDC1FAC}" destId="{763A0097-9757-4F0A-A1D6-E6D0ADE63B1C}" srcOrd="3" destOrd="0" presId="urn:microsoft.com/office/officeart/2018/2/layout/IconLabelList"/>
    <dgm:cxn modelId="{D7009F6B-0351-46C0-9A9E-7731EFD8EEF7}" type="presParOf" srcId="{6783970C-1AA4-480B-A1EC-74025DDC1FAC}" destId="{1C9CDA86-F3CD-40B1-8E69-E99EEF3A11FB}" srcOrd="4" destOrd="0" presId="urn:microsoft.com/office/officeart/2018/2/layout/IconLabelList"/>
    <dgm:cxn modelId="{DE562B94-C3CD-4110-A764-34F4E462D449}" type="presParOf" srcId="{1C9CDA86-F3CD-40B1-8E69-E99EEF3A11FB}" destId="{F47C98E6-B590-4399-B09B-180FD5CC7BCC}" srcOrd="0" destOrd="0" presId="urn:microsoft.com/office/officeart/2018/2/layout/IconLabelList"/>
    <dgm:cxn modelId="{C449D2D4-1DF7-422B-8516-1F5BF1154495}" type="presParOf" srcId="{1C9CDA86-F3CD-40B1-8E69-E99EEF3A11FB}" destId="{C01CFFE3-43D9-4E97-BB6D-EDD6507BA0F9}" srcOrd="1" destOrd="0" presId="urn:microsoft.com/office/officeart/2018/2/layout/IconLabelList"/>
    <dgm:cxn modelId="{9D1C103C-5D96-4E9A-B35C-8AE6D40DAA28}" type="presParOf" srcId="{1C9CDA86-F3CD-40B1-8E69-E99EEF3A11FB}" destId="{DB0ED70A-22DB-4AD8-943B-4D3D4A436C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0BECF-F356-4E38-9120-0DB5B33E6EC3}">
      <dsp:nvSpPr>
        <dsp:cNvPr id="0" name=""/>
        <dsp:cNvSpPr/>
      </dsp:nvSpPr>
      <dsp:spPr>
        <a:xfrm>
          <a:off x="474805" y="961143"/>
          <a:ext cx="943289" cy="9432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65BD3-EC23-40BC-B4E4-392821ECC276}">
      <dsp:nvSpPr>
        <dsp:cNvPr id="0" name=""/>
        <dsp:cNvSpPr/>
      </dsp:nvSpPr>
      <dsp:spPr>
        <a:xfrm>
          <a:off x="672895" y="1159234"/>
          <a:ext cx="547107" cy="547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4EF68-9304-486D-A0E5-CD33DDE0DB78}">
      <dsp:nvSpPr>
        <dsp:cNvPr id="0" name=""/>
        <dsp:cNvSpPr/>
      </dsp:nvSpPr>
      <dsp:spPr>
        <a:xfrm>
          <a:off x="1620227" y="961143"/>
          <a:ext cx="2223468" cy="94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Participants can join events or activities according to their interests.</a:t>
          </a:r>
        </a:p>
      </dsp:txBody>
      <dsp:txXfrm>
        <a:off x="1620227" y="961143"/>
        <a:ext cx="2223468" cy="943289"/>
      </dsp:txXfrm>
    </dsp:sp>
    <dsp:sp modelId="{18C3E53A-684D-464B-9830-2D918F46B61B}">
      <dsp:nvSpPr>
        <dsp:cNvPr id="0" name=""/>
        <dsp:cNvSpPr/>
      </dsp:nvSpPr>
      <dsp:spPr>
        <a:xfrm>
          <a:off x="4231118" y="961143"/>
          <a:ext cx="943289" cy="9432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4A879-1D58-419F-982C-11728397665B}">
      <dsp:nvSpPr>
        <dsp:cNvPr id="0" name=""/>
        <dsp:cNvSpPr/>
      </dsp:nvSpPr>
      <dsp:spPr>
        <a:xfrm>
          <a:off x="4429209" y="1159234"/>
          <a:ext cx="547107" cy="547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A5F2E-3815-46C6-A308-47281B565C96}">
      <dsp:nvSpPr>
        <dsp:cNvPr id="0" name=""/>
        <dsp:cNvSpPr/>
      </dsp:nvSpPr>
      <dsp:spPr>
        <a:xfrm>
          <a:off x="5376541" y="961143"/>
          <a:ext cx="2223468" cy="94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During events and activities, individuals are notified.</a:t>
          </a:r>
        </a:p>
      </dsp:txBody>
      <dsp:txXfrm>
        <a:off x="5376541" y="961143"/>
        <a:ext cx="2223468" cy="943289"/>
      </dsp:txXfrm>
    </dsp:sp>
    <dsp:sp modelId="{B117DDC2-AFE1-4394-9C0B-957C751876B8}">
      <dsp:nvSpPr>
        <dsp:cNvPr id="0" name=""/>
        <dsp:cNvSpPr/>
      </dsp:nvSpPr>
      <dsp:spPr>
        <a:xfrm>
          <a:off x="7987431" y="961143"/>
          <a:ext cx="943289" cy="9432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430BA-99EE-4E51-8D58-05AF93075D5B}">
      <dsp:nvSpPr>
        <dsp:cNvPr id="0" name=""/>
        <dsp:cNvSpPr/>
      </dsp:nvSpPr>
      <dsp:spPr>
        <a:xfrm>
          <a:off x="8185522" y="1159234"/>
          <a:ext cx="547107" cy="547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8900E-5E37-4CDC-A06E-1097E6013C5A}">
      <dsp:nvSpPr>
        <dsp:cNvPr id="0" name=""/>
        <dsp:cNvSpPr/>
      </dsp:nvSpPr>
      <dsp:spPr>
        <a:xfrm>
          <a:off x="9132854" y="961143"/>
          <a:ext cx="2223468" cy="94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Calendar Synchronization of the events they join.</a:t>
          </a:r>
        </a:p>
      </dsp:txBody>
      <dsp:txXfrm>
        <a:off x="9132854" y="961143"/>
        <a:ext cx="2223468" cy="943289"/>
      </dsp:txXfrm>
    </dsp:sp>
    <dsp:sp modelId="{3D31B816-0F2E-49E8-9F86-B8F2404E5C98}">
      <dsp:nvSpPr>
        <dsp:cNvPr id="0" name=""/>
        <dsp:cNvSpPr/>
      </dsp:nvSpPr>
      <dsp:spPr>
        <a:xfrm>
          <a:off x="474805" y="2684562"/>
          <a:ext cx="943289" cy="9432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B150E-7FFE-4D75-92BC-5C18B2717AC0}">
      <dsp:nvSpPr>
        <dsp:cNvPr id="0" name=""/>
        <dsp:cNvSpPr/>
      </dsp:nvSpPr>
      <dsp:spPr>
        <a:xfrm>
          <a:off x="672895" y="2882652"/>
          <a:ext cx="547107" cy="547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DBAC5-9EF6-499C-8DB1-C93C528E1718}">
      <dsp:nvSpPr>
        <dsp:cNvPr id="0" name=""/>
        <dsp:cNvSpPr/>
      </dsp:nvSpPr>
      <dsp:spPr>
        <a:xfrm>
          <a:off x="1620227" y="2684562"/>
          <a:ext cx="2223468" cy="94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a marketplace where institutions can promote their products.</a:t>
          </a:r>
        </a:p>
      </dsp:txBody>
      <dsp:txXfrm>
        <a:off x="1620227" y="2684562"/>
        <a:ext cx="2223468" cy="943289"/>
      </dsp:txXfrm>
    </dsp:sp>
    <dsp:sp modelId="{966418F1-7C9F-475A-A6F3-8146FC94A234}">
      <dsp:nvSpPr>
        <dsp:cNvPr id="0" name=""/>
        <dsp:cNvSpPr/>
      </dsp:nvSpPr>
      <dsp:spPr>
        <a:xfrm>
          <a:off x="4231118" y="2684562"/>
          <a:ext cx="943289" cy="9432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19926-E55E-49B9-8A1D-A91BECA6D9FC}">
      <dsp:nvSpPr>
        <dsp:cNvPr id="0" name=""/>
        <dsp:cNvSpPr/>
      </dsp:nvSpPr>
      <dsp:spPr>
        <a:xfrm>
          <a:off x="4429209" y="2882652"/>
          <a:ext cx="547107" cy="5471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ABE82-7180-4664-A2F0-03CEECD414E6}">
      <dsp:nvSpPr>
        <dsp:cNvPr id="0" name=""/>
        <dsp:cNvSpPr/>
      </dsp:nvSpPr>
      <dsp:spPr>
        <a:xfrm>
          <a:off x="5376541" y="2684562"/>
          <a:ext cx="2223468" cy="94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News section provides information and helps in promoting the events.</a:t>
          </a:r>
        </a:p>
      </dsp:txBody>
      <dsp:txXfrm>
        <a:off x="5376541" y="2684562"/>
        <a:ext cx="2223468" cy="94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D106A-6C92-4DC4-A31C-102FCAD09CED}">
      <dsp:nvSpPr>
        <dsp:cNvPr id="0" name=""/>
        <dsp:cNvSpPr/>
      </dsp:nvSpPr>
      <dsp:spPr>
        <a:xfrm>
          <a:off x="1069144" y="353097"/>
          <a:ext cx="1205994" cy="1205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B77E3-E1B9-4AFB-A75C-2CE439F310D7}">
      <dsp:nvSpPr>
        <dsp:cNvPr id="0" name=""/>
        <dsp:cNvSpPr/>
      </dsp:nvSpPr>
      <dsp:spPr>
        <a:xfrm>
          <a:off x="332148" y="1915558"/>
          <a:ext cx="267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Bookman Old Style"/>
            </a:rPr>
            <a:t>Current market does not have a competitor to address this pain.</a:t>
          </a:r>
        </a:p>
      </dsp:txBody>
      <dsp:txXfrm>
        <a:off x="332148" y="1915558"/>
        <a:ext cx="2679988" cy="720000"/>
      </dsp:txXfrm>
    </dsp:sp>
    <dsp:sp modelId="{AF4A13A5-DCD5-430B-83EA-31BB4C479A08}">
      <dsp:nvSpPr>
        <dsp:cNvPr id="0" name=""/>
        <dsp:cNvSpPr/>
      </dsp:nvSpPr>
      <dsp:spPr>
        <a:xfrm>
          <a:off x="4218131" y="353097"/>
          <a:ext cx="1205994" cy="1205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45FCC-688C-44ED-BC9A-A80ACD2ECAA6}">
      <dsp:nvSpPr>
        <dsp:cNvPr id="0" name=""/>
        <dsp:cNvSpPr/>
      </dsp:nvSpPr>
      <dsp:spPr>
        <a:xfrm>
          <a:off x="3481134" y="1915558"/>
          <a:ext cx="267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Bookman Old Style"/>
            </a:rPr>
            <a:t>There is a huge need and demand for an application that facilitates the promoting and coordination of events.</a:t>
          </a:r>
        </a:p>
      </dsp:txBody>
      <dsp:txXfrm>
        <a:off x="3481134" y="1915558"/>
        <a:ext cx="2679988" cy="720000"/>
      </dsp:txXfrm>
    </dsp:sp>
    <dsp:sp modelId="{F47C98E6-B590-4399-B09B-180FD5CC7BCC}">
      <dsp:nvSpPr>
        <dsp:cNvPr id="0" name=""/>
        <dsp:cNvSpPr/>
      </dsp:nvSpPr>
      <dsp:spPr>
        <a:xfrm>
          <a:off x="2643638" y="3305556"/>
          <a:ext cx="1205994" cy="1205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ED70A-22DB-4AD8-943B-4D3D4A436C5D}">
      <dsp:nvSpPr>
        <dsp:cNvPr id="0" name=""/>
        <dsp:cNvSpPr/>
      </dsp:nvSpPr>
      <dsp:spPr>
        <a:xfrm>
          <a:off x="1906641" y="4868017"/>
          <a:ext cx="26799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Bookman Old Style"/>
            </a:rPr>
            <a:t>There is a useful checklist feature that lets you keep track of what you need to bring to an activity.</a:t>
          </a:r>
        </a:p>
      </dsp:txBody>
      <dsp:txXfrm>
        <a:off x="1906641" y="4868017"/>
        <a:ext cx="267998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56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5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1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Logo&#10;&#10;Description automatically generated">
            <a:extLst>
              <a:ext uri="{FF2B5EF4-FFF2-40B4-BE49-F238E27FC236}">
                <a16:creationId xmlns:a16="http://schemas.microsoft.com/office/drawing/2014/main" id="{3724FF62-0D97-4DF6-9312-94C2B9EF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98" y="1244773"/>
            <a:ext cx="4818750" cy="4437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23606B-A869-43E7-A5E6-AF978D142F4E}"/>
              </a:ext>
            </a:extLst>
          </p:cNvPr>
          <p:cNvSpPr txBox="1"/>
          <p:nvPr/>
        </p:nvSpPr>
        <p:spPr>
          <a:xfrm>
            <a:off x="828135" y="5802701"/>
            <a:ext cx="3706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chemeClr val="bg1"/>
                </a:solidFill>
                <a:latin typeface="Bookman Old Style"/>
              </a:rPr>
              <a:t>GaLa</a:t>
            </a:r>
            <a:r>
              <a:rPr lang="en-US" sz="2000" b="1">
                <a:solidFill>
                  <a:schemeClr val="bg1"/>
                </a:solidFill>
                <a:latin typeface="Bookman Old Style"/>
              </a:rPr>
              <a:t> – Live every moment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3232D-FC8E-4F26-A743-C97C44CC5805}"/>
              </a:ext>
            </a:extLst>
          </p:cNvPr>
          <p:cNvSpPr txBox="1"/>
          <p:nvPr/>
        </p:nvSpPr>
        <p:spPr>
          <a:xfrm>
            <a:off x="3659578" y="324030"/>
            <a:ext cx="56474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Bookman Old Style"/>
              </a:rPr>
              <a:t>Final Phase Pitch Deck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E206-2721-41F1-88CD-AFB1E9E382F6}"/>
              </a:ext>
            </a:extLst>
          </p:cNvPr>
          <p:cNvSpPr txBox="1"/>
          <p:nvPr/>
        </p:nvSpPr>
        <p:spPr>
          <a:xfrm>
            <a:off x="5498981" y="3859960"/>
            <a:ext cx="586308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Bookman Old Style"/>
              </a:rPr>
              <a:t>Co-Founders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2000">
                <a:solidFill>
                  <a:srgbClr val="FFC000"/>
                </a:solidFill>
                <a:latin typeface="Bookman Old Style"/>
              </a:rPr>
              <a:t>Ram Prasad Voleti</a:t>
            </a:r>
          </a:p>
          <a:p>
            <a:pPr algn="ctr"/>
            <a:r>
              <a:rPr lang="en-US" sz="2000">
                <a:solidFill>
                  <a:srgbClr val="FFC000"/>
                </a:solidFill>
                <a:latin typeface="Bookman Old Style"/>
              </a:rPr>
              <a:t>Alekhya </a:t>
            </a:r>
            <a:r>
              <a:rPr lang="en-US" sz="2000" err="1">
                <a:solidFill>
                  <a:srgbClr val="FFC000"/>
                </a:solidFill>
                <a:latin typeface="Bookman Old Style"/>
              </a:rPr>
              <a:t>Nangineni</a:t>
            </a:r>
            <a:endParaRPr lang="en-US" sz="2000">
              <a:solidFill>
                <a:srgbClr val="FFC000"/>
              </a:solidFill>
              <a:latin typeface="Bookman Old Style"/>
            </a:endParaRPr>
          </a:p>
          <a:p>
            <a:pPr algn="ctr"/>
            <a:r>
              <a:rPr lang="en-US" sz="2000">
                <a:solidFill>
                  <a:srgbClr val="FFC000"/>
                </a:solidFill>
                <a:latin typeface="Bookman Old Style"/>
              </a:rPr>
              <a:t>Pranavi Adivi</a:t>
            </a:r>
          </a:p>
          <a:p>
            <a:pPr algn="ctr"/>
            <a:r>
              <a:rPr lang="en-US" sz="2000">
                <a:solidFill>
                  <a:srgbClr val="FFC000"/>
                </a:solidFill>
                <a:latin typeface="Bookman Old Style"/>
              </a:rPr>
              <a:t>Naga Nikhila Gonuguntla</a:t>
            </a:r>
          </a:p>
          <a:p>
            <a:pPr algn="ctr"/>
            <a:r>
              <a:rPr lang="en-US" sz="2000">
                <a:solidFill>
                  <a:srgbClr val="FFC000"/>
                </a:solidFill>
                <a:latin typeface="Bookman Old Style"/>
              </a:rPr>
              <a:t>Revanth Krishna Cherukuri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C8AB5-5CEC-4F08-BAC8-F8BA3552DDC7}"/>
              </a:ext>
            </a:extLst>
          </p:cNvPr>
          <p:cNvSpPr/>
          <p:nvPr/>
        </p:nvSpPr>
        <p:spPr>
          <a:xfrm>
            <a:off x="5694512" y="2466796"/>
            <a:ext cx="5664678" cy="120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Bookman Old Style"/>
              </a:rPr>
              <a:t>Value Proposition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Bookman Old Style"/>
              </a:rPr>
              <a:t>Individual Edition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Bookman Old Style"/>
              </a:rPr>
              <a:t>Premium Edition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Bookman Old Style"/>
              </a:rPr>
              <a:t>Enterprise Edition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AC6A6-1AFD-4131-B6DE-C67D507DFFE0}"/>
              </a:ext>
            </a:extLst>
          </p:cNvPr>
          <p:cNvSpPr/>
          <p:nvPr/>
        </p:nvSpPr>
        <p:spPr>
          <a:xfrm>
            <a:off x="5693613" y="1243821"/>
            <a:ext cx="5664679" cy="89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Bookman Old Style"/>
              </a:rPr>
              <a:t>Target Market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Bookman Old Style"/>
              </a:rPr>
              <a:t>College institutions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Bookman Old Style"/>
              </a:rPr>
              <a:t>Work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45914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A703C-BC41-4753-8574-7D7A23BF72C2}"/>
              </a:ext>
            </a:extLst>
          </p:cNvPr>
          <p:cNvSpPr txBox="1"/>
          <p:nvPr/>
        </p:nvSpPr>
        <p:spPr>
          <a:xfrm>
            <a:off x="497457" y="296173"/>
            <a:ext cx="6395048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Bookman Old Style"/>
              </a:rPr>
              <a:t>Business Model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pPr algn="ctr"/>
            <a:endParaRPr lang="en-US" sz="2400">
              <a:ea typeface="+mn-lt"/>
              <a:cs typeface="+mn-lt"/>
            </a:endParaRPr>
          </a:p>
          <a:p>
            <a:r>
              <a:rPr lang="en-US" sz="2400">
                <a:solidFill>
                  <a:srgbClr val="002060"/>
                </a:solidFill>
                <a:latin typeface="Bookman Old Style"/>
              </a:rPr>
              <a:t>•We are providing freemium subscription model by inspiring from Microsoft and WebEx.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solidFill>
                  <a:srgbClr val="002060"/>
                </a:solidFill>
                <a:latin typeface="Bookman Old Style"/>
              </a:rPr>
              <a:t>•We provide free service to individuals with basic features(can only add group members up to 20 and can create up to 10 groups).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solidFill>
                  <a:srgbClr val="002060"/>
                </a:solidFill>
                <a:latin typeface="Bookman Old Style"/>
              </a:rPr>
              <a:t>•Premium features include no ads, marketplace to promote products and </a:t>
            </a:r>
            <a:endParaRPr lang="en-US" sz="2400">
              <a:solidFill>
                <a:srgbClr val="000000"/>
              </a:solidFill>
              <a:latin typeface="Bembo"/>
            </a:endParaRPr>
          </a:p>
          <a:p>
            <a:r>
              <a:rPr lang="en-US" sz="2400">
                <a:solidFill>
                  <a:srgbClr val="002060"/>
                </a:solidFill>
                <a:latin typeface="Bookman Old Style"/>
              </a:rPr>
              <a:t>merchandises, summary of group activity, unlimited number of users and groups.</a:t>
            </a:r>
            <a:endParaRPr lang="en-US" sz="2400">
              <a:ea typeface="+mn-lt"/>
              <a:cs typeface="+mn-lt"/>
            </a:endParaRPr>
          </a:p>
          <a:p>
            <a:r>
              <a:rPr lang="en-US" sz="2400">
                <a:solidFill>
                  <a:srgbClr val="002060"/>
                </a:solidFill>
                <a:latin typeface="Bookman Old Style"/>
              </a:rPr>
              <a:t>•Enterprise edition for institutions and organizations where each will have  premium features.</a:t>
            </a: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80905-AC78-4163-9A69-692B1ED32E40}"/>
              </a:ext>
            </a:extLst>
          </p:cNvPr>
          <p:cNvSpPr txBox="1"/>
          <p:nvPr/>
        </p:nvSpPr>
        <p:spPr>
          <a:xfrm>
            <a:off x="6679721" y="353683"/>
            <a:ext cx="5029198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Bookman Old Style"/>
              </a:rPr>
              <a:t>Making of Money</a:t>
            </a:r>
            <a:endParaRPr lang="en-US" sz="2400">
              <a:solidFill>
                <a:srgbClr val="FF0000"/>
              </a:solidFill>
              <a:latin typeface="Bookman Old Style"/>
              <a:ea typeface="+mn-lt"/>
              <a:cs typeface="+mn-lt"/>
            </a:endParaRPr>
          </a:p>
          <a:p>
            <a:pPr algn="ctr"/>
            <a:endParaRPr lang="en-US" sz="2400">
              <a:latin typeface="Bookman Old Style"/>
              <a:ea typeface="+mn-lt"/>
              <a:cs typeface="+mn-lt"/>
            </a:endParaRPr>
          </a:p>
          <a:p>
            <a:r>
              <a:rPr lang="en-US" sz="2400">
                <a:solidFill>
                  <a:srgbClr val="7030A0"/>
                </a:solidFill>
                <a:latin typeface="Bookman Old Style"/>
              </a:rPr>
              <a:t>•Monthly subscription for premium features for individuals, $2 per month.</a:t>
            </a:r>
            <a:endParaRPr lang="en-US" sz="2400">
              <a:solidFill>
                <a:srgbClr val="7030A0"/>
              </a:solidFill>
              <a:latin typeface="Bookman Old Style"/>
              <a:ea typeface="+mn-lt"/>
              <a:cs typeface="+mn-lt"/>
            </a:endParaRPr>
          </a:p>
          <a:p>
            <a:endParaRPr lang="en-US" sz="2400">
              <a:solidFill>
                <a:srgbClr val="7030A0"/>
              </a:solidFill>
              <a:latin typeface="Bookman Old Style"/>
            </a:endParaRPr>
          </a:p>
          <a:p>
            <a:r>
              <a:rPr lang="en-US" sz="2400">
                <a:solidFill>
                  <a:srgbClr val="7030A0"/>
                </a:solidFill>
                <a:latin typeface="Bookman Old Style"/>
              </a:rPr>
              <a:t>•For enterprise edition, we charge $1 per user/month.</a:t>
            </a:r>
            <a:endParaRPr lang="en-US" sz="2400">
              <a:solidFill>
                <a:srgbClr val="7030A0"/>
              </a:solidFill>
              <a:latin typeface="Bembo"/>
            </a:endParaRPr>
          </a:p>
          <a:p>
            <a:r>
              <a:rPr lang="en-US" sz="2400">
                <a:solidFill>
                  <a:srgbClr val="7030A0"/>
                </a:solidFill>
                <a:latin typeface="Bookman Old Style"/>
              </a:rPr>
              <a:t>If the institution has 2000 members, it will generate $2000 per month. In US alone, there is roughly 5000 universities/colleges and even if 40% universities uses our service, we are estimated to generate $70M per annum. </a:t>
            </a:r>
            <a:endParaRPr 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7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8A7E-0542-4CE2-A864-EFAB0151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06" y="46650"/>
            <a:ext cx="11210817" cy="6584277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b="1"/>
              <a:t>Team members and contribution</a:t>
            </a:r>
            <a:br>
              <a:rPr lang="en-US"/>
            </a:br>
            <a:r>
              <a:rPr lang="en-US" sz="2400"/>
              <a:t>Nikhila, Ram: Data Gathering &amp; Identifying key features</a:t>
            </a:r>
            <a:br>
              <a:rPr lang="en-US" sz="2400"/>
            </a:br>
            <a:r>
              <a:rPr lang="en-US" sz="2400"/>
              <a:t>Alekhya, Revanth: Development &amp; implementation of features</a:t>
            </a:r>
            <a:br>
              <a:rPr lang="en-US" sz="2400"/>
            </a:br>
            <a:r>
              <a:rPr lang="en-US" sz="2400">
                <a:ea typeface="+mj-lt"/>
                <a:cs typeface="+mj-lt"/>
              </a:rPr>
              <a:t>Ram, Pranavi: Design User interface &amp; Backend</a:t>
            </a:r>
            <a:br>
              <a:rPr lang="en-US" sz="2400"/>
            </a:br>
            <a:r>
              <a:rPr lang="en-US" sz="2400">
                <a:ea typeface="+mj-lt"/>
                <a:cs typeface="+mj-lt"/>
              </a:rPr>
              <a:t>Nikhila, Alekhya, Revanth: Testing &amp; validation</a:t>
            </a:r>
            <a:br>
              <a:rPr lang="en-US" sz="2400"/>
            </a:br>
            <a:r>
              <a:rPr lang="en-US" sz="2400"/>
              <a:t>W</a:t>
            </a:r>
            <a:r>
              <a:rPr lang="en-US" sz="2400">
                <a:ea typeface="+mj-lt"/>
                <a:cs typeface="+mj-lt"/>
              </a:rPr>
              <a:t>hole team: Deployment &amp; Documentation</a:t>
            </a:r>
            <a:br>
              <a:rPr lang="en-US" sz="2400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458AD7F-E10B-4F4E-A3DD-D752C0BD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211" y="3615748"/>
            <a:ext cx="2743200" cy="2832656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1445D824-76DF-41C7-94E4-7BFABAB3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706" y="3570885"/>
            <a:ext cx="2560361" cy="291979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93F7837-223E-45D6-BF0F-F7AAEA8C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9" y="3581144"/>
            <a:ext cx="2743200" cy="290186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A58EB65-26E9-4008-9B95-CB5B90B9A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313" y="666482"/>
            <a:ext cx="2744997" cy="2491416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77E9B7C-F378-4C71-B2E0-B0B19A890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62" y="3563720"/>
            <a:ext cx="2901350" cy="2907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34FA7-FC13-48F0-B9BD-1DEF4EDDFF5A}"/>
              </a:ext>
            </a:extLst>
          </p:cNvPr>
          <p:cNvSpPr txBox="1"/>
          <p:nvPr/>
        </p:nvSpPr>
        <p:spPr>
          <a:xfrm>
            <a:off x="8994475" y="310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Bookman Old Style"/>
              </a:rPr>
              <a:t>REVANTH</a:t>
            </a:r>
            <a:endParaRPr lang="en-US">
              <a:latin typeface="Bookman Old Styl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A1FD1-C0E4-4C3B-9517-90B39081A8CE}"/>
              </a:ext>
            </a:extLst>
          </p:cNvPr>
          <p:cNvSpPr txBox="1"/>
          <p:nvPr/>
        </p:nvSpPr>
        <p:spPr>
          <a:xfrm>
            <a:off x="367162" y="315637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Bookman Old Style"/>
              </a:rPr>
              <a:t>RAM PRASAD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EF3CD-A86D-4709-A4A2-639FA99F86C4}"/>
              </a:ext>
            </a:extLst>
          </p:cNvPr>
          <p:cNvSpPr txBox="1"/>
          <p:nvPr/>
        </p:nvSpPr>
        <p:spPr>
          <a:xfrm>
            <a:off x="3256113" y="31410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Bookman Old Style"/>
              </a:rPr>
              <a:t>ALEKHYA</a:t>
            </a:r>
            <a:endParaRPr lang="en-US">
              <a:latin typeface="Bookman Old Styl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E82A90-1BEC-4350-860F-08AC41663FF3}"/>
              </a:ext>
            </a:extLst>
          </p:cNvPr>
          <p:cNvSpPr txBox="1"/>
          <p:nvPr/>
        </p:nvSpPr>
        <p:spPr>
          <a:xfrm>
            <a:off x="5986912" y="31689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Bookman Old Style"/>
              </a:rPr>
              <a:t>PRANAVI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3F403-B5C4-448B-A392-F2FE6012BC5F}"/>
              </a:ext>
            </a:extLst>
          </p:cNvPr>
          <p:cNvSpPr txBox="1"/>
          <p:nvPr/>
        </p:nvSpPr>
        <p:spPr>
          <a:xfrm>
            <a:off x="8990881" y="3239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Bookman Old Style"/>
              </a:rPr>
              <a:t>NIKHILA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605FFFA-DA43-43F3-9B11-80CD058F6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768" b="1"/>
          <a:stretch/>
        </p:blipFill>
        <p:spPr>
          <a:xfrm>
            <a:off x="152399" y="152401"/>
            <a:ext cx="118872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5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0" descr="A person covering the face with the hand&#10;&#10;Description automatically generated">
            <a:extLst>
              <a:ext uri="{FF2B5EF4-FFF2-40B4-BE49-F238E27FC236}">
                <a16:creationId xmlns:a16="http://schemas.microsoft.com/office/drawing/2014/main" id="{830C5786-C5EA-47D5-8CF2-C0DF09D97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10518" r="-2" b="10564"/>
          <a:stretch/>
        </p:blipFill>
        <p:spPr>
          <a:xfrm>
            <a:off x="20" y="10"/>
            <a:ext cx="6095981" cy="6872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F060E-A3F9-4DF4-9CFA-6569B218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34" y="1771290"/>
            <a:ext cx="4229100" cy="2251768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spc="390">
                <a:solidFill>
                  <a:schemeClr val="bg1"/>
                </a:solidFill>
                <a:latin typeface="Bookman Old Style"/>
              </a:rPr>
              <a:t>Pain we are addressing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BE0110-F763-4194-9D5D-BF70277624D6}"/>
              </a:ext>
            </a:extLst>
          </p:cNvPr>
          <p:cNvSpPr txBox="1"/>
          <p:nvPr/>
        </p:nvSpPr>
        <p:spPr>
          <a:xfrm>
            <a:off x="6405833" y="1028700"/>
            <a:ext cx="5332561" cy="4542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chemeClr val="tx2"/>
                </a:solidFill>
                <a:latin typeface="Bookman Old Style"/>
              </a:rPr>
              <a:t>No specific platform to gather people for recreational activities in an institution/organization.</a:t>
            </a:r>
            <a:endParaRPr lang="en-US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Bookman Old Style"/>
              </a:rPr>
              <a:t>Lack of awareness.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Bookman Old Style"/>
              </a:rPr>
              <a:t>No reminders in generic social media apps to encourage people to participate.</a:t>
            </a:r>
            <a:endParaRPr lang="en-US" sz="2400">
              <a:latin typeface="Bookman Old Style"/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>
                <a:latin typeface="Bookman Old Style"/>
              </a:rPr>
              <a:t>Difficulty in promoting the merchandises and tickets for related activities.</a:t>
            </a:r>
            <a:endParaRPr lang="en-US" sz="2400">
              <a:solidFill>
                <a:schemeClr val="tx2"/>
              </a:solidFill>
              <a:latin typeface="Bookman Old Style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53FA49-39A3-4265-8670-1CC425A6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5850470"/>
            <a:ext cx="867485" cy="115439"/>
            <a:chOff x="8910933" y="1861308"/>
            <a:chExt cx="867485" cy="11543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DC43A9D-6FE6-4C0D-8F62-BE6F9720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21C79E-831C-44CF-B6A5-1677130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E9E6F4-D7E6-42EA-9D33-18D653D1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38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7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9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91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93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6E71D-534D-4DAF-B469-228CA8A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Our solution to the pain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FB932-8C09-4660-AE1E-A71640724F86}"/>
              </a:ext>
            </a:extLst>
          </p:cNvPr>
          <p:cNvSpPr txBox="1"/>
          <p:nvPr/>
        </p:nvSpPr>
        <p:spPr>
          <a:xfrm>
            <a:off x="142898" y="2545640"/>
            <a:ext cx="7247941" cy="41529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chemeClr val="tx2"/>
                </a:solidFill>
                <a:latin typeface="Bookman Old Style"/>
              </a:rPr>
              <a:t>In order to resolve this issue, we're creating a user-friendly platform for recreational services that can be accessed by many organizations and institutions.</a:t>
            </a:r>
            <a:endParaRPr lang="en-US">
              <a:solidFill>
                <a:schemeClr val="tx2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chemeClr val="tx2"/>
                </a:solidFill>
                <a:latin typeface="Bookman Old Style"/>
              </a:rPr>
              <a:t>We also encourage users to take part in any activities they find unique and interesting.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chemeClr val="tx2"/>
                </a:solidFill>
                <a:latin typeface="Bookman Old Style"/>
              </a:rPr>
              <a:t>To raise awareness of upcoming events and current events, a news section is being added. Syncing their calendars and sending notifications will alert people, which increases their enthusiasm.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chemeClr val="tx2"/>
                </a:solidFill>
                <a:latin typeface="Bookman Old Style"/>
              </a:rPr>
              <a:t>Also, we will reflect upon the highlights and summarize the activity.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chemeClr val="tx2"/>
                </a:solidFill>
                <a:latin typeface="Bookman Old Style"/>
              </a:rPr>
              <a:t>Furthermore, we offer a marketplace where organizations may advertise their products, promotions, event tickets, etc.</a:t>
            </a:r>
          </a:p>
        </p:txBody>
      </p:sp>
      <p:pic>
        <p:nvPicPr>
          <p:cNvPr id="67" name="Picture 67">
            <a:extLst>
              <a:ext uri="{FF2B5EF4-FFF2-40B4-BE49-F238E27FC236}">
                <a16:creationId xmlns:a16="http://schemas.microsoft.com/office/drawing/2014/main" id="{36F4662D-2E56-4B6C-ACE0-F50D7600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4762"/>
          <a:stretch/>
        </p:blipFill>
        <p:spPr>
          <a:xfrm>
            <a:off x="7620000" y="258801"/>
            <a:ext cx="4572000" cy="5707802"/>
          </a:xfrm>
          <a:prstGeom prst="rect">
            <a:avLst/>
          </a:prstGeom>
        </p:spPr>
      </p:pic>
      <p:grpSp>
        <p:nvGrpSpPr>
          <p:cNvPr id="91" name="Group 95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44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804E36-6605-4C15-AE05-652814944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D5C27-8D3C-4B26-892C-65D34D694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725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703459-5B5E-4B0D-999D-DB8565B7F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4561" y="159026"/>
            <a:ext cx="5798876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14EB59-2AA4-4216-A427-01A6AF185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21084" r="-2" b="-2"/>
          <a:stretch/>
        </p:blipFill>
        <p:spPr>
          <a:xfrm>
            <a:off x="20" y="10"/>
            <a:ext cx="6095981" cy="6872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9D9E1-3701-4F2F-AA35-3F8ADC3F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49" y="1066800"/>
            <a:ext cx="4229100" cy="475342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Market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D4FC-3892-4A57-B87E-25B668B37AAE}"/>
              </a:ext>
            </a:extLst>
          </p:cNvPr>
          <p:cNvSpPr txBox="1"/>
          <p:nvPr/>
        </p:nvSpPr>
        <p:spPr>
          <a:xfrm>
            <a:off x="6693379" y="1718812"/>
            <a:ext cx="5260675" cy="34355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  <a:latin typeface="Bookman Old Style"/>
              </a:rPr>
              <a:t>In our survey of around 300 universities in USA, majority lacks a centralized platform to bring people together for recreational activities.</a:t>
            </a:r>
            <a:endParaRPr lang="en-US">
              <a:solidFill>
                <a:schemeClr val="tx2"/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  <a:latin typeface="Bookman Old Style"/>
              </a:rPr>
              <a:t>General social-media applications are not serving the need and there is a potential for "</a:t>
            </a:r>
            <a:r>
              <a:rPr lang="en-US" sz="2000" err="1">
                <a:solidFill>
                  <a:schemeClr val="tx2"/>
                </a:solidFill>
                <a:latin typeface="Bookman Old Style"/>
              </a:rPr>
              <a:t>GaLa</a:t>
            </a:r>
            <a:r>
              <a:rPr lang="en-US" sz="2000">
                <a:solidFill>
                  <a:schemeClr val="tx2"/>
                </a:solidFill>
                <a:latin typeface="Bookman Old Style"/>
              </a:rPr>
              <a:t>" application here.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  <a:latin typeface="Bookman Old Style"/>
              </a:rPr>
              <a:t>No competitor in the market who is currently addressing this pain.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53FA49-39A3-4265-8670-1CC425A6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7" y="585047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C43A9D-6FE6-4C0D-8F62-BE6F9720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21C79E-831C-44CF-B6A5-1677130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E9E6F4-D7E6-42EA-9D33-18D653D1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98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wooden&#10;&#10;Description automatically generated">
            <a:extLst>
              <a:ext uri="{FF2B5EF4-FFF2-40B4-BE49-F238E27FC236}">
                <a16:creationId xmlns:a16="http://schemas.microsoft.com/office/drawing/2014/main" id="{5D7470FD-6463-4E11-BFE5-1432B36DD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6"/>
          <a:stretch/>
        </p:blipFill>
        <p:spPr>
          <a:xfrm>
            <a:off x="20" y="-5798"/>
            <a:ext cx="12191980" cy="68637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7FD6EC-4D99-4AB0-9AC8-CFBD9D47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1" y="723900"/>
            <a:ext cx="10744199" cy="5398604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DA8E7-7CD8-4A77-B4B0-BC75428E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29" y="1074057"/>
            <a:ext cx="8476343" cy="10330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br>
              <a:rPr lang="en-US" sz="800"/>
            </a:br>
            <a:br>
              <a:rPr lang="en-US" sz="800"/>
            </a:br>
            <a:br>
              <a:rPr lang="en-US" sz="800"/>
            </a:br>
            <a:br>
              <a:rPr lang="en-US" sz="800"/>
            </a:br>
            <a:br>
              <a:rPr lang="en-US" sz="800"/>
            </a:br>
            <a:br>
              <a:rPr lang="en-US" sz="800"/>
            </a:br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E854C-B307-4A35-B439-C0D5BB398475}"/>
              </a:ext>
            </a:extLst>
          </p:cNvPr>
          <p:cNvSpPr txBox="1"/>
          <p:nvPr/>
        </p:nvSpPr>
        <p:spPr>
          <a:xfrm>
            <a:off x="3833849" y="265257"/>
            <a:ext cx="8089886" cy="6171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2800">
              <a:solidFill>
                <a:schemeClr val="tx2"/>
              </a:solidFill>
              <a:latin typeface="Bookman Old Style"/>
            </a:endParaRPr>
          </a:p>
          <a:p>
            <a:pPr algn="ctr">
              <a:spcAft>
                <a:spcPts val="600"/>
              </a:spcAft>
            </a:pPr>
            <a:r>
              <a:rPr lang="en-US" sz="2800" b="1">
                <a:solidFill>
                  <a:schemeClr val="tx2"/>
                </a:solidFill>
                <a:latin typeface="Bookman Old Style"/>
              </a:rPr>
              <a:t>Key winning features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latin typeface="Bookman Old Style"/>
              </a:rPr>
              <a:t>News section for current and upcoming events.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latin typeface="Bookman Old Style"/>
              </a:rPr>
              <a:t>Highlights regarding events and recreational activities.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latin typeface="Bookman Old Style"/>
              </a:rPr>
              <a:t>Checklist to remind the necessary things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latin typeface="Bookman Old Style"/>
              </a:rPr>
              <a:t>Forum section to discuss about the ongoing activities.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latin typeface="Bookman Old Style"/>
              </a:rPr>
              <a:t>Calendar synchronization and mail alerts.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latin typeface="Bookman Old Style"/>
              </a:rPr>
              <a:t>Marketplace for their products to advertise.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latin typeface="Bookman Old Style"/>
              </a:rPr>
              <a:t>Notification alerts of upcoming events.</a:t>
            </a:r>
          </a:p>
          <a:p>
            <a:pPr algn="ctr">
              <a:spcAft>
                <a:spcPts val="600"/>
              </a:spcAft>
            </a:pPr>
            <a:endParaRPr lang="en-US" sz="10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35730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70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60B52-085F-4644-8BAD-AE5959BE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Capabilities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C78BB3-7EE5-4419-BDA6-37E24AF28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148163"/>
              </p:ext>
            </p:extLst>
          </p:nvPr>
        </p:nvGraphicFramePr>
        <p:xfrm>
          <a:off x="209192" y="2059145"/>
          <a:ext cx="11831128" cy="4588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7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7670C-BAC7-4BAC-B662-F6593A99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A7D048-72B2-4D54-9B89-380AC6ABF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461523"/>
              </p:ext>
            </p:extLst>
          </p:nvPr>
        </p:nvGraphicFramePr>
        <p:xfrm>
          <a:off x="4931433" y="235594"/>
          <a:ext cx="6493271" cy="5941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00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Silhouette of a construction site">
            <a:extLst>
              <a:ext uri="{FF2B5EF4-FFF2-40B4-BE49-F238E27FC236}">
                <a16:creationId xmlns:a16="http://schemas.microsoft.com/office/drawing/2014/main" id="{0B45FA68-C542-4683-8823-E2EF4DB16A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61" b="11726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E2DCCC-9314-4299-9380-C42FEA4B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85" y="522617"/>
            <a:ext cx="8718430" cy="655886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B0F0"/>
                </a:solidFill>
              </a:rPr>
              <a:t>Current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F4CB-1C11-4B62-9F33-DE564711DB21}"/>
              </a:ext>
            </a:extLst>
          </p:cNvPr>
          <p:cNvSpPr txBox="1"/>
          <p:nvPr/>
        </p:nvSpPr>
        <p:spPr>
          <a:xfrm>
            <a:off x="588490" y="1615562"/>
            <a:ext cx="11532603" cy="4710474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The project is live, and its URL is </a:t>
            </a:r>
            <a:endParaRPr lang="en-US"/>
          </a:p>
          <a:p>
            <a:pPr algn="ctr"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  <a:highlight>
                  <a:srgbClr val="000000"/>
                </a:highlight>
              </a:rPr>
              <a:t>https://gala-staging.herokuapp.com/</a:t>
            </a:r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Working prototype is Enterprise edition with all premium features</a:t>
            </a:r>
            <a:endParaRPr lang="en-US"/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Implemented News section feature to promote about activities.</a:t>
            </a:r>
            <a:endParaRPr lang="en-US"/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Checklist feature is working to remind the users about items.</a:t>
            </a:r>
            <a:endParaRPr lang="en-US"/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Product page to sell own merchandise, items, and event tickets.</a:t>
            </a:r>
            <a:endParaRPr lang="en-US"/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Summary page which promotes the activity happened and can attract the users in participating in next events.</a:t>
            </a:r>
            <a:endParaRPr lang="en-US"/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Group chat feature to interact with other participants.</a:t>
            </a:r>
            <a:endParaRPr lang="en-US"/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r>
              <a:rPr lang="en-US" sz="2400">
                <a:solidFill>
                  <a:srgbClr val="FFFF00"/>
                </a:solidFill>
              </a:rPr>
              <a:t>Push notifications to email is yet to be implemented and it will roll out in next update.</a:t>
            </a:r>
            <a:endParaRPr lang="en-US"/>
          </a:p>
          <a:p>
            <a:pPr marL="285750" indent="-285750" algn="ctr">
              <a:spcAft>
                <a:spcPts val="600"/>
              </a:spcAft>
              <a:buFont typeface="Arial"/>
              <a:buChar char="•"/>
            </a:pPr>
            <a:endParaRPr lang="en-US" sz="2400">
              <a:solidFill>
                <a:srgbClr val="FFFF00"/>
              </a:solidFill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63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FCC9-17D1-47A3-BD66-DD2411DD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36" y="2003485"/>
            <a:ext cx="10134600" cy="1288489"/>
          </a:xfrm>
        </p:spPr>
        <p:txBody>
          <a:bodyPr>
            <a:normAutofit fontScale="90000"/>
          </a:bodyPr>
          <a:lstStyle/>
          <a:p>
            <a:r>
              <a:rPr lang="en-US" dirty="0"/>
              <a:t>Recorded Demo Video</a:t>
            </a:r>
            <a:br>
              <a:rPr lang="en-US" dirty="0"/>
            </a:br>
            <a:br>
              <a:rPr lang="en-US" dirty="0"/>
            </a:br>
            <a:r>
              <a:rPr lang="en-US" dirty="0">
                <a:ea typeface="+mj-lt"/>
                <a:cs typeface="+mj-lt"/>
              </a:rPr>
              <a:t>https://github.com/VoletiRam/GaLA/blob/main/live%20demo%203.mp4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8175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7E2E8"/>
      </a:lt2>
      <a:accent1>
        <a:srgbClr val="42B721"/>
      </a:accent1>
      <a:accent2>
        <a:srgbClr val="77B013"/>
      </a:accent2>
      <a:accent3>
        <a:srgbClr val="ABA31E"/>
      </a:accent3>
      <a:accent4>
        <a:srgbClr val="D57C17"/>
      </a:accent4>
      <a:accent5>
        <a:srgbClr val="E73E29"/>
      </a:accent5>
      <a:accent6>
        <a:srgbClr val="D51751"/>
      </a:accent6>
      <a:hlink>
        <a:srgbClr val="BF633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AdornVTI</vt:lpstr>
      <vt:lpstr>PowerPoint Presentation</vt:lpstr>
      <vt:lpstr>Pain we are addressing </vt:lpstr>
      <vt:lpstr>Our solution to the pain</vt:lpstr>
      <vt:lpstr>Market Research</vt:lpstr>
      <vt:lpstr>      </vt:lpstr>
      <vt:lpstr>Capabilities</vt:lpstr>
      <vt:lpstr>JUSTIFICATION</vt:lpstr>
      <vt:lpstr>Current status</vt:lpstr>
      <vt:lpstr>Recorded Demo Video  https://github.com/VoletiRam/GaLA/blob/main/live%20demo%203.mp4</vt:lpstr>
      <vt:lpstr>PowerPoint Presentation</vt:lpstr>
      <vt:lpstr>    Team members and contribution Nikhila, Ram: Data Gathering &amp; Identifying key features Alekhya, Revanth: Development &amp; implementation of features Ram, Pranavi: Design User interface &amp; Backend Nikhila, Alekhya, Revanth: Testing &amp; validation Whole team: Deployment &amp; Documentation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2021-12-08T16:05:37Z</dcterms:created>
  <dcterms:modified xsi:type="dcterms:W3CDTF">2021-12-12T02:44:42Z</dcterms:modified>
</cp:coreProperties>
</file>