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9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6287"/>
            <a:ext cx="7772400" cy="1649896"/>
          </a:xfrm>
        </p:spPr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LACEMENT ELIGIBILITY APP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2226"/>
            <a:ext cx="6400800" cy="2736574"/>
          </a:xfrm>
        </p:spPr>
        <p:txBody>
          <a:bodyPr>
            <a:normAutofit lnSpcReduction="10000"/>
          </a:bodyPr>
          <a:lstStyle/>
          <a:p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Screening Eligible Students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Placement</a:t>
            </a:r>
          </a:p>
          <a:p>
            <a:endParaRPr dirty="0"/>
          </a:p>
          <a:p>
            <a:r>
              <a:rPr sz="2600" dirty="0"/>
              <a:t>Tech</a:t>
            </a:r>
            <a:r>
              <a:rPr lang="en-US" sz="2600" dirty="0"/>
              <a:t>nical tags</a:t>
            </a:r>
            <a:r>
              <a:rPr sz="2600" dirty="0"/>
              <a:t>: </a:t>
            </a:r>
            <a:r>
              <a:rPr lang="en-US" sz="2600" dirty="0"/>
              <a:t>Python, Faker, </a:t>
            </a:r>
            <a:r>
              <a:rPr sz="2600" dirty="0" err="1"/>
              <a:t>Streamlit</a:t>
            </a:r>
            <a:r>
              <a:rPr lang="en-US" sz="2600" dirty="0"/>
              <a:t>,</a:t>
            </a:r>
            <a:r>
              <a:rPr sz="2600" dirty="0"/>
              <a:t> MySQL</a:t>
            </a:r>
            <a:r>
              <a:rPr lang="en-US" sz="2600" dirty="0"/>
              <a:t>, Data science, OOPS, Dashboard development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Purpose: Identify and display students eligible for placement based on set criteria</a:t>
            </a:r>
          </a:p>
          <a:p>
            <a:r>
              <a:rPr dirty="0"/>
              <a:t>Key Features:</a:t>
            </a:r>
          </a:p>
          <a:p>
            <a:r>
              <a:rPr dirty="0"/>
              <a:t> - Dynamic filters for eligibility</a:t>
            </a:r>
          </a:p>
          <a:p>
            <a:r>
              <a:rPr dirty="0"/>
              <a:t> - Real-time data fetch using MySQL</a:t>
            </a:r>
          </a:p>
          <a:p>
            <a:r>
              <a:rPr dirty="0"/>
              <a:t> - Dashboard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Eligibility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Inputs via Sidebar:</a:t>
            </a:r>
          </a:p>
          <a:p>
            <a:r>
              <a:t> - Problems Solved</a:t>
            </a:r>
          </a:p>
          <a:p>
            <a:r>
              <a:t> - Assessments Completed</a:t>
            </a:r>
          </a:p>
          <a:p>
            <a:r>
              <a:t> - Project Score</a:t>
            </a:r>
          </a:p>
          <a:p>
            <a:r>
              <a:t> - Mock Interview Score</a:t>
            </a:r>
          </a:p>
          <a:p>
            <a:r>
              <a:t>Output: Filtered list of eligible students with key details</a:t>
            </a:r>
          </a:p>
          <a:p>
            <a:r>
              <a:t>Tech: Uses SQL queries with pandas.read_sql in Streamlit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Placement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Pre-defined Queries:</a:t>
            </a:r>
          </a:p>
          <a:p>
            <a:r>
              <a:rPr dirty="0"/>
              <a:t> - Top performers</a:t>
            </a:r>
          </a:p>
          <a:p>
            <a:r>
              <a:rPr dirty="0"/>
              <a:t> - Placed candidates</a:t>
            </a:r>
          </a:p>
          <a:p>
            <a:r>
              <a:rPr dirty="0"/>
              <a:t> - Skill-based rankings (Communication, Leadership, etc.)</a:t>
            </a:r>
          </a:p>
          <a:p>
            <a:r>
              <a:rPr lang="en-US" dirty="0"/>
              <a:t>Total 10 insights for q</a:t>
            </a:r>
            <a:r>
              <a:rPr dirty="0"/>
              <a:t>uick data-driven</a:t>
            </a:r>
            <a:r>
              <a:rPr lang="en-US" dirty="0"/>
              <a:t> and </a:t>
            </a:r>
            <a:r>
              <a:rPr dirty="0"/>
              <a:t> decision 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Achievements:</a:t>
            </a:r>
          </a:p>
          <a:p>
            <a:r>
              <a:rPr dirty="0"/>
              <a:t> - Integrated real-time data filtering</a:t>
            </a:r>
          </a:p>
          <a:p>
            <a:r>
              <a:rPr dirty="0"/>
              <a:t> - Clean dashboard for insights</a:t>
            </a:r>
          </a:p>
          <a:p>
            <a:r>
              <a:rPr dirty="0"/>
              <a:t>Future Enhancements:</a:t>
            </a:r>
          </a:p>
          <a:p>
            <a:r>
              <a:rPr dirty="0"/>
              <a:t> - Add visual charts</a:t>
            </a:r>
          </a:p>
          <a:p>
            <a:r>
              <a:rPr dirty="0"/>
              <a:t> - Resume uploads &amp; scorecards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175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PLACEMENT ELIGIBILITY APP</vt:lpstr>
      <vt:lpstr>Project Overview</vt:lpstr>
      <vt:lpstr>Eligibility Checker</vt:lpstr>
      <vt:lpstr>Placement Dashboard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Volga Peter</cp:lastModifiedBy>
  <cp:revision>2</cp:revision>
  <dcterms:created xsi:type="dcterms:W3CDTF">2013-01-27T09:14:16Z</dcterms:created>
  <dcterms:modified xsi:type="dcterms:W3CDTF">2025-07-14T17:58:48Z</dcterms:modified>
  <cp:category/>
</cp:coreProperties>
</file>