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F760032-3BA5-49CE-8393-2B3D182612C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BC9258-7DEE-41D9-96D4-E40C17AB80D9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MS P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33936D-7FD7-41B6-B80B-CA74F965EE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4EE527-2239-4735-97B0-B0911F2AB8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A33169-0774-4A35-8A04-F4187AAC61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0FD657-C6C6-4D75-BE5D-99D0E134C41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03979D-79FE-4A96-90FC-8FBF5E41E2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8BC2B9-E845-4E39-90FE-0B5B0DC745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43ECE2-2C80-4C7B-BC96-C628C13649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63D726-EB5F-4DA8-A0AA-D419F0E822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A1020F-0EBD-4855-82EE-BCF666425D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12F89E-A2BE-4E7F-A3F1-6089617CF2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928152-3860-4D77-8E18-7184270057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0BD724-F4A1-4CEE-928E-D819867103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58E477-6089-4759-B69D-98EBC55C12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85C667-3AD6-46A0-8E8F-6F6E2C40AF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D1C6E6-39F3-4FD1-950C-6543BF5343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A26DB6-252F-41AC-AF46-C1240495E2B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2A1D22-85FF-4A3A-82F9-202D5DB7DD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8B8FA3-71B7-4A26-B041-65C386B941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75DA57-5526-408F-A63F-26344D51DD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B4B061-C690-43AF-998B-3E93F54F41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D691D8-2B6B-43F6-A022-4B38E40C43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A6516B-7A54-4CA6-B4F9-F45359ED64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9FD92B-48F5-4AE4-886A-095214D52B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CCB708-6560-4033-AC2D-7CCAA15ED6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38240" y="274680"/>
            <a:ext cx="7647840" cy="799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</a:t>
            </a:r>
            <a:r>
              <a:rPr b="0" lang="en-US" sz="1800" spc="-1" strike="noStrike">
                <a:latin typeface="Arial"/>
              </a:rPr>
              <a:t>ck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edi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titl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tex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for</a:t>
            </a:r>
            <a:r>
              <a:rPr b="0" lang="en-US" sz="1800" spc="-1" strike="noStrike">
                <a:latin typeface="Arial"/>
              </a:rPr>
              <a:t>ma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564400" y="6308640"/>
            <a:ext cx="504000" cy="401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Verdan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7CF9179-EB9F-48E3-B94A-08C06A44338B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MS PGothic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564400" y="6308640"/>
            <a:ext cx="504000" cy="401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Verdan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C880DBE-CA8C-4B25-A276-72F3EDA837B4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MS PGothic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voliboli.lrk.si/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ubtitle 2"/>
          <p:cNvSpPr/>
          <p:nvPr/>
        </p:nvSpPr>
        <p:spPr>
          <a:xfrm>
            <a:off x="1241280" y="5525640"/>
            <a:ext cx="131832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221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Verdana"/>
                <a:ea typeface="DejaVu Sans"/>
              </a:rPr>
              <a:t>Ljubljana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1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Verdana"/>
                <a:ea typeface="DejaVu Sans"/>
              </a:rPr>
              <a:t>24.5.2023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9" name="Rectangle 9"/>
          <p:cNvSpPr/>
          <p:nvPr/>
        </p:nvSpPr>
        <p:spPr>
          <a:xfrm>
            <a:off x="3998880" y="2971800"/>
            <a:ext cx="505800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 cap="all">
                <a:solidFill>
                  <a:srgbClr val="ffffff"/>
                </a:solidFill>
                <a:latin typeface="Verdana"/>
                <a:ea typeface="Verdana"/>
              </a:rPr>
              <a:t>PROJEKT PRI PREDMETU ISKANJE IN EKSTRAKCIJA PODATKOV S SPLETA: </a:t>
            </a:r>
            <a:br>
              <a:rPr sz="2100"/>
            </a:br>
            <a:r>
              <a:rPr b="0" lang="en-US" sz="2100" spc="-1" strike="noStrike" cap="all">
                <a:solidFill>
                  <a:srgbClr val="ffffff"/>
                </a:solidFill>
                <a:latin typeface="Verdana"/>
                <a:ea typeface="Verdana"/>
              </a:rPr>
              <a:t>VoLIBOLI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Verdana"/>
                <a:ea typeface="Verdana"/>
              </a:rPr>
              <a:t>Teodor Janez Podobnik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38240" y="274680"/>
            <a:ext cx="7647840" cy="799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Agenda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341360"/>
            <a:ext cx="8228880" cy="4784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Problem Description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Proposed Solution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WebScraper Component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PDFScraper Component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GraphQL (vs. REST)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Backend &amp; Frontend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Infrastructure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10"/>
          </p:nvPr>
        </p:nvSpPr>
        <p:spPr>
          <a:xfrm>
            <a:off x="8564400" y="6308640"/>
            <a:ext cx="504000" cy="401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Verdan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23F96E0-A931-43B2-8176-EFFA1C63D210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MS PGothic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38240" y="274680"/>
            <a:ext cx="7647840" cy="799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Problem Description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341360"/>
            <a:ext cx="8228880" cy="5292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</a:rPr>
              <a:t>Complex/Dense structure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</a:rPr>
              <a:t>Numbers vs. Graph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</a:rPr>
              <a:t>Interactivity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</a:rPr>
              <a:t>Customizability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11"/>
          </p:nvPr>
        </p:nvSpPr>
        <p:spPr>
          <a:xfrm>
            <a:off x="8564400" y="6308640"/>
            <a:ext cx="504000" cy="401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Verdan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ABB9A0F-8D4B-4EB2-8430-0C9B6AF79012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MS PGothic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5261400" y="685800"/>
            <a:ext cx="2053440" cy="291312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5715000" y="1143000"/>
            <a:ext cx="2094480" cy="297144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6172200" y="1672560"/>
            <a:ext cx="1970640" cy="279576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4"/>
          <a:stretch/>
        </p:blipFill>
        <p:spPr>
          <a:xfrm>
            <a:off x="685800" y="3758040"/>
            <a:ext cx="3810240" cy="274356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5"/>
          <a:stretch/>
        </p:blipFill>
        <p:spPr>
          <a:xfrm>
            <a:off x="4483080" y="4468680"/>
            <a:ext cx="2374920" cy="2164680"/>
          </a:xfrm>
          <a:prstGeom prst="rect">
            <a:avLst/>
          </a:prstGeom>
          <a:ln w="0">
            <a:noFill/>
          </a:ln>
        </p:spPr>
      </p:pic>
      <p:sp>
        <p:nvSpPr>
          <p:cNvPr id="101" name=""/>
          <p:cNvSpPr/>
          <p:nvPr/>
        </p:nvSpPr>
        <p:spPr>
          <a:xfrm rot="19294200">
            <a:off x="4146120" y="3895560"/>
            <a:ext cx="159984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38240" y="274680"/>
            <a:ext cx="7647840" cy="799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Proposed Solution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341360"/>
            <a:ext cx="8228880" cy="5292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Automate Data Search and Extraction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Store and Aggregate data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Interactive UI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12"/>
          </p:nvPr>
        </p:nvSpPr>
        <p:spPr>
          <a:xfrm>
            <a:off x="8564400" y="6308640"/>
            <a:ext cx="504000" cy="401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Verdan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34CB62C-E21E-4C8D-8744-9602D967105C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MS PGothic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982440" y="2972160"/>
            <a:ext cx="7018560" cy="342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38240" y="274680"/>
            <a:ext cx="7647840" cy="799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WebScraper Component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341360"/>
            <a:ext cx="8228880" cy="5292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</a:rPr>
              <a:t>Selenium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</a:rPr>
              <a:t>Xpath 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</a:rPr>
              <a:t>Retry Mechanism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</a:rPr>
              <a:t>Hash trick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13"/>
          </p:nvPr>
        </p:nvSpPr>
        <p:spPr>
          <a:xfrm>
            <a:off x="8564400" y="6308640"/>
            <a:ext cx="504000" cy="401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Verdan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F414BA1-8434-42CC-A6D3-0E433C3B392B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MS PGothic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286000" y="1828800"/>
            <a:ext cx="5496840" cy="20628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1600200" y="3429000"/>
            <a:ext cx="4362120" cy="299196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5029200" y="2498760"/>
            <a:ext cx="3595320" cy="367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38240" y="274680"/>
            <a:ext cx="7647840" cy="799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PDFScraper Component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341360"/>
            <a:ext cx="8228880" cy="5292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</a:rPr>
              <a:t>File to Database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</a:rPr>
              <a:t>Tabula-py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</a:rPr>
              <a:t>Fixed structure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</a:rPr>
              <a:t>Column vs. Row parsing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</a:rPr>
              <a:t>Multiprocessing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14"/>
          </p:nvPr>
        </p:nvSpPr>
        <p:spPr>
          <a:xfrm>
            <a:off x="8564400" y="6308640"/>
            <a:ext cx="504000" cy="401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Verdan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FD7FD5E-4E22-435D-A8E7-B9C959F048C5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MS PGothic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5029200" y="1143000"/>
            <a:ext cx="3885840" cy="512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38240" y="274680"/>
            <a:ext cx="7647840" cy="799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GraphQL (vs. REST)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341360"/>
            <a:ext cx="8228880" cy="5292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Ariadne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Complexity &amp; Flexibility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Network traffic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15"/>
          </p:nvPr>
        </p:nvSpPr>
        <p:spPr>
          <a:xfrm>
            <a:off x="8564400" y="6308640"/>
            <a:ext cx="504000" cy="401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Verdan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7ADA26A-79C2-421B-A9B8-EEE7AF8DA5DE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MS PGothic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371960" y="2700720"/>
            <a:ext cx="6171480" cy="347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38240" y="274680"/>
            <a:ext cx="7647840" cy="799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Backend &amp; Frontend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341360"/>
            <a:ext cx="8228880" cy="5292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Flask + PostgresQL (ORM)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Streamlit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ヒラギノ角ゴ Pro W3"/>
                <a:hlinkClick r:id="rId1"/>
              </a:rPr>
              <a:t>https://voliboli.lrk.si/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6"/>
          </p:nvPr>
        </p:nvSpPr>
        <p:spPr>
          <a:xfrm>
            <a:off x="8564400" y="6308640"/>
            <a:ext cx="504000" cy="401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Verdan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0ACC7DF-2A15-47B0-B96B-6FB12848B5A6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MS PGothic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427680" y="2770200"/>
            <a:ext cx="8258400" cy="363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038240" y="274680"/>
            <a:ext cx="7647840" cy="799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Infrastructure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341360"/>
            <a:ext cx="8228880" cy="5292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Kubernetes (MicroK8s)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CronJob – 00:00 Wednesday, Saturday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Verdana"/>
                <a:ea typeface="ヒラギノ角ゴ Pro W3"/>
              </a:rPr>
              <a:t>Persistent Database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17"/>
          </p:nvPr>
        </p:nvSpPr>
        <p:spPr>
          <a:xfrm>
            <a:off x="8564400" y="6308640"/>
            <a:ext cx="504000" cy="401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Verdana"/>
                <a:ea typeface="MS P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9B55E5D-8871-4D31-AB2A-A5A7AF39A0F0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MS PGothic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971800" y="2514600"/>
            <a:ext cx="5486400" cy="426348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685800" y="3200400"/>
            <a:ext cx="2057400" cy="205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4162c"/>
      </a:dk2>
      <a:lt2>
        <a:srgbClr val="ffffff"/>
      </a:lt2>
      <a:accent1>
        <a:srgbClr val="ed1c24"/>
      </a:accent1>
      <a:accent2>
        <a:srgbClr val="f04923"/>
      </a:accent2>
      <a:accent3>
        <a:srgbClr val="92278f"/>
      </a:accent3>
      <a:accent4>
        <a:srgbClr val="2e3192"/>
      </a:accent4>
      <a:accent5>
        <a:srgbClr val="00acd9"/>
      </a:accent5>
      <a:accent6>
        <a:srgbClr val="6cbe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4162c"/>
      </a:dk2>
      <a:lt2>
        <a:srgbClr val="ffffff"/>
      </a:lt2>
      <a:accent1>
        <a:srgbClr val="ed1c24"/>
      </a:accent1>
      <a:accent2>
        <a:srgbClr val="f04923"/>
      </a:accent2>
      <a:accent3>
        <a:srgbClr val="92278f"/>
      </a:accent3>
      <a:accent4>
        <a:srgbClr val="2e3192"/>
      </a:accent4>
      <a:accent5>
        <a:srgbClr val="00acd9"/>
      </a:accent5>
      <a:accent6>
        <a:srgbClr val="6cbe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4162c"/>
      </a:dk2>
      <a:lt2>
        <a:srgbClr val="ffffff"/>
      </a:lt2>
      <a:accent1>
        <a:srgbClr val="ed1c24"/>
      </a:accent1>
      <a:accent2>
        <a:srgbClr val="f04923"/>
      </a:accent2>
      <a:accent3>
        <a:srgbClr val="92278f"/>
      </a:accent3>
      <a:accent4>
        <a:srgbClr val="2e3192"/>
      </a:accent4>
      <a:accent5>
        <a:srgbClr val="00acd9"/>
      </a:accent5>
      <a:accent6>
        <a:srgbClr val="6cbe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FRI-1profesor</Template>
  <TotalTime>152</TotalTime>
  <Application>LibreOffice/7.3.7.2$Linux_X86_64 LibreOffice_project/30$Build-2</Application>
  <AppVersion>15.0000</AppVersion>
  <Words>203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2015-05-04T09:19:00Z</dcterms:created>
  <dc:creator>Matej Kristan</dc:creator>
  <dc:description/>
  <dc:language>en-US</dc:language>
  <cp:lastModifiedBy/>
  <dcterms:modified xsi:type="dcterms:W3CDTF">2023-05-23T13:27:48Z</dcterms:modified>
  <cp:revision>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5</vt:i4>
  </property>
</Properties>
</file>