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3" r:id="rId5"/>
    <p:sldId id="272" r:id="rId6"/>
    <p:sldId id="27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99" d="100"/>
          <a:sy n="99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57BB-BBD4-FDB9-5B5A-DDA3AAB6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EBCAD-CCF9-B9E8-9E40-8A8F603A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FE1C-4CB2-8925-C407-29F7BF6B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5C0C-017D-DC25-D2A9-7B26AC01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CCF5-6B20-A87C-4C64-96C2F94D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5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8664-DD7B-8C6F-85CA-A44AF26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8695-C2F5-5A89-F483-16232FA28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ACE3-EDF4-2DAC-D34A-99226247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A03C-175A-3174-7904-BC4FE5A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CEA5-8A50-7728-E413-5FAF5D4B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6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520A3-B1F9-1D50-989F-5F9A6812E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E0961-415B-B2AE-D96D-DE7E98D20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2054-3003-B83D-0129-52CA16B0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15CD-91AA-0828-BCD3-2C90272E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4B63-4130-9F7D-7687-1C701F55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087-7F78-BC33-8479-1BD92574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53F5-4B50-E2A6-75DC-4F2F47D1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BF2B-BAD2-D020-15F6-B9B8051B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8BF6-FC65-7A27-A530-FDA88419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528C-DDC5-410F-C84C-5D629AB7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3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4E43-B0A6-2692-B16E-3B3641F9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E3C6-9579-00B3-813C-6704F356C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3158-1CB1-DF91-D2D8-DE1D3394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D111-29A2-6322-2F7C-179148D9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E9D5-D941-75B2-11B5-F587B218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F12E-5DAF-139B-8B10-84585DBD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F028-F70E-AA35-672C-1F630A5B2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C4C69-7DE6-B2D7-4B52-FAB5C13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18B16-0511-BDB9-5C54-D3806660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F680E-E0DE-DC0F-8A54-C5362110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9CF2-3CF8-43D6-EA7C-90711566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E851-ACCA-AF79-AB74-2B77ECC4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08EC-1187-2BAF-85FC-DB812096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91BD-7362-33F0-43BC-A42D6536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DCD05-17BF-8CC4-8709-381CE34BA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606E0-4247-CAE7-A0AC-EFF0FE4A7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6D19-38B7-994D-DE56-AF8DF2E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F7B63-1EA8-6EF6-B346-29CEBB6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D4DA5-495E-48FE-2D12-85979321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3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6CBD-EECD-EC7D-F618-6849645E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1882B-7DB5-7C3E-CF5B-7BC0BCB8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F4BBC-E923-D25A-23E0-5AF23710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08C54-30F6-4C5E-129F-BC3F4D86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1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9572F-0FB3-5592-34C5-AEF535F4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AFC30-A03F-2E27-949F-80B544E9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074D-4F79-A799-B703-6AE60B7F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521E-2F40-F3AD-DD45-189215EF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D393-880A-A224-323A-5F6D30EA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28FE-00D6-291A-3E44-12DFFBF1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4E7F3-706D-119A-3962-01A6DF1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0339-557A-4135-40FB-6CEECBA4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46684-5C07-96AC-994D-B5A503B7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AE2-8B76-8D04-CCC5-0BE5E80A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8B7A2-8F1A-5884-9FD7-F0A6B0D3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425A-FA07-4F2A-6265-09587965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9640B-FE80-CE1B-386E-756F28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592B9-776B-30E7-1731-B5164E39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CFBC5-343C-1254-EE43-493A7ED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596DD-FAFB-921F-BDAF-937F48CF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C0C7-CA7C-E8A8-F25D-13CD12DC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F27B-5848-6387-A6C0-FC2BDD7A2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A083-7973-B128-9C01-A8E7B2258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9AA1-AF56-1E23-9CC8-27F53DD04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7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E1B7-D6BE-4279-D36D-E18CB3BC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835" y="2685011"/>
            <a:ext cx="9144000" cy="1746249"/>
          </a:xfrm>
        </p:spPr>
        <p:txBody>
          <a:bodyPr>
            <a:normAutofit/>
          </a:bodyPr>
          <a:lstStyle/>
          <a:p>
            <a:r>
              <a:rPr lang="ru-RU" b="1" dirty="0"/>
              <a:t>Система интеллектуального водопотребления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29AC5-F1CB-864D-4EF8-DBA36FDD3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321" y="5846640"/>
            <a:ext cx="5277029" cy="8303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lifornian FB" panose="0207040306080B030204" pitchFamily="18" charset="0"/>
              </a:rPr>
              <a:t>Product by WTF+AXIOM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alifornian FB" panose="0207040306080B030204" pitchFamily="18" charset="0"/>
              </a:rPr>
              <a:t>2025</a:t>
            </a:r>
            <a:endParaRPr lang="ru-RU" sz="2000" b="1" dirty="0"/>
          </a:p>
        </p:txBody>
      </p:sp>
      <p:pic>
        <p:nvPicPr>
          <p:cNvPr id="1026" name="Picture 2" descr="Национальная технологическая инициатива – Портал &quot;Одаренные дети&quot;  Мурманской области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146" y="358766"/>
            <a:ext cx="1420045" cy="11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91" y="210794"/>
            <a:ext cx="1520763" cy="13983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54" y="407641"/>
            <a:ext cx="2015746" cy="10046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" t="25094" r="8370" b="29092"/>
          <a:stretch/>
        </p:blipFill>
        <p:spPr>
          <a:xfrm>
            <a:off x="7886700" y="414688"/>
            <a:ext cx="181927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Макет системы водопотребления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81" y="842584"/>
            <a:ext cx="9265981" cy="60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7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83128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Интерфейс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1052946"/>
            <a:ext cx="10105505" cy="55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Фильтрация показаний с датчика тока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638E0-E8DA-4A5B-A64A-7AB8DFEBD7FF}"/>
              </a:ext>
            </a:extLst>
          </p:cNvPr>
          <p:cNvSpPr txBox="1"/>
          <p:nvPr/>
        </p:nvSpPr>
        <p:spPr>
          <a:xfrm>
            <a:off x="64261" y="1701273"/>
            <a:ext cx="3637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b="1" dirty="0">
                <a:latin typeface="Montserrat" panose="00000500000000000000" pitchFamily="2" charset="-52"/>
              </a:rPr>
              <a:t>Без фильтрации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CEDBF-6D3D-4540-B6F7-9174796C5CCE}"/>
              </a:ext>
            </a:extLst>
          </p:cNvPr>
          <p:cNvSpPr txBox="1"/>
          <p:nvPr/>
        </p:nvSpPr>
        <p:spPr>
          <a:xfrm>
            <a:off x="64261" y="4203359"/>
            <a:ext cx="402818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b="1" dirty="0">
                <a:latin typeface="Montserrat" panose="00000500000000000000" pitchFamily="2" charset="-52"/>
              </a:rPr>
              <a:t>Аппаратная фильтрация</a:t>
            </a:r>
          </a:p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b="1" dirty="0">
                <a:latin typeface="Montserrat" panose="00000500000000000000" pitchFamily="2" charset="-52"/>
              </a:rPr>
              <a:t>Фильтр экспоненциально взвешенного скользящего среднего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128567-B25C-412C-B230-F8EB6E8A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3" y="5557576"/>
            <a:ext cx="3438525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805F73-22B3-43B0-B405-149A18470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9" t="3635" r="1617" b="30887"/>
          <a:stretch/>
        </p:blipFill>
        <p:spPr>
          <a:xfrm>
            <a:off x="4353028" y="3690946"/>
            <a:ext cx="7019244" cy="2611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ABF06-BAB1-410C-9BBA-2C300CEF9B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1" t="3236" b="24775"/>
          <a:stretch/>
        </p:blipFill>
        <p:spPr>
          <a:xfrm>
            <a:off x="4353026" y="937647"/>
            <a:ext cx="7046029" cy="254947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104C0-A4CE-4E9B-B4D1-B3E024174E34}"/>
              </a:ext>
            </a:extLst>
          </p:cNvPr>
          <p:cNvCxnSpPr/>
          <p:nvPr/>
        </p:nvCxnSpPr>
        <p:spPr>
          <a:xfrm>
            <a:off x="2805193" y="1906292"/>
            <a:ext cx="1287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0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Демонстрация работы системы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18189" y="1188720"/>
            <a:ext cx="11392565" cy="5021233"/>
            <a:chOff x="113171" y="1257299"/>
            <a:chExt cx="12002601" cy="530542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44"/>
            <a:stretch/>
          </p:blipFill>
          <p:spPr>
            <a:xfrm>
              <a:off x="113171" y="1257299"/>
              <a:ext cx="12002601" cy="53054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1504" y="5448227"/>
              <a:ext cx="1523795" cy="790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60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7A87895-58B2-AC1B-86AF-E0722A64ECF5}"/>
              </a:ext>
            </a:extLst>
          </p:cNvPr>
          <p:cNvGrpSpPr/>
          <p:nvPr/>
        </p:nvGrpSpPr>
        <p:grpSpPr>
          <a:xfrm>
            <a:off x="3576397" y="2013415"/>
            <a:ext cx="4881344" cy="4522124"/>
            <a:chOff x="914398" y="350982"/>
            <a:chExt cx="6493165" cy="6507017"/>
          </a:xfrm>
        </p:grpSpPr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1FBE623B-EC1A-3A2D-8D53-752D775B18CC}"/>
                </a:ext>
              </a:extLst>
            </p:cNvPr>
            <p:cNvSpPr/>
            <p:nvPr/>
          </p:nvSpPr>
          <p:spPr>
            <a:xfrm>
              <a:off x="914398" y="350982"/>
              <a:ext cx="6493165" cy="6507017"/>
            </a:xfrm>
            <a:prstGeom prst="hear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AD7BDD-21D1-75E1-5018-E70EA722C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018" y="2133600"/>
              <a:ext cx="3373082" cy="3588327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/>
          <p:nvPr/>
        </p:nvSpPr>
        <p:spPr>
          <a:xfrm>
            <a:off x="6806076" y="6083375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* не изменяем традициям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410745" y="41022"/>
            <a:ext cx="7212647" cy="1889561"/>
            <a:chOff x="2511215" y="54276"/>
            <a:chExt cx="7212647" cy="1889561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215" y="54276"/>
              <a:ext cx="3791079" cy="1889561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0" t="25094" r="8370" b="29092"/>
            <a:stretch/>
          </p:blipFill>
          <p:spPr>
            <a:xfrm>
              <a:off x="6302294" y="67529"/>
              <a:ext cx="3421568" cy="1863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4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Californian FB</vt:lpstr>
      <vt:lpstr>Montserrat</vt:lpstr>
      <vt:lpstr>Office Theme</vt:lpstr>
      <vt:lpstr>Система интеллектуального водопотребления</vt:lpstr>
      <vt:lpstr>Макет системы водопотребления </vt:lpstr>
      <vt:lpstr>Интерфейс</vt:lpstr>
      <vt:lpstr>Фильтрация показаний с датчика тока</vt:lpstr>
      <vt:lpstr>Демонстрация работы системы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интелектуального  отопления</dc:title>
  <dc:creator>Владислав Данилов</dc:creator>
  <cp:lastModifiedBy>Lev</cp:lastModifiedBy>
  <cp:revision>30</cp:revision>
  <dcterms:created xsi:type="dcterms:W3CDTF">2024-03-20T17:35:55Z</dcterms:created>
  <dcterms:modified xsi:type="dcterms:W3CDTF">2025-04-25T07:19:17Z</dcterms:modified>
</cp:coreProperties>
</file>