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FF5F-B1DB-10D0-F1F8-A1C27085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846A4-626A-0753-3A0C-ED7F47EA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7226-1117-A723-DE25-650D3BE3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9A43-5596-B2B5-9313-D4F1E82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B2CF-6601-59B7-4618-C58C549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9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F3B4-3E49-E9E9-CDEA-DCC7D6A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0CF58-17AB-905A-49C1-71F45D74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20DD-DFF4-5761-800E-E61321AD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97F4-BD11-417B-7FB3-C50B8729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4152-57FD-035A-2ED6-703460B5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82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AC62-F898-DAB3-29E2-8601A6BE3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22A00-1010-81CB-47FB-ECA7D48F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533E-C709-C3D9-1C6A-6C178F0B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0380-D4CD-9373-A276-58D93195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BE92-937C-98B7-BCAB-AE91644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4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4DC9-915D-79CA-F842-A7CBD543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EC06-9FCB-6839-7574-FBB68CE5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6DE3-6230-916C-7694-DADA5D47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AF79-4E56-4B85-BA05-AD6FF1D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96B-42B0-C349-AC6A-BFF60A1E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58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892F-3E5F-E727-AD67-406C27AE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CAC2-2AD7-EEB3-59BF-EF2F7383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E095-A302-7B9D-C083-F4FAC12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E2E8-4ABE-7A6E-457B-77A1306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357F-7BDC-6E07-370B-EE5F568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24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5091-EEFA-7C36-CC1E-303C801C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319D-4463-6511-AEFC-873884D0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E3A63-8E0A-EB41-CC2F-75586CF5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62C7-1D6F-F256-6F48-63693A96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B45B-7A45-827D-C183-B7EC8C0B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5A6C4-F723-8F82-FE4E-24BE727B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4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1B9D-AABA-C55A-C664-58E3E522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9125-125F-6470-A12C-F0F22421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AF610-BCE0-5271-B6A0-E4ADF8C2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28850-AEE4-671D-4B21-9021608D2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D993B-473B-9CCD-E82C-9CE5DDF0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E0D2D-BC62-3627-42BE-043830B2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4A196-C1FB-7356-3F56-0EBF2EED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9DB42-14B9-5844-D632-9B98A83D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6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A2D-D70D-5F72-3CAC-41EC17AB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B1FF5-E688-386A-D34F-3C733760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26F5-7823-26D4-7E50-510D451D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555E7-285B-3419-1B1E-01F1B07B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53622-E90C-8579-FF24-6221D979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BF02-3D4F-2DC8-AF07-2BB0448F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2C41-6FCA-9556-9464-5E6475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7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10DE-1E57-0E9E-ECE4-44E96DAC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FA5D-09DF-C620-E1B2-3A70AC42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0C82C-B5FB-1B8A-3483-B4FE19F2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6652-FAAC-F439-5657-A6CAA196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FB62-A8DF-8E96-80AB-450A739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C260-4E1D-B2BF-134B-80B3106A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62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6CA9-BC0C-1EA3-60CC-CA95E7C5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31E27-3950-32E6-F1E8-2BC73E79B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F7E8-92A2-9D99-7C0B-4DA23DA9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DC986-3B8A-93A3-B700-D1EC466C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4A8DA-5FDA-5908-E805-F7C9F13D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F8CE-414F-6029-0754-034A08A6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56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27A1B-C9DD-313F-9C36-A740C0C3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98AFA-446F-F7BB-1C2E-34D190FC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D7AC-C345-FCE8-4039-80173C4AA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8728D-800F-4CA0-B03B-7E8B69742507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2615-7BBE-6ED4-93E9-C7323F346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9810-A59D-4EAB-FD22-65566DAC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00CFE-0766-4630-8839-35D76796E6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41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0EA8-43BD-C284-E5D5-6631B474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br>
              <a:rPr lang="tr-TR" dirty="0"/>
            </a:br>
            <a:r>
              <a:rPr lang="en-US" dirty="0"/>
              <a:t>Core MVC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27394-63F1-30FB-7901-582B0BB4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16901"/>
            <a:ext cx="9144000" cy="1655762"/>
          </a:xfrm>
        </p:spPr>
        <p:txBody>
          <a:bodyPr/>
          <a:lstStyle/>
          <a:p>
            <a:r>
              <a:rPr lang="nl-NL" dirty="0"/>
              <a:t>Week 3 – .NET Web Programming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960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4AED-2046-332B-10FC-36024F73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Assignment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A7330-A41C-C187-7CA2-41D90D15F8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2135"/>
            <a:ext cx="1024197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StudentController</a:t>
            </a: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(Index, List, Detail)</a:t>
            </a:r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separate Views for each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</a:t>
            </a: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_Layout.cshtml</a:t>
            </a: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navigation links</a:t>
            </a:r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student list in a table</a:t>
            </a:r>
          </a:p>
        </p:txBody>
      </p:sp>
    </p:spTree>
    <p:extLst>
      <p:ext uri="{BB962C8B-B14F-4D97-AF65-F5344CB8AC3E}">
        <p14:creationId xmlns:p14="http://schemas.microsoft.com/office/powerpoint/2010/main" val="21214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8F79-4F7C-6504-7C18-10B967C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8B24B0-34C8-EECE-82B6-DBAAED4D2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16441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the MVC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data from Controller →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Razor for dynamic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small Student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6609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6865-2B44-0898-7ED2-52E1AF0D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2EADF8-426B-1D49-745A-25225FC7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28520"/>
            <a:ext cx="106639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MVC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ASP.NET Core MVC project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about Controllers, Actions, and 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dynamic pages with Razor 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 data from Controller to View</a:t>
            </a:r>
          </a:p>
        </p:txBody>
      </p:sp>
    </p:spTree>
    <p:extLst>
      <p:ext uri="{BB962C8B-B14F-4D97-AF65-F5344CB8AC3E}">
        <p14:creationId xmlns:p14="http://schemas.microsoft.com/office/powerpoint/2010/main" val="23424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5D75-C1E8-0BB1-EB0D-0F60CC15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39DD-5AB2-4B58-0A62-826D35CE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Model</a:t>
            </a:r>
            <a:r>
              <a:rPr lang="tr-TR" dirty="0"/>
              <a:t> → Represents data</a:t>
            </a:r>
          </a:p>
          <a:p>
            <a:r>
              <a:rPr lang="tr-TR" b="1" dirty="0"/>
              <a:t>View</a:t>
            </a:r>
            <a:r>
              <a:rPr lang="tr-TR" dirty="0"/>
              <a:t> → User interface (HTML)</a:t>
            </a:r>
          </a:p>
          <a:p>
            <a:r>
              <a:rPr lang="tr-TR" b="1" dirty="0"/>
              <a:t>Controller</a:t>
            </a:r>
            <a:r>
              <a:rPr lang="tr-TR" dirty="0"/>
              <a:t> → Handles requests, processes data, returns View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 Flow:</a:t>
            </a:r>
            <a:br>
              <a:rPr lang="tr-TR" dirty="0"/>
            </a:br>
            <a:r>
              <a:rPr lang="tr-TR" sz="3200" dirty="0"/>
              <a:t>Request → Controller → Model → View → Response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015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5AD-D1DE-5B60-DC76-A2912DFB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E9B4-BE60-52CE-E7A8-DD92491D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dotnet new </a:t>
            </a:r>
            <a:r>
              <a:rPr lang="en-US" sz="3200" dirty="0" err="1"/>
              <a:t>mvc</a:t>
            </a:r>
            <a:r>
              <a:rPr lang="en-US" sz="3200" dirty="0"/>
              <a:t> -n Week3App</a:t>
            </a:r>
          </a:p>
          <a:p>
            <a:pPr marL="0" indent="0">
              <a:buNone/>
            </a:pPr>
            <a:r>
              <a:rPr lang="en-US" sz="3200" dirty="0"/>
              <a:t>cd Week3App</a:t>
            </a:r>
          </a:p>
          <a:p>
            <a:pPr marL="0" indent="0">
              <a:buNone/>
            </a:pPr>
            <a:r>
              <a:rPr lang="en-US" sz="3200" dirty="0"/>
              <a:t>dotnet run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8645F-2F33-DD6A-A2E3-58EF0CF8F455}"/>
              </a:ext>
            </a:extLst>
          </p:cNvPr>
          <p:cNvSpPr txBox="1"/>
          <p:nvPr/>
        </p:nvSpPr>
        <p:spPr>
          <a:xfrm>
            <a:off x="838200" y="3688956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Key folders: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Controllers/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Views/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Models/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wwwroot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182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5B21-AE5D-AE87-37A8-CAFF52B9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 &amp;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B0C63-BA12-B8DC-7D2F-5906E519195E}"/>
              </a:ext>
            </a:extLst>
          </p:cNvPr>
          <p:cNvSpPr txBox="1"/>
          <p:nvPr/>
        </p:nvSpPr>
        <p:spPr>
          <a:xfrm>
            <a:off x="838199" y="1690688"/>
            <a:ext cx="8466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public class HomeController : Controller</a:t>
            </a:r>
          </a:p>
          <a:p>
            <a:r>
              <a:rPr lang="tr-TR" sz="2400" dirty="0"/>
              <a:t>{</a:t>
            </a:r>
          </a:p>
          <a:p>
            <a:r>
              <a:rPr lang="tr-TR" sz="2400" dirty="0"/>
              <a:t>    public IActionResult Index()</a:t>
            </a:r>
          </a:p>
          <a:p>
            <a:r>
              <a:rPr lang="tr-TR" sz="2400" dirty="0"/>
              <a:t>    {</a:t>
            </a:r>
          </a:p>
          <a:p>
            <a:r>
              <a:rPr lang="tr-TR" sz="2400" dirty="0"/>
              <a:t>        return View(); // Opens Views/Home/Index.cshtml</a:t>
            </a:r>
          </a:p>
          <a:p>
            <a:r>
              <a:rPr lang="tr-TR" sz="2400" dirty="0"/>
              <a:t>    }</a:t>
            </a:r>
          </a:p>
          <a:p>
            <a:endParaRPr lang="tr-TR" sz="2400" dirty="0"/>
          </a:p>
          <a:p>
            <a:r>
              <a:rPr lang="tr-TR" sz="2400" dirty="0"/>
              <a:t>    public IActionResult About()</a:t>
            </a:r>
          </a:p>
          <a:p>
            <a:r>
              <a:rPr lang="tr-TR" sz="2400" dirty="0"/>
              <a:t>    {</a:t>
            </a:r>
          </a:p>
          <a:p>
            <a:r>
              <a:rPr lang="tr-TR" sz="2400" dirty="0"/>
              <a:t>        return Content("This is the About page!");</a:t>
            </a:r>
          </a:p>
          <a:p>
            <a:r>
              <a:rPr lang="tr-TR" sz="2400" dirty="0"/>
              <a:t>    }</a:t>
            </a:r>
          </a:p>
          <a:p>
            <a:r>
              <a:rPr lang="tr-TR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46378-3F32-499C-E10D-BB817D15FCED}"/>
              </a:ext>
            </a:extLst>
          </p:cNvPr>
          <p:cNvSpPr txBox="1"/>
          <p:nvPr/>
        </p:nvSpPr>
        <p:spPr>
          <a:xfrm>
            <a:off x="838198" y="6308209"/>
            <a:ext cx="8658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Action = method that responds to HTTP requests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9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63FE-DE22-B69D-EF58-AACD75E3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 &amp; 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20FE-BEF2-086C-4F7E-9F97183D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@{</a:t>
            </a:r>
          </a:p>
          <a:p>
            <a:pPr marL="0" indent="0">
              <a:buNone/>
            </a:pPr>
            <a:r>
              <a:rPr lang="tr-TR" dirty="0"/>
              <a:t>    ViewData["Title"] = "Home Page";</a:t>
            </a:r>
          </a:p>
          <a:p>
            <a:pPr marL="0" indent="0">
              <a:buNone/>
            </a:pPr>
            <a:r>
              <a:rPr lang="tr-TR" dirty="0"/>
              <a:t>    var today = DateTime.Now.ToLongDateString();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&lt;h1&gt;Hello ASP.NET Core!&lt;/h1&gt;</a:t>
            </a:r>
          </a:p>
          <a:p>
            <a:pPr marL="0" indent="0">
              <a:buNone/>
            </a:pPr>
            <a:r>
              <a:rPr lang="tr-TR" dirty="0"/>
              <a:t>&lt;p&gt;Today: @today&lt;/p&gt;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6CA34-8818-A9E3-1124-D2B4E3690FF1}"/>
              </a:ext>
            </a:extLst>
          </p:cNvPr>
          <p:cNvSpPr txBox="1"/>
          <p:nvPr/>
        </p:nvSpPr>
        <p:spPr>
          <a:xfrm>
            <a:off x="838200" y="58076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tr-TR" sz="2800" dirty="0">
                <a:solidFill>
                  <a:srgbClr val="FF0000"/>
                </a:solidFill>
              </a:rPr>
              <a:t> allows C# code inside HTML</a:t>
            </a:r>
          </a:p>
        </p:txBody>
      </p:sp>
    </p:spTree>
    <p:extLst>
      <p:ext uri="{BB962C8B-B14F-4D97-AF65-F5344CB8AC3E}">
        <p14:creationId xmlns:p14="http://schemas.microsoft.com/office/powerpoint/2010/main" val="78477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B5FD-F0D5-1D35-D571-7FACE9CC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Passing Data (Controller →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F838-DAA8-977C-7855-F97D6F94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ViewBag</a:t>
            </a:r>
          </a:p>
          <a:p>
            <a:pPr marL="0" indent="0">
              <a:buNone/>
            </a:pPr>
            <a:r>
              <a:rPr lang="tr-TR" dirty="0"/>
              <a:t>ViewBag.Name = "Volkan";</a:t>
            </a:r>
          </a:p>
          <a:p>
            <a:pPr marL="0" indent="0">
              <a:buNone/>
            </a:pPr>
            <a:r>
              <a:rPr lang="tr-TR" sz="3200" b="1" dirty="0"/>
              <a:t>cshtml</a:t>
            </a:r>
          </a:p>
          <a:p>
            <a:pPr marL="0" indent="0">
              <a:buNone/>
            </a:pPr>
            <a:r>
              <a:rPr lang="pt-BR" dirty="0"/>
              <a:t>&lt;h2&gt;Welcome, @ViewBag.Name&lt;/h2&gt;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ViewData</a:t>
            </a:r>
          </a:p>
          <a:p>
            <a:pPr marL="0" indent="0">
              <a:buNone/>
            </a:pPr>
            <a:r>
              <a:rPr lang="en-US" dirty="0" err="1"/>
              <a:t>ViewData</a:t>
            </a:r>
            <a:r>
              <a:rPr lang="en-US" dirty="0"/>
              <a:t>["Message"] = "We are learning ASP.NET Core!";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Cshtml</a:t>
            </a:r>
          </a:p>
          <a:p>
            <a:pPr marL="0" indent="0">
              <a:buNone/>
            </a:pPr>
            <a:r>
              <a:rPr lang="pt-BR" dirty="0"/>
              <a:t>&lt;p&gt;@ViewData["Message"]&lt;/p&gt;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42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F292-6C39-0F43-419E-A87CA2E5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D644-23FE-697F-FEC4-3181B2C4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000" b="1" dirty="0"/>
              <a:t>StudentController</a:t>
            </a:r>
            <a:endParaRPr lang="tr-TR" sz="4000" dirty="0"/>
          </a:p>
          <a:p>
            <a:r>
              <a:rPr lang="tr-TR" sz="4000" dirty="0"/>
              <a:t>Index → “Student System Home Page”</a:t>
            </a:r>
          </a:p>
          <a:p>
            <a:r>
              <a:rPr lang="tr-TR" sz="4000" dirty="0"/>
              <a:t>List → Display 3 student names</a:t>
            </a:r>
          </a:p>
          <a:p>
            <a:r>
              <a:rPr lang="tr-TR" sz="4000" dirty="0"/>
              <a:t>Detail → Show student name via parameter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807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817-F7EE-C67C-74B0-B898982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Layout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9422-2EE4-0317-80F9-F7D73BB9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Layout.cshtml</a:t>
            </a:r>
            <a:r>
              <a:rPr lang="en-US" dirty="0"/>
              <a:t> → Common template for all pages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&lt;li&gt;&lt;a asp-controller="Home" asp-action="Index"&gt;Home&lt;/a&gt;&lt;/li&gt;</a:t>
            </a:r>
          </a:p>
          <a:p>
            <a:pPr marL="0" indent="0">
              <a:buNone/>
            </a:pPr>
            <a:r>
              <a:rPr lang="tr-TR" dirty="0"/>
              <a:t>&lt;li&gt;&lt;a asp-controller="Home" asp-action="About"&gt;About&lt;/a&gt;&lt;/li&gt;</a:t>
            </a:r>
          </a:p>
          <a:p>
            <a:pPr marL="0" indent="0">
              <a:buNone/>
            </a:pPr>
            <a:r>
              <a:rPr lang="tr-TR" dirty="0"/>
              <a:t>&lt;li&gt;&lt;a asp-controller="Student" asp-action="Index"&gt;Students&lt;/a&gt;&lt;/li&gt;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115004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Courier New</vt:lpstr>
      <vt:lpstr>Office Theme</vt:lpstr>
      <vt:lpstr>Introduction to ASP.NET  Core MVC</vt:lpstr>
      <vt:lpstr>Learning Objectives</vt:lpstr>
      <vt:lpstr>What is MVC?</vt:lpstr>
      <vt:lpstr>Creating a Project</vt:lpstr>
      <vt:lpstr>Controller &amp; Action</vt:lpstr>
      <vt:lpstr>View &amp; Razor</vt:lpstr>
      <vt:lpstr>Passing Data (Controller → View)</vt:lpstr>
      <vt:lpstr>Example Application</vt:lpstr>
      <vt:lpstr>Layout Menu</vt:lpstr>
      <vt:lpstr>Assignment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Volkan ALTINTAŞ</dc:creator>
  <cp:lastModifiedBy>Volkan ALTINTAŞ</cp:lastModifiedBy>
  <cp:revision>1</cp:revision>
  <dcterms:created xsi:type="dcterms:W3CDTF">2025-09-30T07:22:09Z</dcterms:created>
  <dcterms:modified xsi:type="dcterms:W3CDTF">2025-09-30T07:33:41Z</dcterms:modified>
</cp:coreProperties>
</file>