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66" r:id="rId5"/>
    <p:sldId id="267" r:id="rId6"/>
    <p:sldId id="268" r:id="rId7"/>
    <p:sldId id="269" r:id="rId8"/>
    <p:sldId id="270" r:id="rId9"/>
    <p:sldId id="259" r:id="rId10"/>
    <p:sldId id="261" r:id="rId11"/>
    <p:sldId id="263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7" autoAdjust="0"/>
  </p:normalViewPr>
  <p:slideViewPr>
    <p:cSldViewPr snapToGrid="0">
      <p:cViewPr varScale="1">
        <p:scale>
          <a:sx n="85" d="100"/>
          <a:sy n="85" d="100"/>
        </p:scale>
        <p:origin x="132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0C6F-C4E2-4753-8154-096522BD1AD5}" type="datetimeFigureOut">
              <a:rPr lang="de-DE" smtClean="0"/>
              <a:t>30.03.2016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B6A3-640D-4B6D-8EF0-4B5BA703F8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981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0C6F-C4E2-4753-8154-096522BD1AD5}" type="datetimeFigureOut">
              <a:rPr lang="de-DE" smtClean="0"/>
              <a:t>30.03.2016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B6A3-640D-4B6D-8EF0-4B5BA703F8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46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0C6F-C4E2-4753-8154-096522BD1AD5}" type="datetimeFigureOut">
              <a:rPr lang="de-DE" smtClean="0"/>
              <a:t>30.03.2016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B6A3-640D-4B6D-8EF0-4B5BA703F8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21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0C6F-C4E2-4753-8154-096522BD1AD5}" type="datetimeFigureOut">
              <a:rPr lang="de-DE" smtClean="0"/>
              <a:t>30.03.2016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B6A3-640D-4B6D-8EF0-4B5BA703F8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39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0C6F-C4E2-4753-8154-096522BD1AD5}" type="datetimeFigureOut">
              <a:rPr lang="de-DE" smtClean="0"/>
              <a:t>30.03.2016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B6A3-640D-4B6D-8EF0-4B5BA703F8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2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0C6F-C4E2-4753-8154-096522BD1AD5}" type="datetimeFigureOut">
              <a:rPr lang="de-DE" smtClean="0"/>
              <a:t>30.03.2016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B6A3-640D-4B6D-8EF0-4B5BA703F8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96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0C6F-C4E2-4753-8154-096522BD1AD5}" type="datetimeFigureOut">
              <a:rPr lang="de-DE" smtClean="0"/>
              <a:t>30.03.2016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B6A3-640D-4B6D-8EF0-4B5BA703F8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03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0C6F-C4E2-4753-8154-096522BD1AD5}" type="datetimeFigureOut">
              <a:rPr lang="de-DE" smtClean="0"/>
              <a:t>30.03.2016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B6A3-640D-4B6D-8EF0-4B5BA703F8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66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0C6F-C4E2-4753-8154-096522BD1AD5}" type="datetimeFigureOut">
              <a:rPr lang="de-DE" smtClean="0"/>
              <a:t>30.03.2016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B6A3-640D-4B6D-8EF0-4B5BA703F8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91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0C6F-C4E2-4753-8154-096522BD1AD5}" type="datetimeFigureOut">
              <a:rPr lang="de-DE" smtClean="0"/>
              <a:t>30.03.2016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B6A3-640D-4B6D-8EF0-4B5BA703F8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30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0C6F-C4E2-4753-8154-096522BD1AD5}" type="datetimeFigureOut">
              <a:rPr lang="de-DE" smtClean="0"/>
              <a:t>30.03.2016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B6A3-640D-4B6D-8EF0-4B5BA703F8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38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0C6F-C4E2-4753-8154-096522BD1AD5}" type="datetimeFigureOut">
              <a:rPr lang="de-DE" smtClean="0"/>
              <a:t>30.03.2016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9B6A3-640D-4B6D-8EF0-4B5BA703F8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90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16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42" y="0"/>
            <a:ext cx="9664915" cy="6858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167" y="430730"/>
            <a:ext cx="7927734" cy="594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9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42" y="0"/>
            <a:ext cx="9664915" cy="6858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80" y="433134"/>
            <a:ext cx="7929295" cy="594697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451" y="308008"/>
            <a:ext cx="814643" cy="114209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439" y="2646946"/>
            <a:ext cx="1257310" cy="1001917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59823" y="2482145"/>
            <a:ext cx="1341244" cy="106880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06718" y="4201620"/>
            <a:ext cx="1378562" cy="1288164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852" y="4201620"/>
            <a:ext cx="973840" cy="1267832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319" y="3886456"/>
            <a:ext cx="1684763" cy="1582996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889" y="4929411"/>
            <a:ext cx="465765" cy="560373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893" y="4201620"/>
            <a:ext cx="552822" cy="618831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044" y="3797739"/>
            <a:ext cx="576991" cy="682636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130" y="5278829"/>
            <a:ext cx="518642" cy="639659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37153" y="2150638"/>
            <a:ext cx="550122" cy="221398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654" y="221521"/>
            <a:ext cx="2298912" cy="2298912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58433" y="1993594"/>
            <a:ext cx="822517" cy="115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1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59259E-6 L -3.125E-6 -2.59259E-6 C -0.0302 -0.00208 -0.01132 -2.59259E-6 -0.02773 -0.00301 L -0.04427 -0.00579 C -0.05299 -0.00972 -0.05546 -0.01134 -0.06484 -0.01273 C -0.07031 -0.01366 -0.07578 -0.01366 -0.08138 -0.01412 L -0.09401 -0.01551 C -0.09895 -0.01505 -0.10403 -0.01482 -0.10898 -0.01412 C -0.11054 -0.01389 -0.11211 -0.0132 -0.11367 -0.01273 C -0.11692 -0.01204 -0.12005 -0.01181 -0.12317 -0.01134 L -0.15234 -0.01273 C -0.15481 -0.01296 -0.15716 -0.01389 -0.1595 -0.01412 C -0.16497 -0.01482 -0.17057 -0.01505 -0.17604 -0.01551 C -0.18242 -0.01644 -0.19505 -0.01829 -0.19505 -0.01829 C -0.19974 -0.01783 -0.20442 -0.01736 -0.20924 -0.0169 C -0.23763 -0.01551 -0.23789 -0.01551 -0.25651 -0.01551 " pathEditMode="relative" ptsTypes="AAAAAAAAAAA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125E-6 4.81481E-6 L -8.125E-6 4.81481E-6 C 0.01249 0.03495 0.00195 0.00671 0.00924 0.02454 C 0.00989 0.02616 0.01028 0.02801 0.01106 0.0294 C 0.01341 0.03403 0.01601 0.03819 0.01848 0.04259 C 0.0194 0.04421 0.02044 0.04583 0.02122 0.04769 C 0.02369 0.05301 0.02643 0.05833 0.02864 0.06412 C 0.03294 0.07569 0.03046 0.07176 0.03515 0.07731 C 0.03762 0.09074 0.03333 0.06991 0.04166 0.09213 C 0.044 0.09861 0.04257 0.09583 0.04622 0.10023 C 0.04843 0.10602 0.0483 0.10648 0.05182 0.11181 C 0.0526 0.11319 0.05364 0.11389 0.05455 0.11505 C 0.05677 0.12685 0.05351 0.11204 0.06106 0.12986 C 0.06197 0.13218 0.06289 0.13426 0.0638 0.13657 C 0.06445 0.13819 0.06484 0.14005 0.06562 0.14144 C 0.0664 0.14282 0.06757 0.14352 0.06848 0.14468 C 0.07304 0.15162 0.06914 0.14838 0.07395 0.15139 C 0.07617 0.15718 0.07864 0.16458 0.08229 0.16782 C 0.08359 0.16875 0.08502 0.16944 0.08606 0.17106 C 0.08815 0.17407 0.08971 0.17755 0.09166 0.18102 C 0.09257 0.18264 0.09322 0.18472 0.0944 0.18588 C 0.09908 0.19005 0.09687 0.18773 0.10091 0.19236 C 0.10442 0.20185 0.10052 0.19375 0.10833 0.20069 C 0.1095 0.20185 0.1108 0.20278 0.11197 0.20394 C 0.11562 0.20764 0.11731 0.21204 0.12213 0.21389 L 0.12682 0.21551 C 0.13177 0.2213 0.12734 0.21667 0.13424 0.22199 C 0.13541 0.22315 0.13671 0.22407 0.13789 0.22546 C 0.1388 0.22639 0.13971 0.22778 0.14062 0.2287 C 0.14179 0.22963 0.14322 0.22963 0.1444 0.23032 C 0.1457 0.23125 0.14687 0.23264 0.14804 0.23356 C 0.15052 0.23542 0.15195 0.23542 0.15455 0.23681 C 0.15637 0.23796 0.1582 0.23912 0.16015 0.24028 C 0.16106 0.24074 0.16197 0.24144 0.16289 0.2419 C 0.16445 0.24236 0.16601 0.24282 0.16757 0.24352 C 0.1694 0.24444 0.17122 0.24606 0.17304 0.24676 C 0.1746 0.24722 0.17617 0.24769 0.17773 0.24838 C 0.18255 0.25069 0.17838 0.25 0.18333 0.25 " pathEditMode="relative" ptsTypes="AAAAAAAAAAAAAAAAAAAAAAAAAAAAAAAAAAAA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2.5E-6 0.00023 C 0.00026 0.01736 0.00039 0.03472 0.00091 0.05231 C 0.00169 0.07708 0.00182 0.06366 0.00286 0.0838 C 0.00338 0.09213 0.00351 0.10023 0.0039 0.10833 C 0.00429 0.1169 0.00521 0.12083 0.00586 0.12893 C 0.0069 0.13958 0.00729 0.14792 0.00807 0.15903 C 0.00755 0.18704 0.00755 0.21505 0.0069 0.24305 C 0.0069 0.2463 0.00612 0.2493 0.00586 0.25231 C 0.00495 0.26551 0.00442 0.28102 0.0039 0.29375 C 0.00416 0.31296 0.00442 0.33241 0.00495 0.35162 C 0.00508 0.35856 0.00586 0.36528 0.00586 0.37222 C 0.00586 0.44745 0.00664 0.43264 0.0039 0.47338 C 0.00573 0.52755 0.00495 0.49329 0.00495 0.57662 " pathEditMode="relative" rAng="0" ptsTypes="AAAAAAAAAAAA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" y="2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48148E-6 L 4.375E-6 -1.48148E-6 C 0.00182 0.00417 0.00377 0.00834 0.00547 0.01297 C 0.00599 0.01459 0.00586 0.01667 0.00638 0.01806 C 0.00833 0.02223 0.01159 0.02454 0.01289 0.0294 C 0.01354 0.03172 0.01406 0.03403 0.01471 0.03611 C 0.01536 0.03797 0.01875 0.04491 0.0194 0.04769 C 0.02552 0.0713 0.02057 0.05741 0.025 0.06899 C 0.02682 0.08218 0.02448 0.06922 0.02864 0.08218 C 0.03125 0.09028 0.0276 0.08426 0.03151 0.09213 C 0.03151 0.09213 0.03724 0.10232 0.03893 0.10533 " pathEditMode="relative" ptsTypes="AAAAAAAAAAA">
                                      <p:cBhvr>
                                        <p:cTn id="6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04167E-6 -2.59259E-6 L 6.04167E-6 -2.59259E-6 C 0.00391 0.00371 0.00795 0.00787 0.01199 0.01135 C 0.01342 0.01273 0.01524 0.0132 0.01667 0.01459 C 0.01863 0.0169 0.02019 0.0206 0.02214 0.02292 C 0.02357 0.02454 0.02527 0.025 0.02683 0.02616 C 0.028 0.02732 0.0293 0.02848 0.03048 0.0294 C 0.03321 0.03681 0.03243 0.03635 0.03881 0.04098 C 0.04024 0.04213 0.04193 0.0419 0.0435 0.0426 C 0.06133 0.05209 0.04857 0.04723 0.05925 0.05093 C 0.0668 0.05764 0.06016 0.05255 0.07397 0.05741 L 0.08334 0.06088 " pathEditMode="relative" ptsTypes="AAAAAAAAAAAA">
                                      <p:cBhvr>
                                        <p:cTn id="6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5.18519E-6 L -5E-6 5.18519E-6 C 0.00235 -0.00185 0.00482 -0.0037 0.00729 -0.00509 C 0.01953 -0.01087 0.03229 -0.01226 0.0444 -0.01828 L 0.05456 -0.02314 C 0.05612 -0.02476 0.05807 -0.02569 0.05925 -0.028 C 0.06003 -0.02986 0.05977 -0.0324 0.06016 -0.03472 C 0.06068 -0.03703 0.06107 -0.03935 0.06198 -0.0412 C 0.06302 -0.04328 0.06432 -0.04513 0.06576 -0.04606 C 0.07409 -0.05208 0.0694 -0.04444 0.07227 -0.0493 " pathEditMode="relative" ptsTypes="AAAAAAAAAA">
                                      <p:cBhvr>
                                        <p:cTn id="6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5E-6 4.81481E-6 L 7.5E-6 4.81481E-6 C 0.00365 -0.00671 0.00821 -0.01204 0.01107 -0.01991 C 0.01745 -0.03704 0.00769 -0.01042 0.01472 -0.03148 C 0.01589 -0.03472 0.01772 -0.0375 0.0185 -0.04144 C 0.01876 -0.04306 0.01889 -0.04468 0.01941 -0.0463 C 0.01993 -0.04815 0.02071 -0.04954 0.02123 -0.05116 C 0.0224 -0.05509 0.02214 -0.05857 0.02305 -0.06273 C 0.02357 -0.06505 0.02436 -0.06713 0.02501 -0.06945 C 0.02527 -0.07083 0.0254 -0.07269 0.02592 -0.07431 C 0.0293 -0.08519 0.03008 -0.08195 0.03139 -0.09398 C 0.03178 -0.09676 0.03204 -0.09954 0.0323 -0.10232 C 0.03269 -0.10463 0.03334 -0.1088 0.03334 -0.1088 " pathEditMode="relative" ptsTypes="AAAAAAAAAAAAA">
                                      <p:cBhvr>
                                        <p:cTn id="6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95 0.57662 L 0.00495 0.57662 C 0.00521 0.56991 0.00534 0.5632 0.00586 0.55671 C 0.00599 0.5544 0.00651 0.55232 0.00677 0.55023 C 0.00937 0.51644 0.00625 0.54653 0.00859 0.52546 C 0.00924 0.5007 0.00937 0.49421 0.01042 0.47107 C 0.01068 0.46505 0.01107 0.45903 0.01133 0.45301 C 0.01172 0.44421 0.01185 0.43542 0.01224 0.42662 C 0.0125 0.42269 0.01367 0.40671 0.01406 0.40208 C 0.01445 0.39884 0.01484 0.39537 0.01497 0.39213 C 0.01706 0.36574 0.01484 0.38843 0.01693 0.3544 C 0.01706 0.35162 0.01758 0.34884 0.01784 0.34607 C 0.0181 0.34282 0.01849 0.33958 0.01875 0.33611 C 0.01914 0.33125 0.01927 0.32639 0.01966 0.3213 C 0.02044 0.31042 0.02044 0.31111 0.02148 0.30162 C 0.02174 0.29514 0.02174 0.28843 0.0224 0.28195 C 0.02279 0.27847 0.02422 0.27199 0.02422 0.27199 C 0.025 0.26273 0.02487 0.26157 0.02604 0.25394 C 0.0263 0.25232 0.02708 0.24907 0.02708 0.24907 " pathEditMode="relative" ptsTypes="AAAAAAAAAAAAAAAAAAA">
                                      <p:cBhvr>
                                        <p:cTn id="8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 L 2.08333E-6 0.00023 C 0.00234 0.00255 0.00482 0.00579 0.00729 0.0081 C 0.00846 0.00926 0.00976 0.00926 0.01107 0.01019 C 0.01289 0.01134 0.01471 0.01319 0.01653 0.01435 C 0.01771 0.01528 0.01849 0.0162 0.01953 0.01644 C 0.02109 0.01736 0.02265 0.01759 0.02409 0.01875 C 0.02604 0.01968 0.02786 0.0213 0.02969 0.02292 C 0.0306 0.02338 0.03151 0.02431 0.03242 0.025 L 0.03633 0.02708 C 0.03945 0.03171 0.03958 0.03264 0.04375 0.03519 C 0.04518 0.03634 0.04674 0.03681 0.04831 0.0375 C 0.04961 0.03819 0.05078 0.03889 0.05208 0.03958 C 0.05312 0.04074 0.0539 0.04259 0.05495 0.04375 C 0.05612 0.04491 0.05742 0.04491 0.05859 0.04583 C 0.06054 0.04699 0.06237 0.04861 0.06419 0.05 L 0.06693 0.05208 C 0.06784 0.05301 0.06901 0.05301 0.06979 0.05417 C 0.07083 0.05556 0.07161 0.05741 0.07265 0.05856 C 0.07448 0.06042 0.07812 0.06273 0.07812 0.06296 C 0.08424 0.07176 0.07773 0.06273 0.08372 0.06875 C 0.08633 0.07153 0.0888 0.07454 0.09127 0.07731 L 0.09492 0.08148 C 0.09622 0.0831 0.09739 0.08495 0.0987 0.08565 L 0.10247 0.08773 C 0.10833 0.09769 0.10508 0.09144 0.11172 0.10648 C 0.11263 0.10856 0.1138 0.11042 0.11458 0.11296 L 0.11823 0.12546 C 0.11966 0.14028 0.11927 0.13241 0.11927 0.14884 " pathEditMode="relative" rAng="0" ptsTypes="AAAAAAAAAAAAAAAAAAAAAAAAAAAAA">
                                      <p:cBhvr>
                                        <p:cTn id="9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64" y="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-8.33333E-7 -4.81481E-6 C 0.01133 0.02176 0.00026 0.00232 0.01029 0.01644 C 0.01107 0.0176 0.01146 0.01922 0.0125 0.02038 C 0.01471 0.02338 0.01771 0.02547 0.01927 0.02894 C 0.01979 0.0294 0.02409 0.0382 0.02513 0.03982 C 0.02669 0.0419 0.02826 0.04352 0.02995 0.04538 C 0.03047 0.04769 0.03099 0.05024 0.03216 0.05232 C 0.03529 0.0588 0.03685 0.05926 0.04141 0.06343 C 0.04206 0.06482 0.04297 0.06621 0.04362 0.0676 C 0.0444 0.06922 0.04492 0.0713 0.04583 0.07315 C 0.04701 0.07477 0.04831 0.07593 0.04935 0.07732 C 0.05143 0.0845 0.04935 0.07894 0.05521 0.08681 C 0.06133 0.09538 0.05716 0.09283 0.06328 0.09514 C 0.06589 0.09908 0.06706 0.10163 0.07031 0.10487 C 0.07122 0.10602 0.07253 0.10672 0.0737 0.10764 C 0.07539 0.1088 0.07682 0.11042 0.07826 0.11181 C 0.0793 0.11274 0.08073 0.11343 0.08177 0.11459 C 0.08294 0.11598 0.08386 0.11737 0.08516 0.11852 C 0.0875 0.12061 0.08997 0.12223 0.09219 0.12431 C 0.09323 0.12524 0.09466 0.1257 0.09557 0.12686 C 0.09675 0.12825 0.09779 0.12987 0.09896 0.13102 C 0.10013 0.13218 0.10143 0.13288 0.10261 0.13403 C 0.10417 0.13542 0.10547 0.1375 0.10716 0.13936 C 0.10833 0.14051 0.10951 0.14121 0.11068 0.14213 C 0.11302 0.14491 0.11745 0.15047 0.11745 0.1507 C 0.11875 0.1551 0.11745 0.15463 0.12005 0.15463 " pathEditMode="relative" rAng="0" ptsTypes="AAAAAAAAAAAAAAAAAAAAAAAAAAA">
                                      <p:cBhvr>
                                        <p:cTn id="10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3" y="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27 0.14884 L 0.11927 0.14907 C 0.13646 0.18148 0.11849 0.14931 0.12825 0.16366 C 0.12969 0.16551 0.13073 0.16829 0.13203 0.17014 C 0.1332 0.17176 0.13476 0.17199 0.13594 0.17338 C 0.13854 0.17639 0.14075 0.18148 0.14349 0.18333 C 0.14531 0.18449 0.14713 0.18542 0.14896 0.18657 C 0.15456 0.19074 0.15117 0.19005 0.15807 0.19329 C 0.15989 0.19398 0.16172 0.19421 0.16341 0.19491 C 0.1737 0.19931 0.16536 0.19769 0.17786 0.20139 C 0.1806 0.20231 0.18346 0.20231 0.18633 0.20301 C 0.18932 0.20394 0.19232 0.20532 0.19544 0.20648 C 0.19752 0.20718 0.19948 0.20741 0.20156 0.2081 C 0.20286 0.20856 0.20416 0.20903 0.20534 0.20972 C 0.20638 0.21019 0.20729 0.21111 0.20833 0.21134 C 0.21211 0.21227 0.21601 0.2125 0.21992 0.21296 C 0.22083 0.21343 0.22409 0.21505 0.22513 0.2162 C 0.22539 0.21667 0.22565 0.21736 0.22604 0.21806 " pathEditMode="relative" rAng="0" ptsTypes="AAAAAAAAAAAAAAAAAA">
                                      <p:cBhvr>
                                        <p:cTn id="10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39" y="3449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05 0.15463 L 0.12005 0.15486 C 0.12305 0.15532 0.12617 0.15555 0.1293 0.15625 C 0.13047 0.15671 0.13151 0.1581 0.13268 0.1581 C 0.14011 0.1581 0.1474 0.15694 0.15482 0.15625 C 0.16237 0.15139 0.15104 0.15833 0.1694 0.15301 C 0.17123 0.15254 0.17279 0.15092 0.17435 0.14977 C 0.17813 0.14745 0.17604 0.14861 0.18034 0.14653 C 0.18125 0.14537 0.18203 0.14398 0.18294 0.14305 C 0.18477 0.14143 0.18815 0.14051 0.18972 0.13981 C 0.19063 0.13866 0.19141 0.1375 0.19245 0.13657 C 0.1931 0.13565 0.19414 0.13588 0.19492 0.13495 C 0.19583 0.13356 0.19649 0.13102 0.1974 0.12986 C 0.19844 0.1287 0.19974 0.12893 0.20091 0.12824 C 0.20169 0.12778 0.20261 0.12731 0.20339 0.12662 C 0.20586 0.12454 0.2069 0.12268 0.20938 0.12176 C 0.21133 0.12083 0.21341 0.1206 0.21537 0.11991 C 0.21654 0.11967 0.21758 0.11875 0.21875 0.11829 C 0.2207 0.11759 0.22266 0.11736 0.22474 0.11667 C 0.22969 0.11504 0.22943 0.11435 0.2349 0.11342 C 0.23633 0.11319 0.23776 0.11342 0.23932 0.11342 " pathEditMode="relative" rAng="0" ptsTypes="AAAAAAAAAAAAAAAAAAAAA">
                                      <p:cBhvr>
                                        <p:cTn id="1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64" y="-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42" y="0"/>
            <a:ext cx="9664915" cy="6858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606" y="433138"/>
            <a:ext cx="7942126" cy="595659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49902" y="-818147"/>
            <a:ext cx="6997566" cy="524817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715" y="1472665"/>
            <a:ext cx="2502569" cy="281539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902" y="2276249"/>
            <a:ext cx="1024730" cy="102473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49752" y="1720272"/>
            <a:ext cx="1489510" cy="148951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" y="-1252621"/>
            <a:ext cx="7823417" cy="5867564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946" y="4941828"/>
            <a:ext cx="1433537" cy="143353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979" y="3075028"/>
            <a:ext cx="755671" cy="105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0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04167E-6 -4.81481E-6 L -6.04167E-6 -4.81481E-6 L 0.02603 0.00139 C 0.03919 0.00208 0.05898 0.0044 0.07096 0.00556 L 0.08997 0.00695 C 0.09309 0.00718 0.09622 0.0081 0.09934 0.00833 L 0.1246 0.01134 L 0.20989 0.00972 C 0.2108 0.00972 0.21145 0.0088 0.21223 0.00833 C 0.21327 0.00787 0.21432 0.00695 0.21549 0.00695 C 0.2276 0.00648 0.23971 0.00695 0.25182 0.00695 " pathEditMode="relative" ptsTypes="AAAA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-8.33333E-7 4.07407E-6 C 0.00547 0.00046 0.01094 0.00046 0.01654 0.00139 C 0.01862 0.00162 0.02227 0.00301 0.02435 0.00417 C 0.02526 0.0044 0.02592 0.00509 0.02683 0.00555 C 0.02865 0.00602 0.03047 0.00648 0.0323 0.00694 C 0.03308 0.00741 0.03386 0.00787 0.03464 0.00833 C 0.04115 0.01111 0.03607 0.0081 0.0418 0.01111 C 0.04258 0.01157 0.04336 0.01204 0.04414 0.0125 C 0.05065 0.01528 0.04558 0.0125 0.05118 0.01528 C 0.05209 0.01574 0.05274 0.0162 0.05365 0.01667 C 0.05573 0.01759 0.05782 0.01829 0.0599 0.01944 C 0.06589 0.02292 0.05847 0.01829 0.06459 0.02361 C 0.06537 0.0243 0.06628 0.02454 0.06706 0.025 L 0.07175 0.03055 C 0.07253 0.03171 0.07318 0.03287 0.07409 0.03356 C 0.07969 0.0368 0.07279 0.03241 0.07969 0.03773 C 0.08125 0.03889 0.0836 0.03981 0.08516 0.04051 C 0.09011 0.04722 0.0862 0.04305 0.09232 0.04606 C 0.09388 0.04676 0.09545 0.04792 0.09701 0.04884 C 0.09779 0.0493 0.09857 0.05 0.09935 0.05023 C 0.10586 0.05255 0.10196 0.05139 0.1112 0.05301 C 0.12019 0.05694 0.10586 0.05092 0.12071 0.05579 C 0.12279 0.05648 0.12487 0.0581 0.12696 0.05856 C 0.13412 0.06065 0.13008 0.05972 0.13881 0.06157 C 0.14388 0.06088 0.15013 0.06018 0.15534 0.05856 C 0.15912 0.05764 0.15912 0.05625 0.16328 0.0544 L 0.16641 0.05301 C 0.16927 0.04977 0.16797 0.05092 0.17045 0.04884 " pathEditMode="relative" ptsTypes="AAAAAAAAAAAAAAAAAAAAAAAAAAA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0833E-6 3.7037E-7 L 5.20833E-6 3.7037E-7 C -0.00299 -0.00672 -0.00546 -0.01389 -0.00872 -0.01968 C -0.0095 -0.02107 -0.01041 -0.02246 -0.01106 -0.02385 C -0.01171 -0.02523 -0.0121 -0.02685 -0.01275 -0.02824 C -0.0134 -0.02963 -0.01419 -0.03125 -0.0151 -0.03241 C -0.01653 -0.03449 -0.01979 -0.03797 -0.01979 -0.03797 C -0.02135 -0.04167 -0.02369 -0.04468 -0.0246 -0.04908 C -0.02486 -0.05047 -0.02486 -0.05209 -0.02538 -0.05348 C -0.02617 -0.05602 -0.02747 -0.0581 -0.02851 -0.06042 C -0.02903 -0.06181 -0.02955 -0.0632 -0.03007 -0.06459 C -0.03111 -0.0669 -0.03215 -0.06922 -0.0332 -0.07153 C -0.03385 -0.07292 -0.03424 -0.07454 -0.03476 -0.0757 C -0.03554 -0.07778 -0.03645 -0.0794 -0.03723 -0.08148 C -0.03827 -0.08426 -0.04036 -0.08982 -0.04036 -0.08982 C -0.04062 -0.09121 -0.04088 -0.0926 -0.04114 -0.09398 C -0.0414 -0.09584 -0.04153 -0.09792 -0.04192 -0.09954 C -0.04231 -0.10116 -0.04296 -0.10255 -0.04348 -0.10394 C -0.04374 -0.10533 -0.04374 -0.10695 -0.04426 -0.1081 C -0.04492 -0.10926 -0.04622 -0.10949 -0.04661 -0.11088 C -0.04882 -0.11736 -0.04583 -0.11783 -0.04908 -0.12338 C -0.04986 -0.125 -0.05117 -0.12523 -0.05221 -0.12616 C -0.05742 -0.1257 -0.06275 -0.12593 -0.06796 -0.12477 C -0.06965 -0.12454 -0.07109 -0.12292 -0.07265 -0.12199 L -0.07512 -0.1206 L -0.07747 -0.11922 C -0.07825 -0.11829 -0.0789 -0.11713 -0.07981 -0.11644 C -0.08085 -0.11574 -0.08202 -0.11621 -0.08294 -0.11505 C -0.08372 -0.11412 -0.08385 -0.11204 -0.0845 -0.11088 C -0.08932 -0.10255 -0.08606 -0.11019 -0.0901 -0.10394 C -0.09452 -0.09676 -0.094 -0.09769 -0.09635 -0.09121 C -0.09739 -0.08611 -0.09687 -0.08843 -0.09791 -0.08426 " pathEditMode="relative" ptsTypes="AAAAAAAAAAAAAAAAAAAAAAAAAAAAAA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-1.66667E-6 2.59259E-6 C 0.00104 0.00162 0.00391 0.00602 0.00612 0.00764 C 0.00768 0.00879 0.00964 0.00972 0.01081 0.01111 C 0.01302 0.01342 0.01172 0.01227 0.01485 0.01435 C 0.01706 0.02083 0.01393 0.01296 0.01719 0.01828 C 0.02018 0.02338 0.01563 0.01805 0.01953 0.02222 C 0.02084 0.02893 0.01953 0.02407 0.0211 0.02778 C 0.02136 0.0287 0.02162 0.0294 0.02188 0.03009 C 0.02279 0.03217 0.02344 0.03379 0.025 0.03565 C 0.02604 0.0368 0.02656 0.03842 0.02826 0.03912 C 0.03867 0.04398 0.02318 0.03703 0.03294 0.04074 C 0.03464 0.04143 0.03607 0.04236 0.03763 0.04305 L 0.04245 0.04537 C 0.04323 0.0456 0.04388 0.04629 0.04479 0.04629 C 0.04883 0.04745 0.04636 0.04676 0.05261 0.04745 C 0.05521 0.04815 0.05417 0.04815 0.05586 0.04815 " pathEditMode="relative" rAng="0" ptsTypes="AAAAAAAAAAAAAAAAA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044 0.04884 L 0.17044 0.04884 C 0.17279 0.04768 0.17513 0.04699 0.17748 0.04583 C 0.17826 0.0456 0.17904 0.04514 0.17982 0.04444 C 0.18529 0.03958 0.17878 0.04329 0.18529 0.04028 C 0.1862 0.03935 0.18711 0.03866 0.18776 0.0375 C 0.18841 0.03634 0.1888 0.03472 0.18932 0.03333 C 0.19011 0.03148 0.19089 0.02963 0.19167 0.02778 C 0.19271 0.025 0.19479 0.01921 0.19479 0.01921 C 0.19675 0.00856 0.19414 0.02176 0.19714 0.01088 C 0.19753 0.00949 0.19753 0.00787 0.19792 0.00671 C 0.19844 0.00509 0.19909 0.00393 0.19948 0.00231 C 0.20326 -0.01273 0.19909 -0.0007 0.20274 -0.01019 C 0.20469 -0.02801 0.20195 -0.0088 0.20508 -0.02153 C 0.20651 -0.02778 0.20508 -0.02593 0.20664 -0.03125 C 0.20951 -0.04144 0.20703 -0.02894 0.20977 -0.0412 C 0.21042 -0.04398 0.21107 -0.04676 0.21133 -0.04954 C 0.21237 -0.0581 0.21172 -0.0544 0.21289 -0.06088 C 0.21315 -0.06458 0.21328 -0.06829 0.21367 -0.07199 C 0.21471 -0.08148 0.21445 -0.07199 0.21445 -0.07894 " pathEditMode="relative" ptsTypes="AAAAAAAAAAAAAAAAAAAA"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86 0.00023 L -0.00886 0.00069 C -0.01016 -0.03704 -0.00951 -0.07431 -0.0125 -0.11181 C -0.01302 -0.11597 -0.01849 -0.12014 -0.02018 -0.12431 C -0.02201 -0.12894 -0.02201 -0.13403 -0.02383 -0.13866 C -0.02435 -0.1419 -0.02617 -0.14514 -0.0267 -0.14838 C -0.02617 -0.16366 -0.02552 -0.1787 -0.02383 -0.19375 C -0.02318 -0.19722 -0.02018 -0.20046 -0.02018 -0.2037 C -0.01602 -0.23264 -0.01602 -0.23843 -0.01602 -0.26157 " pathEditMode="relative" rAng="0" ptsTypes="AAAAAAAAA">
                                      <p:cBhvr>
                                        <p:cTn id="4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8" y="-1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42" y="0"/>
            <a:ext cx="9664915" cy="6858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167" y="433138"/>
            <a:ext cx="7937356" cy="595301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167" y="433139"/>
            <a:ext cx="7937356" cy="595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6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42" y="0"/>
            <a:ext cx="9664915" cy="68580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630" y="389466"/>
            <a:ext cx="7964214" cy="597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4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42" y="0"/>
            <a:ext cx="9664915" cy="68580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918" y="406398"/>
            <a:ext cx="7941638" cy="595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42" y="0"/>
            <a:ext cx="9664915" cy="68580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919" y="440268"/>
            <a:ext cx="7926583" cy="594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9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42" y="0"/>
            <a:ext cx="9664915" cy="68580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207" y="428978"/>
            <a:ext cx="7926582" cy="594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2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42" y="0"/>
            <a:ext cx="9664915" cy="68580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919" y="423332"/>
            <a:ext cx="7919059" cy="593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0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42" y="0"/>
            <a:ext cx="9664915" cy="68580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918" y="395109"/>
            <a:ext cx="7941638" cy="595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9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42" y="0"/>
            <a:ext cx="9664915" cy="68580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606" y="435541"/>
            <a:ext cx="7938920" cy="595419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606" y="435540"/>
            <a:ext cx="7938920" cy="595419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92221" y="-1229628"/>
            <a:ext cx="7938920" cy="595419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4885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7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7 L 0.01536 0.3740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" y="1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</dc:creator>
  <cp:lastModifiedBy>Julian</cp:lastModifiedBy>
  <cp:revision>39</cp:revision>
  <dcterms:created xsi:type="dcterms:W3CDTF">2016-03-30T17:32:40Z</dcterms:created>
  <dcterms:modified xsi:type="dcterms:W3CDTF">2016-03-30T23:32:56Z</dcterms:modified>
</cp:coreProperties>
</file>