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489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72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30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44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750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439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811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4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23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79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8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98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0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3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5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AEC-DC0F-4D08-909B-E4E2116F45D8}" type="datetimeFigureOut">
              <a:rPr lang="en-BE" smtClean="0"/>
              <a:t>04/23/2023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060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FB7C-E555-070F-F5C5-FCF9708B6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0" y="2733709"/>
            <a:ext cx="3369806" cy="1373070"/>
          </a:xfrm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nl-NL" dirty="0">
                <a:latin typeface="+mn-lt"/>
              </a:rPr>
              <a:t>Groep</a:t>
            </a:r>
            <a:r>
              <a:rPr lang="en-US" dirty="0">
                <a:latin typeface="+mn-lt"/>
              </a:rPr>
              <a:t> 21</a:t>
            </a:r>
            <a:endParaRPr lang="nl-NL" dirty="0">
              <a:latin typeface="+mn-lt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8D4291-4CC4-3205-121C-72F915CE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400" y="4503620"/>
            <a:ext cx="9829800" cy="1117687"/>
          </a:xfrm>
        </p:spPr>
        <p:txBody>
          <a:bodyPr/>
          <a:lstStyle/>
          <a:p>
            <a:r>
              <a:rPr lang="nl-NL" dirty="0"/>
              <a:t>Een groep project tussen studenten van de University </a:t>
            </a:r>
            <a:r>
              <a:rPr lang="nl-NL" dirty="0" err="1"/>
              <a:t>and</a:t>
            </a:r>
            <a:r>
              <a:rPr lang="nl-NL" dirty="0"/>
              <a:t> Colleges Leuven-Limburg en de Hanze Hogeschool Groningen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A2BD9BC-DA50-6412-DC37-B6EE49C41583}"/>
              </a:ext>
            </a:extLst>
          </p:cNvPr>
          <p:cNvSpPr txBox="1"/>
          <p:nvPr/>
        </p:nvSpPr>
        <p:spPr>
          <a:xfrm>
            <a:off x="1631950" y="318344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IT-Industry Discovery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37589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2254-877F-9072-4F51-7C4E571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67500E-D462-A7BD-BBF1-491AA54E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Welke vragen zijn er beantwoord? (Gezamenlijk)</a:t>
            </a:r>
          </a:p>
          <a:p>
            <a:r>
              <a:rPr lang="nl-NL" dirty="0"/>
              <a:t>Welke bedrijven zijn er bezocht? (UCLL)</a:t>
            </a:r>
          </a:p>
          <a:p>
            <a:r>
              <a:rPr lang="nl-NL" dirty="0"/>
              <a:t>Welke IT professionals zijn er geïnterviewd? (UCLL)</a:t>
            </a:r>
          </a:p>
          <a:p>
            <a:r>
              <a:rPr lang="nl-NL" dirty="0"/>
              <a:t>Welke stagiairs zijn er geïnterviewd? (Hanze)</a:t>
            </a:r>
          </a:p>
          <a:p>
            <a:r>
              <a:rPr lang="nl-NL" dirty="0"/>
              <a:t>Hoe ging de samenwerking? (Gezamenlijk)</a:t>
            </a:r>
          </a:p>
          <a:p>
            <a:r>
              <a:rPr lang="nl-NL" dirty="0"/>
              <a:t>Wat hebben we hieruit geleerd? (Gezamenlijk)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79C25B-930D-F7B3-EE16-CF9492A3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7" name="Afbeelding 6" descr="Afbeelding met logo&#10;&#10;Automatisch gegenereerde beschrijving">
            <a:extLst>
              <a:ext uri="{FF2B5EF4-FFF2-40B4-BE49-F238E27FC236}">
                <a16:creationId xmlns:a16="http://schemas.microsoft.com/office/drawing/2014/main" id="{3C68DF2B-C4CB-D711-9C60-C7516409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E360-C5E8-3CD3-20FA-B8379D8B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vragen zijn er beantwoord?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C3C26A3-6A3A-9EB3-D2D9-D6F8FDEE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68E19D-0D9E-3432-AD8B-89679F60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9" name="Afbeelding 8" descr="Afbeelding met logo&#10;&#10;Automatisch gegenereerde beschrijving">
            <a:extLst>
              <a:ext uri="{FF2B5EF4-FFF2-40B4-BE49-F238E27FC236}">
                <a16:creationId xmlns:a16="http://schemas.microsoft.com/office/drawing/2014/main" id="{8F04DA2E-FD0E-F0BA-ADAB-DD2650E9A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2CB0-C833-E1BC-8566-E40D7EF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bedrijven zijn er bezocht?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52E16-71B4-8853-BED6-A3CB0E8D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ICTS KU Leuven</a:t>
            </a:r>
          </a:p>
          <a:p>
            <a:r>
              <a:rPr lang="nl-BE" dirty="0" err="1"/>
              <a:t>Easi</a:t>
            </a:r>
            <a:endParaRPr lang="nl-BE" dirty="0"/>
          </a:p>
          <a:p>
            <a:r>
              <a:rPr lang="nl-BE" dirty="0" err="1"/>
              <a:t>Ausy</a:t>
            </a:r>
            <a:r>
              <a:rPr lang="nl-BE" dirty="0"/>
              <a:t> Belgium</a:t>
            </a:r>
          </a:p>
          <a:p>
            <a:r>
              <a:rPr lang="nl-BE" dirty="0" err="1"/>
              <a:t>Inetum</a:t>
            </a:r>
            <a:r>
              <a:rPr lang="nl-BE" dirty="0"/>
              <a:t>-Realdolmen</a:t>
            </a:r>
          </a:p>
          <a:p>
            <a:r>
              <a:rPr lang="nl-BE" dirty="0"/>
              <a:t>Tom </a:t>
            </a:r>
            <a:r>
              <a:rPr lang="nl-BE" dirty="0" err="1"/>
              <a:t>Tom</a:t>
            </a:r>
            <a:r>
              <a:rPr lang="nl-BE" dirty="0"/>
              <a:t> NV Belgium</a:t>
            </a:r>
          </a:p>
          <a:p>
            <a:r>
              <a:rPr lang="nl-BE" dirty="0"/>
              <a:t>Vlaamse Overheid (Dep. Financiën | Afd. BOBFO)</a:t>
            </a:r>
          </a:p>
          <a:p>
            <a:r>
              <a:rPr lang="nl-BE" dirty="0" err="1"/>
              <a:t>Unlocked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27E335-8969-19E1-0C7F-C455A8DB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  <p:pic>
        <p:nvPicPr>
          <p:cNvPr id="20" name="Afbeelding 19" descr="Afbeelding met tekst&#10;&#10;Automatisch gegenereerde beschrijving">
            <a:extLst>
              <a:ext uri="{FF2B5EF4-FFF2-40B4-BE49-F238E27FC236}">
                <a16:creationId xmlns:a16="http://schemas.microsoft.com/office/drawing/2014/main" id="{2067BFC4-FB7D-1EB0-B299-CE4EA0577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96" y="2652129"/>
            <a:ext cx="3938489" cy="1689371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92DF41BE-E8AE-BA8F-C5E9-D4FD948C4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80" y="2228340"/>
            <a:ext cx="1765955" cy="61552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61AEC89-6121-486B-A755-9A8D9EE5F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27" y="4216672"/>
            <a:ext cx="3226909" cy="597345"/>
          </a:xfrm>
          <a:prstGeom prst="rect">
            <a:avLst/>
          </a:prstGeom>
        </p:spPr>
      </p:pic>
      <p:pic>
        <p:nvPicPr>
          <p:cNvPr id="24" name="Afbeelding 23" descr="Afbeelding met tekst&#10;&#10;Automatisch gegenereerde beschrijving">
            <a:extLst>
              <a:ext uri="{FF2B5EF4-FFF2-40B4-BE49-F238E27FC236}">
                <a16:creationId xmlns:a16="http://schemas.microsoft.com/office/drawing/2014/main" id="{94EE60E0-7F1C-60A5-3A3B-BFC801391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5" y="4905121"/>
            <a:ext cx="3508714" cy="738016"/>
          </a:xfrm>
          <a:prstGeom prst="rect">
            <a:avLst/>
          </a:prstGeom>
        </p:spPr>
      </p:pic>
      <p:pic>
        <p:nvPicPr>
          <p:cNvPr id="25" name="Afbeelding 24" descr="Afbeelding met tekst, teken&#10;&#10;Automatisch gegenereerde beschrijving">
            <a:extLst>
              <a:ext uri="{FF2B5EF4-FFF2-40B4-BE49-F238E27FC236}">
                <a16:creationId xmlns:a16="http://schemas.microsoft.com/office/drawing/2014/main" id="{B52BCB4B-3612-E511-FD10-6C62577F2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4" y="5795963"/>
            <a:ext cx="3101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4518F-88C2-82C7-82D7-DB47E00E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IT professionals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3D968F-0259-4342-4910-B013BCD6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617" y="2489273"/>
            <a:ext cx="5897447" cy="3599316"/>
          </a:xfrm>
        </p:spPr>
        <p:txBody>
          <a:bodyPr/>
          <a:lstStyle/>
          <a:p>
            <a:r>
              <a:rPr lang="nl-BE" dirty="0"/>
              <a:t>Titels</a:t>
            </a:r>
          </a:p>
          <a:p>
            <a:pPr lvl="1"/>
            <a:r>
              <a:rPr lang="nl-BE" dirty="0"/>
              <a:t>Web Developer</a:t>
            </a:r>
          </a:p>
          <a:p>
            <a:pPr lvl="1"/>
            <a:r>
              <a:rPr lang="nl-BE" dirty="0"/>
              <a:t>Java Developer</a:t>
            </a:r>
          </a:p>
          <a:p>
            <a:pPr lvl="1"/>
            <a:r>
              <a:rPr lang="nl-BE" dirty="0"/>
              <a:t>Solution IT Architect</a:t>
            </a:r>
          </a:p>
          <a:p>
            <a:pPr lvl="1"/>
            <a:r>
              <a:rPr lang="nl-BE" dirty="0"/>
              <a:t>Business Development Manager in AI</a:t>
            </a:r>
          </a:p>
          <a:p>
            <a:pPr lvl="1"/>
            <a:r>
              <a:rPr lang="nl-BE" dirty="0"/>
              <a:t>.NET Developer</a:t>
            </a:r>
          </a:p>
          <a:p>
            <a:pPr lvl="1"/>
            <a:r>
              <a:rPr lang="nl-BE" dirty="0"/>
              <a:t>FPM/UI5 Developer</a:t>
            </a:r>
          </a:p>
          <a:p>
            <a:pPr lvl="1"/>
            <a:r>
              <a:rPr lang="nl-BE" dirty="0"/>
              <a:t>Project Manager</a:t>
            </a:r>
          </a:p>
          <a:p>
            <a:pPr marL="457200" lvl="1" indent="0">
              <a:buNone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1AFEAB-7CF3-CABD-21B5-A8A3978B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DFC6549-2A15-BE05-CBD6-D8578CCAA781}"/>
              </a:ext>
            </a:extLst>
          </p:cNvPr>
          <p:cNvSpPr txBox="1">
            <a:spLocks/>
          </p:cNvSpPr>
          <p:nvPr/>
        </p:nvSpPr>
        <p:spPr>
          <a:xfrm>
            <a:off x="832721" y="2489273"/>
            <a:ext cx="466002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Bedrijven</a:t>
            </a:r>
          </a:p>
          <a:p>
            <a:pPr lvl="1"/>
            <a:r>
              <a:rPr lang="nl-BE"/>
              <a:t>Cegeka</a:t>
            </a:r>
          </a:p>
          <a:p>
            <a:pPr lvl="1"/>
            <a:r>
              <a:rPr lang="nl-BE"/>
              <a:t>ICTS KU Leuven</a:t>
            </a:r>
          </a:p>
          <a:p>
            <a:pPr lvl="1"/>
            <a:r>
              <a:rPr lang="nl-BE"/>
              <a:t>KBC</a:t>
            </a:r>
          </a:p>
          <a:p>
            <a:pPr lvl="1"/>
            <a:r>
              <a:rPr lang="nl-BE"/>
              <a:t>Colruyt Group</a:t>
            </a:r>
          </a:p>
          <a:p>
            <a:pPr lvl="1"/>
            <a:r>
              <a:rPr lang="nl-BE"/>
              <a:t>Vlaamse Overheid</a:t>
            </a:r>
          </a:p>
          <a:p>
            <a:pPr lvl="1"/>
            <a:r>
              <a:rPr lang="nl-BE"/>
              <a:t>Team4Talent</a:t>
            </a:r>
            <a:endParaRPr lang="nl-BE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38B588C7-3274-AC62-8051-B604E1ED8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57" y="4690723"/>
            <a:ext cx="2571986" cy="1278277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3D4D092B-F51E-DB3D-B5A8-A3210E0B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257" y="2637048"/>
            <a:ext cx="2565849" cy="11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E722-286F-D250-8754-7B5D6B7F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stagiairs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D95C0-0D56-306E-C62F-0768926C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logo&#10;&#10;Automatisch gegenereerde beschrijving">
            <a:extLst>
              <a:ext uri="{FF2B5EF4-FFF2-40B4-BE49-F238E27FC236}">
                <a16:creationId xmlns:a16="http://schemas.microsoft.com/office/drawing/2014/main" id="{EE9CEBF2-DC65-0D3D-812C-41FCB7BF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0" y="658478"/>
            <a:ext cx="1273641" cy="12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19F10-CE54-2F93-5103-2BD019EE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ging de samenwerking?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4FB97-E56C-EEA4-99EF-2CE62529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7EEC19-1293-11C8-46A8-6670C9F3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3B1AEB7B-7F8A-E960-12CE-D8FCEC9A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FE1B-CD15-1A06-C293-D4AD274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hieruit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5A81DF-9FE1-C717-6741-89510B17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A3DFAD-0E77-D59F-A9C3-8F83B820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713A76C7-04F6-4901-7C61-52C2F151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4F07-5794-C3AD-0643-349A210C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00" y="2647949"/>
            <a:ext cx="2487156" cy="1039729"/>
          </a:xfrm>
        </p:spPr>
        <p:txBody>
          <a:bodyPr/>
          <a:lstStyle/>
          <a:p>
            <a:r>
              <a:rPr lang="nl-BE" dirty="0"/>
              <a:t>EINDE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420442-BFC4-97A9-5D77-67EDB3D86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547" y="3735471"/>
            <a:ext cx="3534906" cy="381161"/>
          </a:xfrm>
        </p:spPr>
        <p:txBody>
          <a:bodyPr/>
          <a:lstStyle/>
          <a:p>
            <a:r>
              <a:rPr lang="nl-BE" dirty="0" err="1"/>
              <a:t>Dankuwel</a:t>
            </a:r>
            <a:r>
              <a:rPr lang="nl-BE" dirty="0"/>
              <a:t> voor het luisteren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CD09D1E-11D6-8030-4CDD-888E233081A5}"/>
              </a:ext>
            </a:extLst>
          </p:cNvPr>
          <p:cNvSpPr txBox="1"/>
          <p:nvPr/>
        </p:nvSpPr>
        <p:spPr>
          <a:xfrm>
            <a:off x="9097397" y="2647949"/>
            <a:ext cx="1771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Ben Blondeel</a:t>
            </a:r>
          </a:p>
          <a:p>
            <a:r>
              <a:rPr lang="en-US" sz="1400" dirty="0"/>
              <a:t>Joeri De Belder</a:t>
            </a:r>
          </a:p>
          <a:p>
            <a:r>
              <a:rPr lang="en-US" sz="1400" dirty="0"/>
              <a:t>Robby Gr</a:t>
            </a:r>
            <a:r>
              <a:rPr lang="nl-NL" sz="1400" dirty="0"/>
              <a:t>â</a:t>
            </a:r>
            <a:r>
              <a:rPr lang="en-US" sz="1400" dirty="0" err="1"/>
              <a:t>ces</a:t>
            </a:r>
            <a:endParaRPr lang="en-US" sz="1400" dirty="0"/>
          </a:p>
          <a:p>
            <a:r>
              <a:rPr lang="en-US" sz="1400" dirty="0"/>
              <a:t>Volkert Brusche</a:t>
            </a:r>
          </a:p>
          <a:p>
            <a:r>
              <a:rPr lang="en-US" sz="1400" dirty="0"/>
              <a:t>Lowie Vandezande</a:t>
            </a:r>
          </a:p>
          <a:p>
            <a:r>
              <a:rPr lang="en-US" sz="1400" dirty="0"/>
              <a:t>Jef Vandezande</a:t>
            </a:r>
          </a:p>
          <a:p>
            <a:r>
              <a:rPr lang="en-US" sz="1400" dirty="0"/>
              <a:t>Arman Macuncu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B9EBD72-8C6A-ED5D-6E86-520FF75039A0}"/>
              </a:ext>
            </a:extLst>
          </p:cNvPr>
          <p:cNvSpPr txBox="1"/>
          <p:nvPr/>
        </p:nvSpPr>
        <p:spPr>
          <a:xfrm>
            <a:off x="10642600" y="2647949"/>
            <a:ext cx="163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Bastiaan</a:t>
            </a:r>
            <a:r>
              <a:rPr lang="en-US" sz="1400" dirty="0"/>
              <a:t> </a:t>
            </a:r>
            <a:r>
              <a:rPr lang="en-US" sz="1400" dirty="0" err="1"/>
              <a:t>Aardema</a:t>
            </a:r>
            <a:endParaRPr lang="en-US" sz="1400" dirty="0"/>
          </a:p>
          <a:p>
            <a:r>
              <a:rPr lang="en-US" sz="1400" dirty="0" err="1"/>
              <a:t>Gis</a:t>
            </a:r>
            <a:endParaRPr lang="en-US" sz="1400" dirty="0"/>
          </a:p>
          <a:p>
            <a:r>
              <a:rPr lang="en-US" sz="1400" dirty="0"/>
              <a:t>Abe</a:t>
            </a:r>
          </a:p>
        </p:txBody>
      </p:sp>
    </p:spTree>
    <p:extLst>
      <p:ext uri="{BB962C8B-B14F-4D97-AF65-F5344CB8AC3E}">
        <p14:creationId xmlns:p14="http://schemas.microsoft.com/office/powerpoint/2010/main" val="12453480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53B3F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194</Words>
  <Application>Microsoft Office PowerPoint</Application>
  <PresentationFormat>Breedbeeld</PresentationFormat>
  <Paragraphs>50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Berlijn</vt:lpstr>
      <vt:lpstr> Groep 21</vt:lpstr>
      <vt:lpstr>Inhoud</vt:lpstr>
      <vt:lpstr>Welke vragen zijn er beantwoord?</vt:lpstr>
      <vt:lpstr>Welke bedrijven zijn er bezocht?</vt:lpstr>
      <vt:lpstr>Welke IT professionals zijn er geïnterviewd?</vt:lpstr>
      <vt:lpstr>Welke stagiairs zijn er geïnterviewd?</vt:lpstr>
      <vt:lpstr>Hoe ging de samenwerking?</vt:lpstr>
      <vt:lpstr>Wat hebben we hieruit geleerd?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Ben Blondeel</dc:creator>
  <cp:lastModifiedBy>Volkert Brusche</cp:lastModifiedBy>
  <cp:revision>31</cp:revision>
  <dcterms:created xsi:type="dcterms:W3CDTF">2023-04-21T15:01:30Z</dcterms:created>
  <dcterms:modified xsi:type="dcterms:W3CDTF">2023-04-23T18:30:26Z</dcterms:modified>
</cp:coreProperties>
</file>