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9C447-E383-EF0E-997F-BBF25457E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DB0FAE8-5C9E-96E2-15D0-984DF7B81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3983E9-C110-6007-86E6-0DEF65BA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21/04/2023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1F9DAE4-28EC-5183-C03D-89E20217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AD7EB6-7468-BBE3-881D-FCBF4317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5769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2AE8E-DB93-4B64-884C-E5CA7730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528AD0E-2500-26A8-119F-05F3C3467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F48B0A-CCE4-06CD-42AF-2F9138EB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21/04/2023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F87324-C80A-4E52-9D9B-7E97B2CD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41982A-6322-BA29-838D-FB411957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6558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7C75CCA-2D50-1C4F-C3E4-0C9F8EBCB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68A5B34-FA22-9944-B67B-AA2A6AD06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372B20-009F-954D-0A07-886A29C5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21/04/2023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C50F96-4261-10BA-A20C-6271DF27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236D95-A240-8449-1993-D2B3EEB9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933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C1140-FC8A-888D-04D8-68288EDE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67EADE-7DE4-0E8A-3F3B-2A063A3A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2AD7A7-DE14-665C-B568-E447035A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21/04/2023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E45E1A-EB3C-4C12-8A43-591FD768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E7423-3011-0ED5-BE74-CC706979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5669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C2074-90ED-81DF-8F9E-AAB7EE79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F6A908D-DA43-BD6C-36D9-003F50A8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EED1A0-E78F-62F4-1CAF-61427123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21/04/2023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11DAA4-7C05-CB6B-98E3-6BD57C22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7425D1-A857-E389-0824-27E7826B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8223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A3446-5AE7-33F6-7D9E-C97EE40D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1A3D11-EC5D-5278-2DA7-EACF45727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9C9ED4-22D3-2693-FED9-687B7F452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4C826F-DDA0-C7B3-67EF-DE9595E1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21/04/2023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8C0FB2A-5B1A-DAA6-2628-FBC8E18D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07F51AB-DB4D-4FD7-8981-76D3C4C3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934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2B952-5612-A49A-B832-D81F376C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000B92-0878-2C24-CEA1-DE6D18CEE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1DFEF04-19A3-74A4-EC92-9FF562E4B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B682BEC-54E5-7741-E62C-32903B195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1B8233D-39B9-DE9E-47E8-BDA4BCA9C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55B662D-C8DB-ECA3-F1B0-5817D81E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21/04/2023</a:t>
            </a:fld>
            <a:endParaRPr lang="en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671E863-EFC8-F466-F192-153B6E23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B164803-28EF-B3AB-911A-77154DB3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3444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EC78C-4A2F-96B8-029B-2502859B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774B1B-F1E3-5461-8F20-9BCBC87C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21/04/2023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06DA4E8-9C53-0F08-B08C-C0BCBC8E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333DE88-DF69-52B9-ED78-3BC4A21D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216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C1A1400-B2C4-A552-B17B-44757E32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21/04/2023</a:t>
            </a:fld>
            <a:endParaRPr lang="en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1A98DD3-23F1-35DE-702F-CF305108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7CF185-5E63-DBA3-73D2-64DB638E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8675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0FFDB-7860-BA13-6F52-510BBE1C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0C929F-9F68-D43F-0137-E8E4B21CF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57BBB15-E307-B923-4B0D-A2F86A66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23336DD-3978-D2F2-9BBF-B8896462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21/04/2023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36E8BF-635E-3F36-0D91-1B33E23E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75E08B-9214-2517-B721-36B3EACE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6580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B3440-E12D-EC2B-9487-E324181A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BE7B2AA-48DB-2F54-3E2D-A6B26FA10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2747512-48AD-F4A4-2400-55E4FA1C6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79E1D18-41AA-18BC-B487-D62CBA2E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21/04/2023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B445656-5C1E-F042-28B8-A771A018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3CBB9A2-8064-7214-0AB5-5C4101A6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6655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A370009-9C00-458B-4099-21031DE8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B35438-2257-6480-54BD-DF7C2F7EE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311D89-02D9-D66F-196B-FD5B5C99C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DAEC-DC0F-4D08-909B-E4E2116F45D8}" type="datetimeFigureOut">
              <a:rPr lang="en-BE" smtClean="0"/>
              <a:t>21/04/2023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B21359-F4DA-FAB8-7F19-40740F2E0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3CF507-A87B-3A9D-D1F5-B93BED465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439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17E99-872F-7152-7C66-C167695B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7ACA37-C771-F90A-80C9-24DA80040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4898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AFD18-0F82-DB71-AF3C-BD0901AB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Inhoud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B432C8-760C-13E6-3C8E-86B878BC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Welke bedrijven hebben wij bezocht?</a:t>
            </a:r>
          </a:p>
          <a:p>
            <a:r>
              <a:rPr lang="nl-NL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Welke IT professionals hebben wij geïnterviewd?</a:t>
            </a:r>
            <a:endParaRPr lang="en-BE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Welke stagiairs hebben wij geïnterviewd?</a:t>
            </a:r>
            <a:endParaRPr lang="en-BE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Hoe ging deze samenwerking?</a:t>
            </a:r>
            <a:endParaRPr lang="en-BE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Welke dingen hebben wij geleerd uit deze samenwerking?</a:t>
            </a:r>
            <a:endParaRPr lang="en-BE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0349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883E9-E6DB-0E57-C5E1-F0554FCE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E14835-62CB-D79D-9F5A-2436EFB15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8533039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</Words>
  <Application>Microsoft Office PowerPoint</Application>
  <PresentationFormat>Breedbeeld</PresentationFormat>
  <Paragraphs>6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Inhoud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Ben Blondeel</dc:creator>
  <cp:lastModifiedBy>Ben Blondeel</cp:lastModifiedBy>
  <cp:revision>1</cp:revision>
  <dcterms:created xsi:type="dcterms:W3CDTF">2023-04-21T15:01:30Z</dcterms:created>
  <dcterms:modified xsi:type="dcterms:W3CDTF">2023-04-21T15:06:32Z</dcterms:modified>
</cp:coreProperties>
</file>