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205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04/21/2023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1489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04/21/2023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3727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04/21/2023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91300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04/21/2023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2441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04/21/2023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47503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04/21/2023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8641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04/21/2023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24390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04/21/2023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88112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D86DAEC-DC0F-4D08-909B-E4E2116F45D8}" type="datetimeFigureOut">
              <a:rPr lang="en-BE" smtClean="0"/>
              <a:t>04/21/2023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6049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04/21/2023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6230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04/21/2023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7175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04/21/2023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7799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04/21/2023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8383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04/21/2023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6984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04/21/2023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507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04/21/2023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2313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DAEC-DC0F-4D08-909B-E4E2116F45D8}" type="datetimeFigureOut">
              <a:rPr lang="en-BE" smtClean="0"/>
              <a:t>04/21/2023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1253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6DAEC-DC0F-4D08-909B-E4E2116F45D8}" type="datetimeFigureOut">
              <a:rPr lang="en-BE" smtClean="0"/>
              <a:t>04/21/2023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D59DA-B899-4408-ACC9-A868D8EE2BAD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70603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3CFB7C-E555-070F-F5C5-FCF9708B6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7600" y="2733709"/>
            <a:ext cx="3369806" cy="1373070"/>
          </a:xfrm>
        </p:spPr>
        <p:txBody>
          <a:bodyPr/>
          <a:lstStyle/>
          <a:p>
            <a:r>
              <a:rPr lang="en-US" dirty="0">
                <a:latin typeface="+mn-lt"/>
              </a:rPr>
              <a:t> </a:t>
            </a:r>
            <a:r>
              <a:rPr lang="nl-NL" dirty="0">
                <a:latin typeface="+mn-lt"/>
              </a:rPr>
              <a:t>Groep</a:t>
            </a:r>
            <a:r>
              <a:rPr lang="en-US" dirty="0">
                <a:latin typeface="+mn-lt"/>
              </a:rPr>
              <a:t> 21</a:t>
            </a:r>
            <a:endParaRPr lang="nl-NL" dirty="0">
              <a:latin typeface="+mn-lt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98D4291-4CC4-3205-121C-72F915CEA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00" y="4490920"/>
            <a:ext cx="7943850" cy="1117687"/>
          </a:xfrm>
        </p:spPr>
        <p:txBody>
          <a:bodyPr/>
          <a:lstStyle/>
          <a:p>
            <a:r>
              <a:rPr lang="nl-NL" dirty="0"/>
              <a:t>Een groep project tussen studenten van de University </a:t>
            </a:r>
            <a:r>
              <a:rPr lang="nl-NL" dirty="0" err="1"/>
              <a:t>and</a:t>
            </a:r>
            <a:r>
              <a:rPr lang="nl-NL" dirty="0"/>
              <a:t> Colleges Leuven-Limburg en de Hanze Hogeschool Groningen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CA2BD9BC-DA50-6412-DC37-B6EE49C41583}"/>
              </a:ext>
            </a:extLst>
          </p:cNvPr>
          <p:cNvSpPr txBox="1"/>
          <p:nvPr/>
        </p:nvSpPr>
        <p:spPr>
          <a:xfrm>
            <a:off x="1631950" y="3183449"/>
            <a:ext cx="759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IT-Industry Discovery</a:t>
            </a:r>
            <a:endParaRPr lang="nl-NL" sz="5400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1FFF543-A84C-6658-E626-55EAF9CA417B}"/>
              </a:ext>
            </a:extLst>
          </p:cNvPr>
          <p:cNvSpPr txBox="1"/>
          <p:nvPr/>
        </p:nvSpPr>
        <p:spPr>
          <a:xfrm>
            <a:off x="9014847" y="4490920"/>
            <a:ext cx="17716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Ben Blondeel</a:t>
            </a:r>
          </a:p>
          <a:p>
            <a:r>
              <a:rPr lang="en-US" sz="1400" dirty="0"/>
              <a:t>Joeri De Belder</a:t>
            </a:r>
          </a:p>
          <a:p>
            <a:r>
              <a:rPr lang="en-US" sz="1400" dirty="0"/>
              <a:t>Robby Gr</a:t>
            </a:r>
            <a:r>
              <a:rPr lang="nl-NL" sz="1400" dirty="0"/>
              <a:t>â</a:t>
            </a:r>
            <a:r>
              <a:rPr lang="en-US" sz="1400" dirty="0" err="1"/>
              <a:t>ces</a:t>
            </a:r>
            <a:endParaRPr lang="en-US" sz="1400" dirty="0"/>
          </a:p>
          <a:p>
            <a:r>
              <a:rPr lang="en-US" sz="1400" dirty="0"/>
              <a:t>Volkert Brusche</a:t>
            </a:r>
          </a:p>
          <a:p>
            <a:r>
              <a:rPr lang="en-US" sz="1400" dirty="0"/>
              <a:t>Lowie Vandezande</a:t>
            </a:r>
          </a:p>
          <a:p>
            <a:r>
              <a:rPr lang="en-US" sz="1400" dirty="0"/>
              <a:t>Jef Vandezande</a:t>
            </a:r>
          </a:p>
          <a:p>
            <a:r>
              <a:rPr lang="en-US" sz="1400" dirty="0"/>
              <a:t>Arman Macuncu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1146220-2080-1F79-3DA7-97EF38F260ED}"/>
              </a:ext>
            </a:extLst>
          </p:cNvPr>
          <p:cNvSpPr txBox="1"/>
          <p:nvPr/>
        </p:nvSpPr>
        <p:spPr>
          <a:xfrm>
            <a:off x="10560050" y="4490920"/>
            <a:ext cx="1631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Bastiaan</a:t>
            </a:r>
            <a:r>
              <a:rPr lang="en-US" sz="1400" dirty="0"/>
              <a:t> </a:t>
            </a:r>
            <a:r>
              <a:rPr lang="en-US" sz="1400" dirty="0" err="1"/>
              <a:t>Aardema</a:t>
            </a:r>
            <a:endParaRPr lang="en-US" sz="1400" dirty="0"/>
          </a:p>
          <a:p>
            <a:r>
              <a:rPr lang="en-US" sz="1400" dirty="0" err="1"/>
              <a:t>Gis</a:t>
            </a:r>
            <a:endParaRPr lang="en-US" sz="1400" dirty="0"/>
          </a:p>
          <a:p>
            <a:r>
              <a:rPr lang="en-US" sz="1400" dirty="0"/>
              <a:t>Abe</a:t>
            </a:r>
          </a:p>
        </p:txBody>
      </p:sp>
    </p:spTree>
    <p:extLst>
      <p:ext uri="{BB962C8B-B14F-4D97-AF65-F5344CB8AC3E}">
        <p14:creationId xmlns:p14="http://schemas.microsoft.com/office/powerpoint/2010/main" val="375893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E2254-877F-9072-4F51-7C4E571C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67500E-D462-A7BD-BBF1-491AA54EE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Welke vragen zijn er beantwoord? (Gezamenlijk)</a:t>
            </a:r>
          </a:p>
          <a:p>
            <a:r>
              <a:rPr lang="nl-NL" dirty="0"/>
              <a:t>Welke bedrijven zijn er bezocht? (UCLL)</a:t>
            </a:r>
          </a:p>
          <a:p>
            <a:r>
              <a:rPr lang="nl-NL" dirty="0"/>
              <a:t>Welke IT professionals zijn er geïnterviewd? (UCLL)</a:t>
            </a:r>
          </a:p>
          <a:p>
            <a:r>
              <a:rPr lang="nl-NL" dirty="0"/>
              <a:t>Welke stagiairs zijn er geïnterviewd? (Hanze)</a:t>
            </a:r>
          </a:p>
          <a:p>
            <a:r>
              <a:rPr lang="nl-NL" dirty="0"/>
              <a:t>Hoe ging de samenwerking? (Gezamenlijk)</a:t>
            </a:r>
          </a:p>
          <a:p>
            <a:r>
              <a:rPr lang="nl-NL" dirty="0"/>
              <a:t>Wat hebben we hieruit geleerd? (Gezamenlijk)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679C25B-930D-F7B3-EE16-CF9492A36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659" y="647700"/>
            <a:ext cx="767366" cy="767366"/>
          </a:xfrm>
          <a:prstGeom prst="rect">
            <a:avLst/>
          </a:prstGeom>
        </p:spPr>
      </p:pic>
      <p:pic>
        <p:nvPicPr>
          <p:cNvPr id="7" name="Afbeelding 6" descr="Afbeelding met logo&#10;&#10;Automatisch gegenereerde beschrijving">
            <a:extLst>
              <a:ext uri="{FF2B5EF4-FFF2-40B4-BE49-F238E27FC236}">
                <a16:creationId xmlns:a16="http://schemas.microsoft.com/office/drawing/2014/main" id="{3C68DF2B-C4CB-D711-9C60-C7516409E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975" y="1164753"/>
            <a:ext cx="767366" cy="76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9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4E360-C5E8-3CD3-20FA-B8379D8B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Welke vragen zijn er beantwoord?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8C3C26A3-6A3A-9EB3-D2D9-D6F8FDEE6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E68E19D-0D9E-3432-AD8B-89679F608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659" y="647700"/>
            <a:ext cx="767366" cy="767366"/>
          </a:xfrm>
          <a:prstGeom prst="rect">
            <a:avLst/>
          </a:prstGeom>
        </p:spPr>
      </p:pic>
      <p:pic>
        <p:nvPicPr>
          <p:cNvPr id="9" name="Afbeelding 8" descr="Afbeelding met logo&#10;&#10;Automatisch gegenereerde beschrijving">
            <a:extLst>
              <a:ext uri="{FF2B5EF4-FFF2-40B4-BE49-F238E27FC236}">
                <a16:creationId xmlns:a16="http://schemas.microsoft.com/office/drawing/2014/main" id="{8F04DA2E-FD0E-F0BA-ADAB-DD2650E9A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975" y="1164753"/>
            <a:ext cx="767366" cy="76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5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42CB0-C833-E1BC-8566-E40D7EF4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Welke bedrijven zijn er bezocht?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A52E16-71B4-8853-BED6-A3CB0E8D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F27E335-8969-19E1-0C7F-C455A8DB7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158" y="647699"/>
            <a:ext cx="1302491" cy="130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7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4518F-88C2-82C7-82D7-DB47E00EF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Welke IT professionals zijn er geïnterviewd?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3D968F-0259-4342-4910-B013BCD6D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F1AFEAB-7CF3-CABD-21B5-A8A3978B5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158" y="647699"/>
            <a:ext cx="1302491" cy="130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6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3E722-286F-D250-8754-7B5D6B7F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Welke stagiairs zijn er geïnterviewd?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1D95C0-0D56-306E-C62F-0768926C4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 descr="Afbeelding met logo&#10;&#10;Automatisch gegenereerde beschrijving">
            <a:extLst>
              <a:ext uri="{FF2B5EF4-FFF2-40B4-BE49-F238E27FC236}">
                <a16:creationId xmlns:a16="http://schemas.microsoft.com/office/drawing/2014/main" id="{EE9CEBF2-DC65-0D3D-812C-41FCB7BF6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900" y="658478"/>
            <a:ext cx="1273641" cy="127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83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19F10-CE54-2F93-5103-2BD019EE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ging de samenwerking?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04FB97-E56C-EEA4-99EF-2CE625293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17EEC19-1293-11C8-46A8-6670C9F3B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659" y="647700"/>
            <a:ext cx="767366" cy="767366"/>
          </a:xfrm>
          <a:prstGeom prst="rect">
            <a:avLst/>
          </a:prstGeom>
        </p:spPr>
      </p:pic>
      <p:pic>
        <p:nvPicPr>
          <p:cNvPr id="5" name="Afbeelding 4" descr="Afbeelding met logo&#10;&#10;Automatisch gegenereerde beschrijving">
            <a:extLst>
              <a:ext uri="{FF2B5EF4-FFF2-40B4-BE49-F238E27FC236}">
                <a16:creationId xmlns:a16="http://schemas.microsoft.com/office/drawing/2014/main" id="{3B1AEB7B-7F8A-E960-12CE-D8FCEC9A6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975" y="1164753"/>
            <a:ext cx="767366" cy="76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1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BFE1B-CD15-1A06-C293-D4AD27488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hebben we hieruit geleerd?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5A81DF-9FE1-C717-6741-89510B170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A3DFAD-0E77-D59F-A9C3-8F83B820B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659" y="647700"/>
            <a:ext cx="767366" cy="767366"/>
          </a:xfrm>
          <a:prstGeom prst="rect">
            <a:avLst/>
          </a:prstGeom>
        </p:spPr>
      </p:pic>
      <p:pic>
        <p:nvPicPr>
          <p:cNvPr id="5" name="Afbeelding 4" descr="Afbeelding met logo&#10;&#10;Automatisch gegenereerde beschrijving">
            <a:extLst>
              <a:ext uri="{FF2B5EF4-FFF2-40B4-BE49-F238E27FC236}">
                <a16:creationId xmlns:a16="http://schemas.microsoft.com/office/drawing/2014/main" id="{713A76C7-04F6-4901-7C61-52C2F151F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975" y="1164753"/>
            <a:ext cx="767366" cy="76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3124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jn">
  <a:themeElements>
    <a:clrScheme name="Aangepast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153B3F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erlij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j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133</Words>
  <Application>Microsoft Office PowerPoint</Application>
  <PresentationFormat>Breedbeeld</PresentationFormat>
  <Paragraphs>26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Berlijn</vt:lpstr>
      <vt:lpstr> Groep 21</vt:lpstr>
      <vt:lpstr>Inhoud</vt:lpstr>
      <vt:lpstr>Welke vragen zijn er beantwoord?</vt:lpstr>
      <vt:lpstr>Welke bedrijven zijn er bezocht?</vt:lpstr>
      <vt:lpstr>Welke IT professionals zijn er geïnterviewd?</vt:lpstr>
      <vt:lpstr>Welke stagiairs zijn er geïnterviewd?</vt:lpstr>
      <vt:lpstr>Hoe ging de samenwerking?</vt:lpstr>
      <vt:lpstr>Wat hebben we hieruit geleerd?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Ben Blondeel</dc:creator>
  <cp:lastModifiedBy>Volkert Brusche</cp:lastModifiedBy>
  <cp:revision>22</cp:revision>
  <dcterms:created xsi:type="dcterms:W3CDTF">2023-04-21T15:01:30Z</dcterms:created>
  <dcterms:modified xsi:type="dcterms:W3CDTF">2023-04-21T16:40:28Z</dcterms:modified>
</cp:coreProperties>
</file>