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6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5.jpg" ContentType="image/jpg"/>
  <Override PartName="/ppt/media/image36.jpg" ContentType="image/jpg"/>
  <Override PartName="/ppt/media/image37.jpg" ContentType="image/jpg"/>
  <Override PartName="/ppt/media/image61.jpg" ContentType="image/jpg"/>
  <Override PartName="/ppt/media/image144.jpg" ContentType="image/jpg"/>
  <Override PartName="/ppt/media/image204.jpg" ContentType="image/jpg"/>
  <Override PartName="/ppt/media/image219.jpg" ContentType="image/jpg"/>
  <Override PartName="/ppt/media/image220.jpg" ContentType="image/jpg"/>
  <Override PartName="/ppt/media/image229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72"/>
  </p:notesMasterIdLst>
  <p:sldIdLst>
    <p:sldId id="256" r:id="rId2"/>
    <p:sldId id="320" r:id="rId3"/>
    <p:sldId id="259" r:id="rId4"/>
    <p:sldId id="260" r:id="rId5"/>
    <p:sldId id="354" r:id="rId6"/>
    <p:sldId id="356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42" r:id="rId19"/>
    <p:sldId id="275" r:id="rId20"/>
    <p:sldId id="276" r:id="rId21"/>
    <p:sldId id="285" r:id="rId22"/>
    <p:sldId id="287" r:id="rId23"/>
    <p:sldId id="288" r:id="rId24"/>
    <p:sldId id="358" r:id="rId25"/>
    <p:sldId id="289" r:id="rId26"/>
    <p:sldId id="290" r:id="rId27"/>
    <p:sldId id="291" r:id="rId28"/>
    <p:sldId id="292" r:id="rId29"/>
    <p:sldId id="337" r:id="rId30"/>
    <p:sldId id="339" r:id="rId31"/>
    <p:sldId id="293" r:id="rId32"/>
    <p:sldId id="294" r:id="rId33"/>
    <p:sldId id="295" r:id="rId34"/>
    <p:sldId id="298" r:id="rId35"/>
    <p:sldId id="340" r:id="rId36"/>
    <p:sldId id="263" r:id="rId37"/>
    <p:sldId id="341" r:id="rId38"/>
    <p:sldId id="359" r:id="rId39"/>
    <p:sldId id="360" r:id="rId40"/>
    <p:sldId id="299" r:id="rId41"/>
    <p:sldId id="361" r:id="rId42"/>
    <p:sldId id="310" r:id="rId43"/>
    <p:sldId id="301" r:id="rId44"/>
    <p:sldId id="311" r:id="rId45"/>
    <p:sldId id="313" r:id="rId46"/>
    <p:sldId id="362" r:id="rId47"/>
    <p:sldId id="315" r:id="rId48"/>
    <p:sldId id="264" r:id="rId49"/>
    <p:sldId id="316" r:id="rId50"/>
    <p:sldId id="344" r:id="rId51"/>
    <p:sldId id="345" r:id="rId52"/>
    <p:sldId id="346" r:id="rId53"/>
    <p:sldId id="297" r:id="rId54"/>
    <p:sldId id="347" r:id="rId55"/>
    <p:sldId id="348" r:id="rId56"/>
    <p:sldId id="304" r:id="rId57"/>
    <p:sldId id="350" r:id="rId58"/>
    <p:sldId id="312" r:id="rId59"/>
    <p:sldId id="352" r:id="rId60"/>
    <p:sldId id="302" r:id="rId61"/>
    <p:sldId id="353" r:id="rId62"/>
    <p:sldId id="308" r:id="rId63"/>
    <p:sldId id="306" r:id="rId64"/>
    <p:sldId id="307" r:id="rId65"/>
    <p:sldId id="279" r:id="rId66"/>
    <p:sldId id="351" r:id="rId67"/>
    <p:sldId id="309" r:id="rId68"/>
    <p:sldId id="322" r:id="rId69"/>
    <p:sldId id="323" r:id="rId70"/>
    <p:sldId id="336" r:id="rId71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BC0E0-A2A4-414A-AD8A-ED233AEE0383}" type="datetimeFigureOut">
              <a:rPr lang="tr-TR" smtClean="0"/>
              <a:t>29.05.2019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4563"/>
            <a:ext cx="34036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08063" y="3636963"/>
            <a:ext cx="806767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CFD7A-B96C-487D-AD17-ED1D4064AA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81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all probably familiar with the Information </a:t>
            </a:r>
            <a:r>
              <a:rPr lang="en-US" dirty="0">
                <a:sym typeface="Wingdings" panose="05000000000000000000" pitchFamily="2" charset="2"/>
              </a:rPr>
              <a:t> Knowledge  Wisdom information</a:t>
            </a:r>
            <a:r>
              <a:rPr lang="en-US" baseline="0" dirty="0">
                <a:sym typeface="Wingdings" panose="05000000000000000000" pitchFamily="2" charset="2"/>
              </a:rPr>
              <a:t> continuum. Data is just upstream of information. It is the raw material on which most information is based.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9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CFD7A-B96C-487D-AD17-ED1D4064AAE2}" type="slidenum">
              <a:rPr lang="tr-TR" smtClean="0"/>
              <a:t>70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266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2347414"/>
            <a:ext cx="8571230" cy="161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1931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6F9C1-756D-4D8D-AD24-0A537CCE01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941108" y="7052735"/>
            <a:ext cx="2352887" cy="40231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A127-4E7B-40DF-9396-F389A4FC541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0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302612"/>
            <a:ext cx="2268855" cy="6447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302612"/>
            <a:ext cx="6638502" cy="6447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9564F-9FBE-422A-90E7-79B8A03DC3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90" y="1652357"/>
            <a:ext cx="9075420" cy="509776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AB771CB-F622-4BEE-9DF3-5EB3E4D4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F88C8-FABE-4B26-9C7D-ED3E9AB0394B}" type="datetimeFigureOut">
              <a:rPr lang="zh-TW" altLang="en-US"/>
              <a:pPr>
                <a:defRPr/>
              </a:pPr>
              <a:t>2019/5/29</a:t>
            </a:fld>
            <a:endParaRPr lang="zh-TW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8B7138-1FA5-41B4-AEB4-F4D3D2F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5E1202D-9268-43C2-8E33-6745539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B3280-295D-4A2C-A5F3-21D1243924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12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4463620"/>
            <a:ext cx="6050280" cy="624461"/>
          </a:xfrm>
        </p:spPr>
        <p:txBody>
          <a:bodyPr anchor="b"/>
          <a:lstStyle>
            <a:lvl1pPr algn="l">
              <a:defRPr sz="165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199106"/>
            <a:ext cx="6050280" cy="4188361"/>
          </a:xfrm>
        </p:spPr>
        <p:txBody>
          <a:bodyPr rtlCol="0">
            <a:normAutofit/>
          </a:bodyPr>
          <a:lstStyle>
            <a:lvl1pPr marL="0" indent="0">
              <a:buNone/>
              <a:defRPr sz="2626"/>
            </a:lvl1pPr>
            <a:lvl2pPr marL="373384" indent="0">
              <a:buNone/>
              <a:defRPr sz="2251"/>
            </a:lvl2pPr>
            <a:lvl3pPr marL="746767" indent="0">
              <a:buNone/>
              <a:defRPr sz="1950"/>
            </a:lvl3pPr>
            <a:lvl4pPr marL="1120151" indent="0">
              <a:buNone/>
              <a:defRPr sz="1650"/>
            </a:lvl4pPr>
            <a:lvl5pPr marL="1493534" indent="0">
              <a:buNone/>
              <a:defRPr sz="1650"/>
            </a:lvl5pPr>
            <a:lvl6pPr marL="1866919" indent="0">
              <a:buNone/>
              <a:defRPr sz="1650"/>
            </a:lvl6pPr>
            <a:lvl7pPr marL="2240302" indent="0">
              <a:buNone/>
              <a:defRPr sz="1650"/>
            </a:lvl7pPr>
            <a:lvl8pPr marL="2613686" indent="0">
              <a:buNone/>
              <a:defRPr sz="1650"/>
            </a:lvl8pPr>
            <a:lvl9pPr marL="2987070" indent="0">
              <a:buNone/>
              <a:defRPr sz="165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7450" y="5148987"/>
            <a:ext cx="6050280" cy="1523040"/>
          </a:xfrm>
        </p:spPr>
        <p:txBody>
          <a:bodyPr/>
          <a:lstStyle>
            <a:lvl1pPr marL="0" indent="0">
              <a:buNone/>
              <a:defRPr sz="1126"/>
            </a:lvl1pPr>
            <a:lvl2pPr marL="373384" indent="0">
              <a:buNone/>
              <a:defRPr sz="975"/>
            </a:lvl2pPr>
            <a:lvl3pPr marL="746767" indent="0">
              <a:buNone/>
              <a:defRPr sz="825"/>
            </a:lvl3pPr>
            <a:lvl4pPr marL="1120151" indent="0">
              <a:buNone/>
              <a:defRPr sz="750"/>
            </a:lvl4pPr>
            <a:lvl5pPr marL="1493534" indent="0">
              <a:buNone/>
              <a:defRPr sz="750"/>
            </a:lvl5pPr>
            <a:lvl6pPr marL="1866919" indent="0">
              <a:buNone/>
              <a:defRPr sz="750"/>
            </a:lvl6pPr>
            <a:lvl7pPr marL="2240302" indent="0">
              <a:buNone/>
              <a:defRPr sz="750"/>
            </a:lvl7pPr>
            <a:lvl8pPr marL="2613686" indent="0">
              <a:buNone/>
              <a:defRPr sz="750"/>
            </a:lvl8pPr>
            <a:lvl9pPr marL="298707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4A82C9-151A-42E1-B5DB-78BF53767F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056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9960" y="1729740"/>
            <a:ext cx="8183879" cy="1299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990099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320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0083D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5510" y="1574546"/>
            <a:ext cx="3517265" cy="458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0083D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475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53A6F-A166-47E7-BEBD-AE217E6901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5299" y="7003758"/>
            <a:ext cx="3193203" cy="40231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1108" y="7052735"/>
            <a:ext cx="2352887" cy="402314"/>
          </a:xfrm>
        </p:spPr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23572"/>
            <a:ext cx="10083800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4855753"/>
            <a:ext cx="8571230" cy="1500805"/>
          </a:xfrm>
        </p:spPr>
        <p:txBody>
          <a:bodyPr anchor="t"/>
          <a:lstStyle>
            <a:lvl1pPr algn="l">
              <a:defRPr sz="330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3202768"/>
            <a:ext cx="8571230" cy="1652984"/>
          </a:xfrm>
        </p:spPr>
        <p:txBody>
          <a:bodyPr anchor="b"/>
          <a:lstStyle>
            <a:lvl1pPr marL="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1pPr>
            <a:lvl2pPr marL="37815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03A72-0C6D-4D8A-BE93-339D632658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974300"/>
            <a:ext cx="4453678" cy="5910513"/>
          </a:xfrm>
        </p:spPr>
        <p:txBody>
          <a:bodyPr>
            <a:normAutofit/>
          </a:bodyPr>
          <a:lstStyle>
            <a:lvl1pPr>
              <a:defRPr sz="1323"/>
            </a:lvl1pPr>
            <a:lvl2pPr>
              <a:defRPr sz="1323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489"/>
            </a:lvl6pPr>
            <a:lvl7pPr>
              <a:defRPr sz="1489"/>
            </a:lvl7pPr>
            <a:lvl8pPr>
              <a:defRPr sz="1489"/>
            </a:lvl8pPr>
            <a:lvl9pPr>
              <a:defRPr sz="1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974300"/>
            <a:ext cx="4453678" cy="5910513"/>
          </a:xfrm>
        </p:spPr>
        <p:txBody>
          <a:bodyPr>
            <a:normAutofit/>
          </a:bodyPr>
          <a:lstStyle>
            <a:lvl1pPr>
              <a:defRPr sz="1323"/>
            </a:lvl1pPr>
            <a:lvl2pPr>
              <a:defRPr sz="1323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489"/>
            </a:lvl6pPr>
            <a:lvl7pPr>
              <a:defRPr sz="1489"/>
            </a:lvl7pPr>
            <a:lvl8pPr>
              <a:defRPr sz="1489"/>
            </a:lvl8pPr>
            <a:lvl9pPr>
              <a:defRPr sz="1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CF08-EF3F-400D-BAFD-6A9ED54D4D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5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1" y="923573"/>
            <a:ext cx="4455429" cy="587728"/>
          </a:xfrm>
        </p:spPr>
        <p:txBody>
          <a:bodyPr anchor="b">
            <a:normAutofit/>
          </a:bodyPr>
          <a:lstStyle>
            <a:lvl1pPr marL="0" indent="0">
              <a:buNone/>
              <a:defRPr sz="1654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1" y="1595262"/>
            <a:ext cx="4455429" cy="5154863"/>
          </a:xfrm>
        </p:spPr>
        <p:txBody>
          <a:bodyPr>
            <a:normAutofit/>
          </a:bodyPr>
          <a:lstStyle>
            <a:lvl1pPr>
              <a:defRPr sz="1323"/>
            </a:lvl1pPr>
            <a:lvl2pPr>
              <a:defRPr sz="1323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2" y="923573"/>
            <a:ext cx="4457179" cy="587728"/>
          </a:xfrm>
        </p:spPr>
        <p:txBody>
          <a:bodyPr anchor="b">
            <a:normAutofit/>
          </a:bodyPr>
          <a:lstStyle>
            <a:lvl1pPr marL="0" indent="0">
              <a:buNone/>
              <a:defRPr sz="1654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2" y="1595262"/>
            <a:ext cx="4457179" cy="5154863"/>
          </a:xfrm>
        </p:spPr>
        <p:txBody>
          <a:bodyPr>
            <a:normAutofit/>
          </a:bodyPr>
          <a:lstStyle>
            <a:lvl1pPr>
              <a:defRPr sz="1323"/>
            </a:lvl1pPr>
            <a:lvl2pPr>
              <a:defRPr sz="1323"/>
            </a:lvl2pPr>
            <a:lvl3pPr>
              <a:defRPr sz="132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E7EBE-35A1-4E35-BE47-E7099EFB0B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3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EFE75-A6B7-40E1-81F9-54129920B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5299" y="7003758"/>
            <a:ext cx="3193203" cy="40231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41108" y="7052735"/>
            <a:ext cx="2352887" cy="402314"/>
          </a:xfrm>
        </p:spPr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1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0EF71-6E06-45B4-AD87-37323AF94C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5299" y="7003758"/>
            <a:ext cx="3193203" cy="40231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9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1" y="300861"/>
            <a:ext cx="3317501" cy="1280407"/>
          </a:xfrm>
        </p:spPr>
        <p:txBody>
          <a:bodyPr anchor="b"/>
          <a:lstStyle>
            <a:lvl1pPr algn="l">
              <a:defRPr sz="16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300863"/>
            <a:ext cx="5637125" cy="6449263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1" y="1581269"/>
            <a:ext cx="3317501" cy="5168856"/>
          </a:xfrm>
        </p:spPr>
        <p:txBody>
          <a:bodyPr/>
          <a:lstStyle>
            <a:lvl1pPr marL="0" indent="0">
              <a:buNone/>
              <a:defRPr sz="1158"/>
            </a:lvl1pPr>
            <a:lvl2pPr marL="378150" indent="0">
              <a:buNone/>
              <a:defRPr sz="993"/>
            </a:lvl2pPr>
            <a:lvl3pPr marL="756300" indent="0">
              <a:buNone/>
              <a:defRPr sz="827"/>
            </a:lvl3pPr>
            <a:lvl4pPr marL="1134450" indent="0">
              <a:buNone/>
              <a:defRPr sz="744"/>
            </a:lvl4pPr>
            <a:lvl5pPr marL="1512600" indent="0">
              <a:buNone/>
              <a:defRPr sz="744"/>
            </a:lvl5pPr>
            <a:lvl6pPr marL="1890751" indent="0">
              <a:buNone/>
              <a:defRPr sz="744"/>
            </a:lvl6pPr>
            <a:lvl7pPr marL="2268901" indent="0">
              <a:buNone/>
              <a:defRPr sz="744"/>
            </a:lvl7pPr>
            <a:lvl8pPr marL="2647051" indent="0">
              <a:buNone/>
              <a:defRPr sz="744"/>
            </a:lvl8pPr>
            <a:lvl9pPr marL="302520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B5766-ADFD-48E1-9A35-E2C5E320AF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5299" y="7003758"/>
            <a:ext cx="3193203" cy="40231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0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A5AEF-64BA-4397-9DCB-670C64F001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1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7031743"/>
            <a:ext cx="10083800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04190" y="302610"/>
            <a:ext cx="9075420" cy="53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4190" y="1007535"/>
            <a:ext cx="9075420" cy="574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0" y="7049236"/>
            <a:ext cx="2352887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93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919B2B-913E-42A0-9BBD-E1E1B9CBEA4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7235" y="7052735"/>
            <a:ext cx="2352887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93" b="1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B2ED392C-7188-4063-BDF8-B4BF6E556F2C}" type="slidenum">
              <a:rPr lang="tr-TR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8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316" b="1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316" b="1">
          <a:solidFill>
            <a:srgbClr val="FF0000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316" b="1">
          <a:solidFill>
            <a:srgbClr val="FF0000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316" b="1">
          <a:solidFill>
            <a:srgbClr val="FF0000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316" b="1">
          <a:solidFill>
            <a:srgbClr val="FF0000"/>
          </a:solidFill>
          <a:latin typeface="Calibri" pitchFamily="34" charset="0"/>
        </a:defRPr>
      </a:lvl5pPr>
      <a:lvl6pPr marL="378150" algn="l" rtl="0" eaLnBrk="1" fontAlgn="base" hangingPunct="1">
        <a:spcBef>
          <a:spcPct val="0"/>
        </a:spcBef>
        <a:spcAft>
          <a:spcPct val="0"/>
        </a:spcAft>
        <a:defRPr sz="2316" b="1">
          <a:solidFill>
            <a:srgbClr val="FF0000"/>
          </a:solidFill>
          <a:latin typeface="Calibri" pitchFamily="34" charset="0"/>
        </a:defRPr>
      </a:lvl6pPr>
      <a:lvl7pPr marL="756300" algn="l" rtl="0" eaLnBrk="1" fontAlgn="base" hangingPunct="1">
        <a:spcBef>
          <a:spcPct val="0"/>
        </a:spcBef>
        <a:spcAft>
          <a:spcPct val="0"/>
        </a:spcAft>
        <a:defRPr sz="2316" b="1">
          <a:solidFill>
            <a:srgbClr val="FF0000"/>
          </a:solidFill>
          <a:latin typeface="Calibri" pitchFamily="34" charset="0"/>
        </a:defRPr>
      </a:lvl7pPr>
      <a:lvl8pPr marL="1134450" algn="l" rtl="0" eaLnBrk="1" fontAlgn="base" hangingPunct="1">
        <a:spcBef>
          <a:spcPct val="0"/>
        </a:spcBef>
        <a:spcAft>
          <a:spcPct val="0"/>
        </a:spcAft>
        <a:defRPr sz="2316" b="1">
          <a:solidFill>
            <a:srgbClr val="FF0000"/>
          </a:solidFill>
          <a:latin typeface="Calibri" pitchFamily="34" charset="0"/>
        </a:defRPr>
      </a:lvl8pPr>
      <a:lvl9pPr marL="1512600" algn="l" rtl="0" eaLnBrk="1" fontAlgn="base" hangingPunct="1">
        <a:spcBef>
          <a:spcPct val="0"/>
        </a:spcBef>
        <a:spcAft>
          <a:spcPct val="0"/>
        </a:spcAft>
        <a:defRPr sz="2316" b="1">
          <a:solidFill>
            <a:srgbClr val="FF0000"/>
          </a:solidFill>
          <a:latin typeface="Calibri" pitchFamily="34" charset="0"/>
        </a:defRPr>
      </a:lvl9pPr>
    </p:titleStyle>
    <p:bodyStyle>
      <a:lvl1pPr marL="283613" indent="-2836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q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614494" indent="-23634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em.aydin@akbank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cemaydinege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hyperlink" Target="http://developer.yahoo.net/blogs/hadoop/2009/05/hadoop_sorts_a_petabyte_in_162.html)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hyperlink" Target="http://wiki.apache.org/hadoop/PoweredBy" TargetMode="External"/><Relationship Id="rId5" Type="http://schemas.openxmlformats.org/officeDocument/2006/relationships/image" Target="../media/image54.png"/><Relationship Id="rId10" Type="http://schemas.openxmlformats.org/officeDocument/2006/relationships/image" Target="../media/image36.jp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63" Type="http://schemas.openxmlformats.org/officeDocument/2006/relationships/image" Target="../media/image119.png"/><Relationship Id="rId68" Type="http://schemas.openxmlformats.org/officeDocument/2006/relationships/image" Target="../media/image124.png"/><Relationship Id="rId76" Type="http://schemas.openxmlformats.org/officeDocument/2006/relationships/image" Target="../media/image132.png"/><Relationship Id="rId7" Type="http://schemas.openxmlformats.org/officeDocument/2006/relationships/image" Target="../media/image63.png"/><Relationship Id="rId71" Type="http://schemas.openxmlformats.org/officeDocument/2006/relationships/image" Target="../media/image127.png"/><Relationship Id="rId2" Type="http://schemas.openxmlformats.org/officeDocument/2006/relationships/image" Target="../media/image36.jpg"/><Relationship Id="rId16" Type="http://schemas.openxmlformats.org/officeDocument/2006/relationships/image" Target="../media/image72.png"/><Relationship Id="rId29" Type="http://schemas.openxmlformats.org/officeDocument/2006/relationships/image" Target="../media/image85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66" Type="http://schemas.openxmlformats.org/officeDocument/2006/relationships/image" Target="../media/image122.png"/><Relationship Id="rId74" Type="http://schemas.openxmlformats.org/officeDocument/2006/relationships/image" Target="../media/image130.png"/><Relationship Id="rId5" Type="http://schemas.openxmlformats.org/officeDocument/2006/relationships/image" Target="../media/image61.jp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57" Type="http://schemas.openxmlformats.org/officeDocument/2006/relationships/image" Target="../media/image113.png"/><Relationship Id="rId61" Type="http://schemas.openxmlformats.org/officeDocument/2006/relationships/image" Target="../media/image117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Relationship Id="rId65" Type="http://schemas.openxmlformats.org/officeDocument/2006/relationships/image" Target="../media/image121.png"/><Relationship Id="rId73" Type="http://schemas.openxmlformats.org/officeDocument/2006/relationships/image" Target="../media/image129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56" Type="http://schemas.openxmlformats.org/officeDocument/2006/relationships/image" Target="../media/image112.png"/><Relationship Id="rId64" Type="http://schemas.openxmlformats.org/officeDocument/2006/relationships/image" Target="../media/image120.png"/><Relationship Id="rId69" Type="http://schemas.openxmlformats.org/officeDocument/2006/relationships/image" Target="../media/image125.png"/><Relationship Id="rId77" Type="http://schemas.openxmlformats.org/officeDocument/2006/relationships/image" Target="../media/image133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72" Type="http://schemas.openxmlformats.org/officeDocument/2006/relationships/image" Target="../media/image128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59" Type="http://schemas.openxmlformats.org/officeDocument/2006/relationships/image" Target="../media/image115.png"/><Relationship Id="rId67" Type="http://schemas.openxmlformats.org/officeDocument/2006/relationships/image" Target="../media/image123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54" Type="http://schemas.openxmlformats.org/officeDocument/2006/relationships/image" Target="../media/image110.png"/><Relationship Id="rId62" Type="http://schemas.openxmlformats.org/officeDocument/2006/relationships/image" Target="../media/image118.png"/><Relationship Id="rId70" Type="http://schemas.openxmlformats.org/officeDocument/2006/relationships/image" Target="../media/image126.png"/><Relationship Id="rId75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1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26" Type="http://schemas.openxmlformats.org/officeDocument/2006/relationships/image" Target="../media/image161.png"/><Relationship Id="rId3" Type="http://schemas.openxmlformats.org/officeDocument/2006/relationships/image" Target="../media/image138.png"/><Relationship Id="rId21" Type="http://schemas.openxmlformats.org/officeDocument/2006/relationships/image" Target="../media/image156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5" Type="http://schemas.openxmlformats.org/officeDocument/2006/relationships/image" Target="../media/image160.png"/><Relationship Id="rId2" Type="http://schemas.openxmlformats.org/officeDocument/2006/relationships/image" Target="../media/image36.jpg"/><Relationship Id="rId16" Type="http://schemas.openxmlformats.org/officeDocument/2006/relationships/image" Target="../media/image151.png"/><Relationship Id="rId20" Type="http://schemas.openxmlformats.org/officeDocument/2006/relationships/image" Target="../media/image155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24" Type="http://schemas.openxmlformats.org/officeDocument/2006/relationships/image" Target="../media/image159.png"/><Relationship Id="rId32" Type="http://schemas.openxmlformats.org/officeDocument/2006/relationships/image" Target="../media/image167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23" Type="http://schemas.openxmlformats.org/officeDocument/2006/relationships/image" Target="../media/image158.png"/><Relationship Id="rId28" Type="http://schemas.openxmlformats.org/officeDocument/2006/relationships/image" Target="../media/image163.png"/><Relationship Id="rId10" Type="http://schemas.openxmlformats.org/officeDocument/2006/relationships/image" Target="../media/image145.png"/><Relationship Id="rId19" Type="http://schemas.openxmlformats.org/officeDocument/2006/relationships/image" Target="../media/image154.png"/><Relationship Id="rId31" Type="http://schemas.openxmlformats.org/officeDocument/2006/relationships/image" Target="../media/image166.png"/><Relationship Id="rId4" Type="http://schemas.openxmlformats.org/officeDocument/2006/relationships/image" Target="../media/image139.png"/><Relationship Id="rId9" Type="http://schemas.openxmlformats.org/officeDocument/2006/relationships/image" Target="../media/image144.jp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Relationship Id="rId27" Type="http://schemas.openxmlformats.org/officeDocument/2006/relationships/image" Target="../media/image162.png"/><Relationship Id="rId30" Type="http://schemas.openxmlformats.org/officeDocument/2006/relationships/image" Target="../media/image16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0.png"/><Relationship Id="rId4" Type="http://schemas.openxmlformats.org/officeDocument/2006/relationships/image" Target="../media/image18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199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" Type="http://schemas.openxmlformats.org/officeDocument/2006/relationships/image" Target="../media/image36.jpg"/><Relationship Id="rId16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61.jpg"/><Relationship Id="rId5" Type="http://schemas.openxmlformats.org/officeDocument/2006/relationships/image" Target="../media/image192.png"/><Relationship Id="rId15" Type="http://schemas.openxmlformats.org/officeDocument/2006/relationships/image" Target="../media/image201.png"/><Relationship Id="rId10" Type="http://schemas.openxmlformats.org/officeDocument/2006/relationships/image" Target="../media/image197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15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12" Type="http://schemas.openxmlformats.org/officeDocument/2006/relationships/image" Target="../media/image214.png"/><Relationship Id="rId2" Type="http://schemas.openxmlformats.org/officeDocument/2006/relationships/image" Target="../media/image36.jp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5" Type="http://schemas.openxmlformats.org/officeDocument/2006/relationships/image" Target="../media/image207.png"/><Relationship Id="rId15" Type="http://schemas.openxmlformats.org/officeDocument/2006/relationships/image" Target="../media/image217.png"/><Relationship Id="rId10" Type="http://schemas.openxmlformats.org/officeDocument/2006/relationships/image" Target="../media/image212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Relationship Id="rId14" Type="http://schemas.openxmlformats.org/officeDocument/2006/relationships/image" Target="../media/image21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5" Type="http://schemas.openxmlformats.org/officeDocument/2006/relationships/image" Target="../media/image224.png"/><Relationship Id="rId10" Type="http://schemas.openxmlformats.org/officeDocument/2006/relationships/image" Target="../media/image36.jpg"/><Relationship Id="rId4" Type="http://schemas.openxmlformats.org/officeDocument/2006/relationships/image" Target="../media/image223.png"/><Relationship Id="rId9" Type="http://schemas.openxmlformats.org/officeDocument/2006/relationships/image" Target="../media/image22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>
            <a:extLst>
              <a:ext uri="{FF2B5EF4-FFF2-40B4-BE49-F238E27FC236}">
                <a16:creationId xmlns:a16="http://schemas.microsoft.com/office/drawing/2014/main" id="{E3C1F903-DFAC-4B9B-8953-B8869356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292850"/>
            <a:ext cx="9075420" cy="537001"/>
          </a:xfrm>
        </p:spPr>
        <p:txBody>
          <a:bodyPr>
            <a:normAutofit fontScale="90000"/>
          </a:bodyPr>
          <a:lstStyle/>
          <a:p>
            <a:r>
              <a:rPr lang="tr-TR" dirty="0"/>
              <a:t>CEM AYDIN						</a:t>
            </a:r>
            <a:r>
              <a:rPr lang="tr-TR" sz="1200" dirty="0">
                <a:hlinkClick r:id="rId3"/>
              </a:rPr>
              <a:t>cem.aydin@akbank.com</a:t>
            </a: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/>
              <a:t>05447287576							</a:t>
            </a:r>
            <a:r>
              <a:rPr lang="tr-TR" sz="1200" dirty="0">
                <a:hlinkClick r:id="rId4"/>
              </a:rPr>
              <a:t>cemaydinege@gmail.com</a:t>
            </a:r>
            <a:r>
              <a:rPr lang="tr-TR" sz="1200" dirty="0"/>
              <a:t/>
            </a:r>
            <a:br>
              <a:rPr lang="tr-TR" sz="1200" dirty="0"/>
            </a:br>
            <a:endParaRPr lang="tr-T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941069"/>
            <a:ext cx="8745220" cy="42056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39700" marR="302895" indent="-127000" algn="just">
              <a:lnSpc>
                <a:spcPts val="2020"/>
              </a:lnSpc>
              <a:spcBef>
                <a:spcPts val="355"/>
              </a:spcBef>
            </a:pPr>
            <a:r>
              <a:rPr sz="1850" b="1" spc="-90" dirty="0">
                <a:solidFill>
                  <a:srgbClr val="0083D0"/>
                </a:solidFill>
                <a:latin typeface="Trebuchet MS"/>
                <a:cs typeface="Trebuchet MS"/>
              </a:rPr>
              <a:t>Volume(Veri </a:t>
            </a:r>
            <a:r>
              <a:rPr sz="1850" b="1" spc="-95" dirty="0">
                <a:solidFill>
                  <a:srgbClr val="0083D0"/>
                </a:solidFill>
                <a:latin typeface="Trebuchet MS"/>
                <a:cs typeface="Trebuchet MS"/>
              </a:rPr>
              <a:t>Büyüklüğü): </a:t>
            </a:r>
            <a:r>
              <a:rPr sz="1850" spc="-90" dirty="0">
                <a:solidFill>
                  <a:srgbClr val="0C0C0C"/>
                </a:solidFill>
                <a:latin typeface="Arial"/>
                <a:cs typeface="Arial"/>
              </a:rPr>
              <a:t>Hacim, </a:t>
            </a:r>
            <a:r>
              <a:rPr sz="1850" spc="-25" dirty="0">
                <a:solidFill>
                  <a:srgbClr val="0C0C0C"/>
                </a:solidFill>
                <a:latin typeface="Arial"/>
                <a:cs typeface="Arial"/>
              </a:rPr>
              <a:t>verilerin </a:t>
            </a:r>
            <a:r>
              <a:rPr sz="1850" spc="-80" dirty="0">
                <a:solidFill>
                  <a:srgbClr val="0C0C0C"/>
                </a:solidFill>
                <a:latin typeface="Arial"/>
                <a:cs typeface="Arial"/>
              </a:rPr>
              <a:t>depolanması </a:t>
            </a:r>
            <a:r>
              <a:rPr sz="1850" spc="-50" dirty="0">
                <a:solidFill>
                  <a:srgbClr val="0C0C0C"/>
                </a:solidFill>
                <a:latin typeface="Arial"/>
                <a:cs typeface="Arial"/>
              </a:rPr>
              <a:t>bu </a:t>
            </a:r>
            <a:r>
              <a:rPr sz="1850" spc="-55" dirty="0">
                <a:solidFill>
                  <a:srgbClr val="0C0C0C"/>
                </a:solidFill>
                <a:latin typeface="Arial"/>
                <a:cs typeface="Arial"/>
              </a:rPr>
              <a:t>işin </a:t>
            </a:r>
            <a:r>
              <a:rPr sz="1850" spc="-20" dirty="0">
                <a:solidFill>
                  <a:srgbClr val="0C0C0C"/>
                </a:solidFill>
                <a:latin typeface="Arial"/>
                <a:cs typeface="Arial"/>
              </a:rPr>
              <a:t>temeli 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ve </a:t>
            </a:r>
            <a:r>
              <a:rPr sz="1850" spc="-35" dirty="0">
                <a:solidFill>
                  <a:srgbClr val="0C0C0C"/>
                </a:solidFill>
                <a:latin typeface="Arial"/>
                <a:cs typeface="Arial"/>
              </a:rPr>
              <a:t>işletmeler </a:t>
            </a:r>
            <a:r>
              <a:rPr sz="1850" spc="-40" dirty="0">
                <a:solidFill>
                  <a:srgbClr val="0C0C0C"/>
                </a:solidFill>
                <a:latin typeface="Arial"/>
                <a:cs typeface="Arial"/>
              </a:rPr>
              <a:t>için  </a:t>
            </a:r>
            <a:r>
              <a:rPr sz="1850" spc="-70" dirty="0">
                <a:solidFill>
                  <a:srgbClr val="0C0C0C"/>
                </a:solidFill>
                <a:latin typeface="Arial"/>
                <a:cs typeface="Arial"/>
              </a:rPr>
              <a:t>ayrı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0C0C0C"/>
                </a:solidFill>
                <a:latin typeface="Arial"/>
                <a:cs typeface="Arial"/>
              </a:rPr>
              <a:t>bir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C0C0C"/>
                </a:solidFill>
                <a:latin typeface="Arial"/>
                <a:cs typeface="Arial"/>
              </a:rPr>
              <a:t>maliyet</a:t>
            </a:r>
            <a:r>
              <a:rPr sz="1850" spc="-9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25" dirty="0">
                <a:solidFill>
                  <a:srgbClr val="0C0C0C"/>
                </a:solidFill>
                <a:latin typeface="Arial"/>
                <a:cs typeface="Arial"/>
              </a:rPr>
              <a:t>faktörü,</a:t>
            </a:r>
            <a:r>
              <a:rPr sz="1850" spc="-8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50" dirty="0">
                <a:solidFill>
                  <a:srgbClr val="0C0C0C"/>
                </a:solidFill>
                <a:latin typeface="Arial"/>
                <a:cs typeface="Arial"/>
              </a:rPr>
              <a:t>özellikle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60" dirty="0">
                <a:solidFill>
                  <a:srgbClr val="0C0C0C"/>
                </a:solidFill>
                <a:latin typeface="Arial"/>
                <a:cs typeface="Arial"/>
              </a:rPr>
              <a:t>büyük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30" dirty="0">
                <a:solidFill>
                  <a:srgbClr val="0C0C0C"/>
                </a:solidFill>
                <a:latin typeface="Arial"/>
                <a:cs typeface="Arial"/>
              </a:rPr>
              <a:t>şirketler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C0C0C"/>
                </a:solidFill>
                <a:latin typeface="Arial"/>
                <a:cs typeface="Arial"/>
              </a:rPr>
              <a:t>için…</a:t>
            </a:r>
            <a:r>
              <a:rPr sz="1850" spc="-8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100" dirty="0">
                <a:solidFill>
                  <a:srgbClr val="0C0C0C"/>
                </a:solidFill>
                <a:latin typeface="Arial"/>
                <a:cs typeface="Arial"/>
              </a:rPr>
              <a:t>(Google</a:t>
            </a:r>
            <a:r>
              <a:rPr sz="1850" spc="-8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40" dirty="0">
                <a:solidFill>
                  <a:srgbClr val="0C0C0C"/>
                </a:solidFill>
                <a:latin typeface="Arial"/>
                <a:cs typeface="Arial"/>
              </a:rPr>
              <a:t>her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90" dirty="0">
                <a:solidFill>
                  <a:srgbClr val="0C0C0C"/>
                </a:solidFill>
                <a:latin typeface="Arial"/>
                <a:cs typeface="Arial"/>
              </a:rPr>
              <a:t>saat </a:t>
            </a:r>
            <a:r>
              <a:rPr sz="1850" spc="-85" dirty="0">
                <a:solidFill>
                  <a:srgbClr val="0C0C0C"/>
                </a:solidFill>
                <a:latin typeface="Arial"/>
                <a:cs typeface="Arial"/>
              </a:rPr>
              <a:t>1</a:t>
            </a:r>
            <a:r>
              <a:rPr sz="1850" spc="-9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40" dirty="0">
                <a:solidFill>
                  <a:srgbClr val="0C0C0C"/>
                </a:solidFill>
                <a:latin typeface="Arial"/>
                <a:cs typeface="Arial"/>
              </a:rPr>
              <a:t>petabyte</a:t>
            </a:r>
            <a:r>
              <a:rPr sz="1850" spc="-8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C0C0C"/>
                </a:solidFill>
                <a:latin typeface="Arial"/>
                <a:cs typeface="Arial"/>
              </a:rPr>
              <a:t>veri  </a:t>
            </a:r>
            <a:r>
              <a:rPr sz="1850" spc="-40" dirty="0">
                <a:solidFill>
                  <a:srgbClr val="0C0C0C"/>
                </a:solidFill>
                <a:latin typeface="Arial"/>
                <a:cs typeface="Arial"/>
              </a:rPr>
              <a:t>işliyor.)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b="1" spc="-114" dirty="0">
                <a:solidFill>
                  <a:srgbClr val="0083D0"/>
                </a:solidFill>
                <a:latin typeface="Trebuchet MS"/>
                <a:cs typeface="Trebuchet MS"/>
              </a:rPr>
              <a:t>Velocity(Hız): </a:t>
            </a:r>
            <a:r>
              <a:rPr sz="1850" spc="-35" dirty="0">
                <a:solidFill>
                  <a:srgbClr val="0C0C0C"/>
                </a:solidFill>
                <a:latin typeface="Arial"/>
                <a:cs typeface="Arial"/>
              </a:rPr>
              <a:t>Verilerin </a:t>
            </a:r>
            <a:r>
              <a:rPr sz="1850" spc="-70" dirty="0">
                <a:solidFill>
                  <a:srgbClr val="0C0C0C"/>
                </a:solidFill>
                <a:latin typeface="Arial"/>
                <a:cs typeface="Arial"/>
              </a:rPr>
              <a:t>işlenme </a:t>
            </a:r>
            <a:r>
              <a:rPr sz="1850" spc="-105" dirty="0">
                <a:solidFill>
                  <a:srgbClr val="0C0C0C"/>
                </a:solidFill>
                <a:latin typeface="Arial"/>
                <a:cs typeface="Arial"/>
              </a:rPr>
              <a:t>hızı 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da </a:t>
            </a:r>
            <a:r>
              <a:rPr sz="1850" spc="-70" dirty="0">
                <a:solidFill>
                  <a:srgbClr val="0C0C0C"/>
                </a:solidFill>
                <a:latin typeface="Arial"/>
                <a:cs typeface="Arial"/>
              </a:rPr>
              <a:t>hacim </a:t>
            </a:r>
            <a:r>
              <a:rPr sz="1850" spc="-25" dirty="0">
                <a:solidFill>
                  <a:srgbClr val="0C0C0C"/>
                </a:solidFill>
                <a:latin typeface="Arial"/>
                <a:cs typeface="Arial"/>
              </a:rPr>
              <a:t>ile </a:t>
            </a:r>
            <a:r>
              <a:rPr sz="1850" spc="-55" dirty="0">
                <a:solidFill>
                  <a:srgbClr val="0C0C0C"/>
                </a:solidFill>
                <a:latin typeface="Arial"/>
                <a:cs typeface="Arial"/>
              </a:rPr>
              <a:t>doğru </a:t>
            </a:r>
            <a:r>
              <a:rPr sz="1850" spc="-35" dirty="0">
                <a:solidFill>
                  <a:srgbClr val="0C0C0C"/>
                </a:solidFill>
                <a:latin typeface="Arial"/>
                <a:cs typeface="Arial"/>
              </a:rPr>
              <a:t>orantılı </a:t>
            </a:r>
            <a:r>
              <a:rPr sz="1850" spc="-55" dirty="0">
                <a:solidFill>
                  <a:srgbClr val="0C0C0C"/>
                </a:solidFill>
                <a:latin typeface="Arial"/>
                <a:cs typeface="Arial"/>
              </a:rPr>
              <a:t>biçimde</a:t>
            </a:r>
            <a:r>
              <a:rPr sz="1850" spc="-32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C0C0C"/>
                </a:solidFill>
                <a:latin typeface="Arial"/>
                <a:cs typeface="Arial"/>
              </a:rPr>
              <a:t>değişiyor.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39700" marR="5080" indent="-127000">
              <a:lnSpc>
                <a:spcPts val="2020"/>
              </a:lnSpc>
              <a:spcBef>
                <a:spcPts val="1085"/>
              </a:spcBef>
            </a:pPr>
            <a:r>
              <a:rPr sz="1850" b="1" spc="-5" dirty="0">
                <a:solidFill>
                  <a:srgbClr val="0066FF"/>
                </a:solidFill>
                <a:latin typeface="Liberation Sans"/>
                <a:cs typeface="Liberation Sans"/>
              </a:rPr>
              <a:t>Verification </a:t>
            </a:r>
            <a:r>
              <a:rPr sz="1850" b="1" spc="-10" dirty="0">
                <a:solidFill>
                  <a:srgbClr val="0066FF"/>
                </a:solidFill>
                <a:latin typeface="Liberation Sans"/>
                <a:cs typeface="Liberation Sans"/>
              </a:rPr>
              <a:t>(Doğrulama)</a:t>
            </a:r>
            <a:r>
              <a:rPr sz="1850" b="1" spc="-10" dirty="0">
                <a:solidFill>
                  <a:srgbClr val="0083D0"/>
                </a:solidFill>
                <a:latin typeface="Liberation Sans"/>
                <a:cs typeface="Liberation Sans"/>
              </a:rPr>
              <a:t>:</a:t>
            </a:r>
            <a:r>
              <a:rPr sz="1850" spc="-10" dirty="0">
                <a:solidFill>
                  <a:srgbClr val="0C0C0C"/>
                </a:solidFill>
                <a:latin typeface="Arial"/>
                <a:cs typeface="Arial"/>
              </a:rPr>
              <a:t>Verilerin </a:t>
            </a:r>
            <a:r>
              <a:rPr sz="1850" spc="-60" dirty="0">
                <a:solidFill>
                  <a:srgbClr val="0C0C0C"/>
                </a:solidFill>
                <a:latin typeface="Arial"/>
                <a:cs typeface="Arial"/>
              </a:rPr>
              <a:t>doğru </a:t>
            </a:r>
            <a:r>
              <a:rPr sz="1850" spc="-55" dirty="0">
                <a:solidFill>
                  <a:srgbClr val="0C0C0C"/>
                </a:solidFill>
                <a:latin typeface="Arial"/>
                <a:cs typeface="Arial"/>
              </a:rPr>
              <a:t>katmanlardan 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ve </a:t>
            </a:r>
            <a:r>
              <a:rPr sz="1850" spc="-55" dirty="0">
                <a:solidFill>
                  <a:srgbClr val="0C0C0C"/>
                </a:solidFill>
                <a:latin typeface="Arial"/>
                <a:cs typeface="Arial"/>
              </a:rPr>
              <a:t>doğru </a:t>
            </a:r>
            <a:r>
              <a:rPr sz="1850" spc="-65" dirty="0">
                <a:solidFill>
                  <a:srgbClr val="0C0C0C"/>
                </a:solidFill>
                <a:latin typeface="Arial"/>
                <a:cs typeface="Arial"/>
              </a:rPr>
              <a:t>güvenlik </a:t>
            </a:r>
            <a:r>
              <a:rPr sz="1850" spc="-80" dirty="0">
                <a:solidFill>
                  <a:srgbClr val="0C0C0C"/>
                </a:solidFill>
                <a:latin typeface="Arial"/>
                <a:cs typeface="Arial"/>
              </a:rPr>
              <a:t>seviyesinden  </a:t>
            </a:r>
            <a:r>
              <a:rPr sz="1850" spc="-75" dirty="0">
                <a:solidFill>
                  <a:srgbClr val="0C0C0C"/>
                </a:solidFill>
                <a:latin typeface="Arial"/>
                <a:cs typeface="Arial"/>
              </a:rPr>
              <a:t>sunularak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60" dirty="0">
                <a:solidFill>
                  <a:srgbClr val="0C0C0C"/>
                </a:solidFill>
                <a:latin typeface="Arial"/>
                <a:cs typeface="Arial"/>
              </a:rPr>
              <a:t>doğru</a:t>
            </a:r>
            <a:r>
              <a:rPr sz="1850" spc="-8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C0C0C"/>
                </a:solidFill>
                <a:latin typeface="Arial"/>
                <a:cs typeface="Arial"/>
              </a:rPr>
              <a:t>kişiler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C0C0C"/>
                </a:solidFill>
                <a:latin typeface="Arial"/>
                <a:cs typeface="Arial"/>
              </a:rPr>
              <a:t>tarafından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50" dirty="0">
                <a:solidFill>
                  <a:srgbClr val="0C0C0C"/>
                </a:solidFill>
                <a:latin typeface="Arial"/>
                <a:cs typeface="Arial"/>
              </a:rPr>
              <a:t>erişilebilmesi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 ve</a:t>
            </a:r>
            <a:r>
              <a:rPr sz="1850" spc="-8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50" dirty="0">
                <a:solidFill>
                  <a:srgbClr val="0C0C0C"/>
                </a:solidFill>
                <a:latin typeface="Arial"/>
                <a:cs typeface="Arial"/>
              </a:rPr>
              <a:t>ilişkisi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55" dirty="0">
                <a:solidFill>
                  <a:srgbClr val="0C0C0C"/>
                </a:solidFill>
                <a:latin typeface="Arial"/>
                <a:cs typeface="Arial"/>
              </a:rPr>
              <a:t>olmayanlar</a:t>
            </a:r>
            <a:r>
              <a:rPr sz="1850" spc="-10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40" dirty="0">
                <a:solidFill>
                  <a:srgbClr val="0C0C0C"/>
                </a:solidFill>
                <a:latin typeface="Arial"/>
                <a:cs typeface="Arial"/>
              </a:rPr>
              <a:t>için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60" dirty="0">
                <a:solidFill>
                  <a:srgbClr val="0C0C0C"/>
                </a:solidFill>
                <a:latin typeface="Arial"/>
                <a:cs typeface="Arial"/>
              </a:rPr>
              <a:t>gizli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75" dirty="0">
                <a:solidFill>
                  <a:srgbClr val="0C0C0C"/>
                </a:solidFill>
                <a:latin typeface="Arial"/>
                <a:cs typeface="Arial"/>
              </a:rPr>
              <a:t>kalmasıdır.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39700" marR="7620" indent="-127000">
              <a:lnSpc>
                <a:spcPts val="2020"/>
              </a:lnSpc>
              <a:spcBef>
                <a:spcPts val="1060"/>
              </a:spcBef>
            </a:pPr>
            <a:r>
              <a:rPr sz="1850" b="1" spc="-105" dirty="0">
                <a:solidFill>
                  <a:srgbClr val="0083D0"/>
                </a:solidFill>
                <a:latin typeface="Trebuchet MS"/>
                <a:cs typeface="Trebuchet MS"/>
              </a:rPr>
              <a:t>Variety(Çeşitlilik): </a:t>
            </a:r>
            <a:r>
              <a:rPr sz="1850" spc="-60" dirty="0">
                <a:solidFill>
                  <a:srgbClr val="0C0C0C"/>
                </a:solidFill>
                <a:latin typeface="Arial"/>
                <a:cs typeface="Arial"/>
              </a:rPr>
              <a:t>Veri </a:t>
            </a:r>
            <a:r>
              <a:rPr sz="1850" spc="-35" dirty="0">
                <a:solidFill>
                  <a:srgbClr val="0C0C0C"/>
                </a:solidFill>
                <a:latin typeface="Arial"/>
                <a:cs typeface="Arial"/>
              </a:rPr>
              <a:t>çeşitliliği: </a:t>
            </a:r>
            <a:r>
              <a:rPr sz="1850" spc="-25" dirty="0">
                <a:solidFill>
                  <a:srgbClr val="0C0C0C"/>
                </a:solidFill>
                <a:latin typeface="Arial"/>
                <a:cs typeface="Arial"/>
              </a:rPr>
              <a:t>pdf, </a:t>
            </a:r>
            <a:r>
              <a:rPr sz="1850" spc="-50" dirty="0">
                <a:solidFill>
                  <a:srgbClr val="0C0C0C"/>
                </a:solidFill>
                <a:latin typeface="Arial"/>
                <a:cs typeface="Arial"/>
              </a:rPr>
              <a:t>e-mail, </a:t>
            </a:r>
            <a:r>
              <a:rPr sz="1850" spc="-85" dirty="0">
                <a:solidFill>
                  <a:srgbClr val="0C0C0C"/>
                </a:solidFill>
                <a:latin typeface="Arial"/>
                <a:cs typeface="Arial"/>
              </a:rPr>
              <a:t>blogs, </a:t>
            </a:r>
            <a:r>
              <a:rPr sz="1850" spc="-5" dirty="0">
                <a:solidFill>
                  <a:srgbClr val="0C0C0C"/>
                </a:solidFill>
                <a:latin typeface="Arial"/>
                <a:cs typeface="Arial"/>
              </a:rPr>
              <a:t>tweet, </a:t>
            </a:r>
            <a:r>
              <a:rPr sz="1850" spc="-140" dirty="0">
                <a:solidFill>
                  <a:srgbClr val="0C0C0C"/>
                </a:solidFill>
                <a:latin typeface="Arial"/>
                <a:cs typeface="Arial"/>
              </a:rPr>
              <a:t>video… </a:t>
            </a:r>
            <a:r>
              <a:rPr sz="1850" spc="-95" dirty="0">
                <a:solidFill>
                  <a:srgbClr val="0C0C0C"/>
                </a:solidFill>
                <a:latin typeface="Arial"/>
                <a:cs typeface="Arial"/>
              </a:rPr>
              <a:t>Farklı </a:t>
            </a:r>
            <a:r>
              <a:rPr sz="1850" spc="-35" dirty="0">
                <a:solidFill>
                  <a:srgbClr val="0C0C0C"/>
                </a:solidFill>
                <a:latin typeface="Arial"/>
                <a:cs typeface="Arial"/>
              </a:rPr>
              <a:t>veri </a:t>
            </a:r>
            <a:r>
              <a:rPr sz="1850" spc="-10" dirty="0">
                <a:solidFill>
                  <a:srgbClr val="0C0C0C"/>
                </a:solidFill>
                <a:latin typeface="Arial"/>
                <a:cs typeface="Arial"/>
              </a:rPr>
              <a:t>tiplerinin</a:t>
            </a:r>
            <a:r>
              <a:rPr sz="1850" spc="-28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90" dirty="0">
                <a:solidFill>
                  <a:srgbClr val="0C0C0C"/>
                </a:solidFill>
                <a:latin typeface="Arial"/>
                <a:cs typeface="Arial"/>
              </a:rPr>
              <a:t>aynı  </a:t>
            </a:r>
            <a:r>
              <a:rPr sz="1850" spc="-75" dirty="0">
                <a:solidFill>
                  <a:srgbClr val="0C0C0C"/>
                </a:solidFill>
                <a:latin typeface="Arial"/>
                <a:cs typeface="Arial"/>
              </a:rPr>
              <a:t>düzlemde </a:t>
            </a:r>
            <a:r>
              <a:rPr sz="1850" spc="-50" dirty="0">
                <a:solidFill>
                  <a:srgbClr val="0C0C0C"/>
                </a:solidFill>
                <a:latin typeface="Arial"/>
                <a:cs typeface="Arial"/>
              </a:rPr>
              <a:t>değerlendirilmesi </a:t>
            </a:r>
            <a:r>
              <a:rPr sz="1850" spc="-75" dirty="0">
                <a:solidFill>
                  <a:srgbClr val="0C0C0C"/>
                </a:solidFill>
                <a:latin typeface="Arial"/>
                <a:cs typeface="Arial"/>
              </a:rPr>
              <a:t>de </a:t>
            </a:r>
            <a:r>
              <a:rPr sz="1850" spc="-65" dirty="0">
                <a:solidFill>
                  <a:srgbClr val="0C0C0C"/>
                </a:solidFill>
                <a:latin typeface="Arial"/>
                <a:cs typeface="Arial"/>
              </a:rPr>
              <a:t>big </a:t>
            </a:r>
            <a:r>
              <a:rPr sz="1850" spc="-55" dirty="0">
                <a:solidFill>
                  <a:srgbClr val="0C0C0C"/>
                </a:solidFill>
                <a:latin typeface="Arial"/>
                <a:cs typeface="Arial"/>
              </a:rPr>
              <a:t>data </a:t>
            </a:r>
            <a:r>
              <a:rPr sz="1850" spc="-70" dirty="0">
                <a:solidFill>
                  <a:srgbClr val="0C0C0C"/>
                </a:solidFill>
                <a:latin typeface="Arial"/>
                <a:cs typeface="Arial"/>
              </a:rPr>
              <a:t>kavramındaki </a:t>
            </a:r>
            <a:r>
              <a:rPr sz="1850" spc="-50" dirty="0">
                <a:solidFill>
                  <a:srgbClr val="0C0C0C"/>
                </a:solidFill>
                <a:latin typeface="Arial"/>
                <a:cs typeface="Arial"/>
              </a:rPr>
              <a:t>diğer </a:t>
            </a:r>
            <a:r>
              <a:rPr sz="1850" spc="-5" dirty="0">
                <a:solidFill>
                  <a:srgbClr val="0C0C0C"/>
                </a:solidFill>
                <a:latin typeface="Arial"/>
                <a:cs typeface="Arial"/>
              </a:rPr>
              <a:t>bir</a:t>
            </a:r>
            <a:r>
              <a:rPr sz="1850" spc="-30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50" dirty="0">
                <a:solidFill>
                  <a:srgbClr val="0C0C0C"/>
                </a:solidFill>
                <a:latin typeface="Arial"/>
                <a:cs typeface="Arial"/>
              </a:rPr>
              <a:t>bileşendir.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39700" marR="513080" indent="-127000">
              <a:lnSpc>
                <a:spcPts val="2020"/>
              </a:lnSpc>
              <a:spcBef>
                <a:spcPts val="1050"/>
              </a:spcBef>
            </a:pPr>
            <a:r>
              <a:rPr sz="1850" b="1" spc="-30" dirty="0">
                <a:solidFill>
                  <a:srgbClr val="0083D0"/>
                </a:solidFill>
                <a:latin typeface="Liberation Sans"/>
                <a:cs typeface="Liberation Sans"/>
              </a:rPr>
              <a:t>Value(Değer):</a:t>
            </a:r>
            <a:r>
              <a:rPr sz="1850" spc="-30" dirty="0">
                <a:solidFill>
                  <a:srgbClr val="0C0C0C"/>
                </a:solidFill>
                <a:latin typeface="Arial"/>
                <a:cs typeface="Arial"/>
              </a:rPr>
              <a:t>Büyük </a:t>
            </a:r>
            <a:r>
              <a:rPr sz="1850" spc="-25" dirty="0">
                <a:solidFill>
                  <a:srgbClr val="0C0C0C"/>
                </a:solidFill>
                <a:latin typeface="Arial"/>
                <a:cs typeface="Arial"/>
              </a:rPr>
              <a:t>verilerin </a:t>
            </a:r>
            <a:r>
              <a:rPr sz="1850" spc="-70" dirty="0">
                <a:solidFill>
                  <a:srgbClr val="0C0C0C"/>
                </a:solidFill>
                <a:latin typeface="Arial"/>
                <a:cs typeface="Arial"/>
              </a:rPr>
              <a:t>anlamlandırılması </a:t>
            </a:r>
            <a:r>
              <a:rPr sz="1850" spc="-65" dirty="0">
                <a:solidFill>
                  <a:srgbClr val="0C0C0C"/>
                </a:solidFill>
                <a:latin typeface="Arial"/>
                <a:cs typeface="Arial"/>
              </a:rPr>
              <a:t>yani </a:t>
            </a:r>
            <a:r>
              <a:rPr sz="1850" spc="-80" dirty="0">
                <a:solidFill>
                  <a:srgbClr val="0C0C0C"/>
                </a:solidFill>
                <a:latin typeface="Arial"/>
                <a:cs typeface="Arial"/>
              </a:rPr>
              <a:t>değere </a:t>
            </a:r>
            <a:r>
              <a:rPr sz="1850" spc="-60" dirty="0">
                <a:solidFill>
                  <a:srgbClr val="0C0C0C"/>
                </a:solidFill>
                <a:latin typeface="Arial"/>
                <a:cs typeface="Arial"/>
              </a:rPr>
              <a:t>dönüşmesidir. </a:t>
            </a:r>
            <a:r>
              <a:rPr sz="1850" spc="-100" dirty="0">
                <a:solidFill>
                  <a:srgbClr val="0C0C0C"/>
                </a:solidFill>
                <a:latin typeface="Arial"/>
                <a:cs typeface="Arial"/>
              </a:rPr>
              <a:t>Alınacak  </a:t>
            </a:r>
            <a:r>
              <a:rPr sz="1850" spc="-60" dirty="0">
                <a:solidFill>
                  <a:srgbClr val="0C0C0C"/>
                </a:solidFill>
                <a:latin typeface="Arial"/>
                <a:cs typeface="Arial"/>
              </a:rPr>
              <a:t>kararlarda </a:t>
            </a:r>
            <a:r>
              <a:rPr sz="1850" spc="-90" dirty="0">
                <a:solidFill>
                  <a:srgbClr val="0C0C0C"/>
                </a:solidFill>
                <a:latin typeface="Arial"/>
                <a:cs typeface="Arial"/>
              </a:rPr>
              <a:t>gerçek zamanlı </a:t>
            </a:r>
            <a:r>
              <a:rPr sz="1850" spc="-60" dirty="0">
                <a:solidFill>
                  <a:srgbClr val="0C0C0C"/>
                </a:solidFill>
                <a:latin typeface="Arial"/>
                <a:cs typeface="Arial"/>
              </a:rPr>
              <a:t>olarak </a:t>
            </a:r>
            <a:r>
              <a:rPr sz="1850" spc="-50" dirty="0">
                <a:solidFill>
                  <a:srgbClr val="0C0C0C"/>
                </a:solidFill>
                <a:latin typeface="Arial"/>
                <a:cs typeface="Arial"/>
              </a:rPr>
              <a:t>kullanılıp </a:t>
            </a:r>
            <a:r>
              <a:rPr sz="1850" spc="-20" dirty="0">
                <a:solidFill>
                  <a:srgbClr val="0C0C0C"/>
                </a:solidFill>
                <a:latin typeface="Arial"/>
                <a:cs typeface="Arial"/>
              </a:rPr>
              <a:t>artı </a:t>
            </a:r>
            <a:r>
              <a:rPr sz="1850" spc="-65" dirty="0">
                <a:solidFill>
                  <a:srgbClr val="0C0C0C"/>
                </a:solidFill>
                <a:latin typeface="Arial"/>
                <a:cs typeface="Arial"/>
              </a:rPr>
              <a:t>yönde </a:t>
            </a:r>
            <a:r>
              <a:rPr sz="1850" spc="-55" dirty="0">
                <a:solidFill>
                  <a:srgbClr val="0C0C0C"/>
                </a:solidFill>
                <a:latin typeface="Arial"/>
                <a:cs typeface="Arial"/>
              </a:rPr>
              <a:t>katkı </a:t>
            </a:r>
            <a:r>
              <a:rPr sz="1850" spc="-120" dirty="0">
                <a:solidFill>
                  <a:srgbClr val="0C0C0C"/>
                </a:solidFill>
                <a:latin typeface="Arial"/>
                <a:cs typeface="Arial"/>
              </a:rPr>
              <a:t>sağlaması</a:t>
            </a:r>
            <a:r>
              <a:rPr sz="1850" spc="-37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1850" spc="-55" dirty="0">
                <a:solidFill>
                  <a:srgbClr val="0C0C0C"/>
                </a:solidFill>
                <a:latin typeface="Arial"/>
                <a:cs typeface="Arial"/>
              </a:rPr>
              <a:t>gerekir.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020" y="241300"/>
            <a:ext cx="6702425" cy="1320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708150" marR="5080" indent="-1695450">
              <a:lnSpc>
                <a:spcPts val="4920"/>
              </a:lnSpc>
              <a:spcBef>
                <a:spcPts val="560"/>
              </a:spcBef>
            </a:pPr>
            <a:r>
              <a:rPr sz="4400" spc="-5" dirty="0">
                <a:solidFill>
                  <a:srgbClr val="76206E"/>
                </a:solidFill>
              </a:rPr>
              <a:t>Dünyada Kamu Büyük </a:t>
            </a:r>
            <a:r>
              <a:rPr sz="4400" spc="-65" dirty="0">
                <a:solidFill>
                  <a:srgbClr val="76206E"/>
                </a:solidFill>
              </a:rPr>
              <a:t>Veri  </a:t>
            </a:r>
            <a:r>
              <a:rPr sz="4400" spc="-5" dirty="0">
                <a:solidFill>
                  <a:srgbClr val="76206E"/>
                </a:solidFill>
              </a:rPr>
              <a:t>Uygulamaları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2290" y="213995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90" dirty="0">
                <a:latin typeface="DejaVu Sans"/>
                <a:cs typeface="DejaVu Sans"/>
              </a:rPr>
              <a:t>●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9" y="2007869"/>
            <a:ext cx="4034154" cy="21456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429"/>
              </a:lnSpc>
              <a:spcBef>
                <a:spcPts val="425"/>
              </a:spcBef>
            </a:pPr>
            <a:r>
              <a:rPr sz="3050" spc="-15" dirty="0">
                <a:solidFill>
                  <a:srgbClr val="0083D0"/>
                </a:solidFill>
                <a:latin typeface="Liberation Sans"/>
                <a:cs typeface="Liberation Sans"/>
              </a:rPr>
              <a:t>Trafik </a:t>
            </a:r>
            <a:r>
              <a:rPr sz="3050" spc="-30" dirty="0">
                <a:solidFill>
                  <a:srgbClr val="0083D0"/>
                </a:solidFill>
                <a:latin typeface="Liberation Sans"/>
                <a:cs typeface="Liberation Sans"/>
              </a:rPr>
              <a:t>Yoğunluğu </a:t>
            </a:r>
            <a:r>
              <a:rPr sz="3050" spc="-55" dirty="0">
                <a:solidFill>
                  <a:srgbClr val="0083D0"/>
                </a:solidFill>
                <a:latin typeface="Liberation Sans"/>
                <a:cs typeface="Liberation Sans"/>
              </a:rPr>
              <a:t>Takibi  </a:t>
            </a:r>
            <a:r>
              <a:rPr sz="3050" spc="5" dirty="0">
                <a:solidFill>
                  <a:srgbClr val="0083D0"/>
                </a:solidFill>
                <a:latin typeface="Liberation Sans"/>
                <a:cs typeface="Liberation Sans"/>
              </a:rPr>
              <a:t>Projesi</a:t>
            </a:r>
            <a:endParaRPr sz="3050">
              <a:latin typeface="Liberation Sans"/>
              <a:cs typeface="Liberation Sans"/>
            </a:endParaRPr>
          </a:p>
          <a:p>
            <a:pPr marL="12700" marR="1007110">
              <a:lnSpc>
                <a:spcPts val="4790"/>
              </a:lnSpc>
              <a:spcBef>
                <a:spcPts val="270"/>
              </a:spcBef>
            </a:pPr>
            <a:r>
              <a:rPr sz="3050" dirty="0">
                <a:latin typeface="Liberation Sans"/>
                <a:cs typeface="Liberation Sans"/>
              </a:rPr>
              <a:t>Sektör: Ulaştırma  Hollanda'da.</a:t>
            </a:r>
            <a:endParaRPr sz="30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8609" y="21437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25" dirty="0">
                <a:latin typeface="DejaVu Sans"/>
                <a:cs typeface="DejaVu Sans"/>
              </a:rPr>
              <a:t>●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2459" y="1859279"/>
            <a:ext cx="3869054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3200" dirty="0">
                <a:solidFill>
                  <a:srgbClr val="0083D0"/>
                </a:solidFill>
                <a:latin typeface="Liberation Sans"/>
                <a:cs typeface="Liberation Sans"/>
              </a:rPr>
              <a:t>Sosyal Medya</a:t>
            </a:r>
            <a:r>
              <a:rPr sz="3200" spc="-254" dirty="0">
                <a:solidFill>
                  <a:srgbClr val="0083D0"/>
                </a:solidFill>
                <a:latin typeface="Liberation Sans"/>
                <a:cs typeface="Liberation Sans"/>
              </a:rPr>
              <a:t> </a:t>
            </a:r>
            <a:r>
              <a:rPr sz="3200" spc="-5" dirty="0">
                <a:solidFill>
                  <a:srgbClr val="0083D0"/>
                </a:solidFill>
                <a:latin typeface="Liberation Sans"/>
                <a:cs typeface="Liberation Sans"/>
              </a:rPr>
              <a:t>Analizi  </a:t>
            </a:r>
            <a:r>
              <a:rPr sz="3200" spc="-5" dirty="0">
                <a:latin typeface="Liberation Sans"/>
                <a:cs typeface="Liberation Sans"/>
              </a:rPr>
              <a:t>Sektör: İletişim  </a:t>
            </a:r>
            <a:r>
              <a:rPr sz="3200" dirty="0">
                <a:latin typeface="Liberation Sans"/>
                <a:cs typeface="Liberation Sans"/>
              </a:rPr>
              <a:t>Hollanda'da.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1140" y="469137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90" dirty="0">
                <a:latin typeface="DejaVu Sans"/>
                <a:cs typeface="DejaVu Sans"/>
              </a:rPr>
              <a:t>●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2290" y="4418838"/>
            <a:ext cx="3533140" cy="228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900"/>
              </a:lnSpc>
              <a:spcBef>
                <a:spcPts val="95"/>
              </a:spcBef>
            </a:pPr>
            <a:r>
              <a:rPr sz="3050" dirty="0">
                <a:solidFill>
                  <a:srgbClr val="0083D0"/>
                </a:solidFill>
                <a:latin typeface="Liberation Sans"/>
                <a:cs typeface="Liberation Sans"/>
              </a:rPr>
              <a:t>Akıllı </a:t>
            </a:r>
            <a:r>
              <a:rPr sz="3050" spc="5" dirty="0">
                <a:solidFill>
                  <a:srgbClr val="0083D0"/>
                </a:solidFill>
                <a:latin typeface="Liberation Sans"/>
                <a:cs typeface="Liberation Sans"/>
              </a:rPr>
              <a:t>Şebeke</a:t>
            </a:r>
            <a:r>
              <a:rPr sz="3050" spc="-229" dirty="0">
                <a:solidFill>
                  <a:srgbClr val="0083D0"/>
                </a:solidFill>
                <a:latin typeface="Liberation Sans"/>
                <a:cs typeface="Liberation Sans"/>
              </a:rPr>
              <a:t> </a:t>
            </a:r>
            <a:r>
              <a:rPr sz="3050" spc="5" dirty="0">
                <a:solidFill>
                  <a:srgbClr val="0083D0"/>
                </a:solidFill>
                <a:latin typeface="Liberation Sans"/>
                <a:cs typeface="Liberation Sans"/>
              </a:rPr>
              <a:t>Analizi  </a:t>
            </a:r>
            <a:r>
              <a:rPr sz="3050" spc="5" dirty="0">
                <a:latin typeface="Liberation Sans"/>
                <a:cs typeface="Liberation Sans"/>
              </a:rPr>
              <a:t>Sektör:</a:t>
            </a:r>
            <a:r>
              <a:rPr sz="3050" spc="-10" dirty="0">
                <a:latin typeface="Liberation Sans"/>
                <a:cs typeface="Liberation Sans"/>
              </a:rPr>
              <a:t> </a:t>
            </a:r>
            <a:r>
              <a:rPr sz="3050" dirty="0">
                <a:latin typeface="Liberation Sans"/>
                <a:cs typeface="Liberation Sans"/>
              </a:rPr>
              <a:t>Enerji</a:t>
            </a:r>
            <a:endParaRPr sz="3050">
              <a:latin typeface="Liberation Sans"/>
              <a:cs typeface="Liberation Sans"/>
            </a:endParaRPr>
          </a:p>
          <a:p>
            <a:pPr marL="12700" marR="488315">
              <a:lnSpc>
                <a:spcPts val="3429"/>
              </a:lnSpc>
              <a:spcBef>
                <a:spcPts val="1435"/>
              </a:spcBef>
            </a:pPr>
            <a:r>
              <a:rPr sz="3050" spc="-35" dirty="0">
                <a:latin typeface="Liberation Sans"/>
                <a:cs typeface="Liberation Sans"/>
              </a:rPr>
              <a:t>Tennessee Valley  </a:t>
            </a:r>
            <a:r>
              <a:rPr sz="3050" dirty="0">
                <a:latin typeface="Liberation Sans"/>
                <a:cs typeface="Liberation Sans"/>
              </a:rPr>
              <a:t>Authority</a:t>
            </a:r>
            <a:endParaRPr sz="305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069" y="468883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90" dirty="0">
                <a:latin typeface="DejaVu Sans"/>
                <a:cs typeface="DejaVu Sans"/>
              </a:rPr>
              <a:t>●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1219" y="4555489"/>
            <a:ext cx="3421379" cy="214693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457834">
              <a:lnSpc>
                <a:spcPts val="3440"/>
              </a:lnSpc>
              <a:spcBef>
                <a:spcPts val="415"/>
              </a:spcBef>
            </a:pPr>
            <a:r>
              <a:rPr sz="3050" spc="5" dirty="0">
                <a:solidFill>
                  <a:srgbClr val="0083D0"/>
                </a:solidFill>
                <a:latin typeface="Liberation Sans"/>
                <a:cs typeface="Liberation Sans"/>
              </a:rPr>
              <a:t>Proje:</a:t>
            </a:r>
            <a:r>
              <a:rPr sz="3050" spc="-90" dirty="0">
                <a:solidFill>
                  <a:srgbClr val="0083D0"/>
                </a:solidFill>
                <a:latin typeface="Liberation Sans"/>
                <a:cs typeface="Liberation Sans"/>
              </a:rPr>
              <a:t> </a:t>
            </a:r>
            <a:r>
              <a:rPr sz="3050" spc="5" dirty="0">
                <a:solidFill>
                  <a:srgbClr val="0083D0"/>
                </a:solidFill>
                <a:latin typeface="Liberation Sans"/>
                <a:cs typeface="Liberation Sans"/>
              </a:rPr>
              <a:t>Prematüre  Bebek</a:t>
            </a:r>
            <a:r>
              <a:rPr sz="3050" spc="-70" dirty="0">
                <a:solidFill>
                  <a:srgbClr val="0083D0"/>
                </a:solidFill>
                <a:latin typeface="Liberation Sans"/>
                <a:cs typeface="Liberation Sans"/>
              </a:rPr>
              <a:t> </a:t>
            </a:r>
            <a:r>
              <a:rPr sz="3050" spc="-55" dirty="0">
                <a:solidFill>
                  <a:srgbClr val="0083D0"/>
                </a:solidFill>
                <a:latin typeface="Liberation Sans"/>
                <a:cs typeface="Liberation Sans"/>
              </a:rPr>
              <a:t>Takibi</a:t>
            </a:r>
            <a:endParaRPr sz="3050">
              <a:latin typeface="Liberation Sans"/>
              <a:cs typeface="Liberation Sans"/>
            </a:endParaRPr>
          </a:p>
          <a:p>
            <a:pPr marL="12700" marR="5080">
              <a:lnSpc>
                <a:spcPts val="4790"/>
              </a:lnSpc>
              <a:spcBef>
                <a:spcPts val="270"/>
              </a:spcBef>
            </a:pPr>
            <a:r>
              <a:rPr sz="3050" dirty="0">
                <a:latin typeface="Liberation Sans"/>
                <a:cs typeface="Liberation Sans"/>
              </a:rPr>
              <a:t>Sektör: </a:t>
            </a:r>
            <a:r>
              <a:rPr sz="3050" spc="5" dirty="0">
                <a:latin typeface="Liberation Sans"/>
                <a:cs typeface="Liberation Sans"/>
              </a:rPr>
              <a:t>Sağlık  Ontario</a:t>
            </a:r>
            <a:r>
              <a:rPr sz="3050" spc="-55" dirty="0">
                <a:latin typeface="Liberation Sans"/>
                <a:cs typeface="Liberation Sans"/>
              </a:rPr>
              <a:t> </a:t>
            </a:r>
            <a:r>
              <a:rPr sz="3050" dirty="0">
                <a:latin typeface="Liberation Sans"/>
                <a:cs typeface="Liberation Sans"/>
              </a:rPr>
              <a:t>Üniversitesi</a:t>
            </a:r>
            <a:endParaRPr sz="305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76190" y="2056129"/>
            <a:ext cx="41910" cy="4711700"/>
          </a:xfrm>
          <a:custGeom>
            <a:avLst/>
            <a:gdLst/>
            <a:ahLst/>
            <a:cxnLst/>
            <a:rect l="l" t="t" r="r" b="b"/>
            <a:pathLst>
              <a:path w="41910" h="4711700">
                <a:moveTo>
                  <a:pt x="41910" y="0"/>
                </a:moveTo>
                <a:lnTo>
                  <a:pt x="0" y="47117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240" y="4320540"/>
            <a:ext cx="9216390" cy="26670"/>
          </a:xfrm>
          <a:custGeom>
            <a:avLst/>
            <a:gdLst/>
            <a:ahLst/>
            <a:cxnLst/>
            <a:rect l="l" t="t" r="r" b="b"/>
            <a:pathLst>
              <a:path w="9216390" h="26670">
                <a:moveTo>
                  <a:pt x="0" y="26670"/>
                </a:moveTo>
                <a:lnTo>
                  <a:pt x="92163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841499"/>
            <a:ext cx="14986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70" dirty="0">
                <a:latin typeface="DejaVu Sans"/>
                <a:cs typeface="DejaVu Sans"/>
              </a:rPr>
              <a:t>●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8909" y="18554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25" dirty="0">
                <a:latin typeface="DejaVu Sans"/>
                <a:cs typeface="DejaVu Sans"/>
              </a:rPr>
              <a:t>●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2759" y="1570989"/>
            <a:ext cx="3618229" cy="193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300"/>
              </a:lnSpc>
              <a:spcBef>
                <a:spcPts val="95"/>
              </a:spcBef>
            </a:pPr>
            <a:r>
              <a:rPr sz="3200" spc="-5" dirty="0"/>
              <a:t>Suç Önleme Projesi  </a:t>
            </a:r>
            <a:r>
              <a:rPr sz="3200" spc="-5" dirty="0">
                <a:solidFill>
                  <a:srgbClr val="000000"/>
                </a:solidFill>
              </a:rPr>
              <a:t>Sektör: Güvenlik  </a:t>
            </a:r>
            <a:r>
              <a:rPr sz="3200" dirty="0">
                <a:solidFill>
                  <a:srgbClr val="000000"/>
                </a:solidFill>
              </a:rPr>
              <a:t>New</a:t>
            </a:r>
            <a:r>
              <a:rPr sz="3200" spc="-70" dirty="0">
                <a:solidFill>
                  <a:srgbClr val="000000"/>
                </a:solidFill>
              </a:rPr>
              <a:t> </a:t>
            </a:r>
            <a:r>
              <a:rPr sz="3200" spc="-75" dirty="0">
                <a:solidFill>
                  <a:srgbClr val="000000"/>
                </a:solidFill>
              </a:rPr>
              <a:t>York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>
              <a:lnSpc>
                <a:spcPct val="135200"/>
              </a:lnSpc>
              <a:spcBef>
                <a:spcPts val="100"/>
              </a:spcBef>
            </a:pPr>
            <a:r>
              <a:rPr spc="-5" dirty="0"/>
              <a:t>Görüntüleme </a:t>
            </a:r>
            <a:r>
              <a:rPr spc="-80" dirty="0"/>
              <a:t>Tanı  </a:t>
            </a:r>
            <a:r>
              <a:rPr spc="-10" dirty="0"/>
              <a:t>Hatalarının</a:t>
            </a:r>
            <a:r>
              <a:rPr spc="-229" dirty="0"/>
              <a:t> </a:t>
            </a:r>
            <a:r>
              <a:rPr spc="-5" dirty="0"/>
              <a:t>Azaltılması  </a:t>
            </a:r>
            <a:r>
              <a:rPr spc="-5" dirty="0">
                <a:solidFill>
                  <a:srgbClr val="000000"/>
                </a:solidFill>
              </a:rPr>
              <a:t>Sektör: </a:t>
            </a:r>
            <a:r>
              <a:rPr spc="-10" dirty="0">
                <a:solidFill>
                  <a:srgbClr val="000000"/>
                </a:solidFill>
              </a:rPr>
              <a:t>Sağlık</a:t>
            </a:r>
          </a:p>
          <a:p>
            <a:pPr marL="21590">
              <a:lnSpc>
                <a:spcPct val="100000"/>
              </a:lnSpc>
              <a:spcBef>
                <a:spcPts val="1160"/>
              </a:spcBef>
            </a:pPr>
            <a:r>
              <a:rPr spc="-5" dirty="0">
                <a:solidFill>
                  <a:srgbClr val="000000"/>
                </a:solidFill>
              </a:rPr>
              <a:t>Asya </a:t>
            </a:r>
            <a:r>
              <a:rPr spc="-10" dirty="0">
                <a:solidFill>
                  <a:srgbClr val="000000"/>
                </a:solidFill>
              </a:rPr>
              <a:t>Sağlık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Bürosu</a:t>
            </a:r>
          </a:p>
          <a:p>
            <a:pPr marL="12700" marR="532130">
              <a:lnSpc>
                <a:spcPts val="3429"/>
              </a:lnSpc>
              <a:spcBef>
                <a:spcPts val="1655"/>
              </a:spcBef>
            </a:pPr>
            <a:r>
              <a:rPr sz="3050" spc="10" dirty="0"/>
              <a:t>Su</a:t>
            </a:r>
            <a:r>
              <a:rPr sz="3050" spc="-50" dirty="0"/>
              <a:t> </a:t>
            </a:r>
            <a:r>
              <a:rPr sz="3050" dirty="0"/>
              <a:t>Kaynaklarının  </a:t>
            </a:r>
            <a:r>
              <a:rPr sz="3050" spc="-55" dirty="0"/>
              <a:t>Takibi</a:t>
            </a:r>
            <a:endParaRPr sz="3050"/>
          </a:p>
          <a:p>
            <a:pPr marL="12700" marR="464820">
              <a:lnSpc>
                <a:spcPts val="4800"/>
              </a:lnSpc>
              <a:spcBef>
                <a:spcPts val="265"/>
              </a:spcBef>
            </a:pPr>
            <a:r>
              <a:rPr sz="3050" spc="5" dirty="0">
                <a:solidFill>
                  <a:srgbClr val="000000"/>
                </a:solidFill>
              </a:rPr>
              <a:t>Sektör: Çevre  Beacon</a:t>
            </a:r>
            <a:r>
              <a:rPr sz="3050" spc="-80" dirty="0">
                <a:solidFill>
                  <a:srgbClr val="000000"/>
                </a:solidFill>
              </a:rPr>
              <a:t> </a:t>
            </a:r>
            <a:r>
              <a:rPr sz="3050" spc="5" dirty="0">
                <a:solidFill>
                  <a:srgbClr val="000000"/>
                </a:solidFill>
              </a:rPr>
              <a:t>Enstitüsü</a:t>
            </a:r>
            <a:endParaRPr sz="3050"/>
          </a:p>
        </p:txBody>
      </p:sp>
      <p:sp>
        <p:nvSpPr>
          <p:cNvPr id="5" name="object 5"/>
          <p:cNvSpPr txBox="1"/>
          <p:nvPr/>
        </p:nvSpPr>
        <p:spPr>
          <a:xfrm>
            <a:off x="5234940" y="4135120"/>
            <a:ext cx="1517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00" dirty="0">
                <a:latin typeface="DejaVu Sans"/>
                <a:cs typeface="DejaVu Sans"/>
              </a:rPr>
              <a:t>●</a:t>
            </a:r>
            <a:endParaRPr sz="12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690" y="3881374"/>
            <a:ext cx="2649855" cy="226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100"/>
              </a:lnSpc>
              <a:spcBef>
                <a:spcPts val="100"/>
              </a:spcBef>
            </a:pPr>
            <a:r>
              <a:rPr sz="2800" spc="5" dirty="0">
                <a:solidFill>
                  <a:srgbClr val="0083D0"/>
                </a:solidFill>
                <a:latin typeface="Liberation Sans"/>
                <a:cs typeface="Liberation Sans"/>
              </a:rPr>
              <a:t>Önleyici Polis  Hizmetleri  </a:t>
            </a:r>
            <a:r>
              <a:rPr sz="2800" spc="5" dirty="0">
                <a:latin typeface="Liberation Sans"/>
                <a:cs typeface="Liberation Sans"/>
              </a:rPr>
              <a:t>Sektör:</a:t>
            </a:r>
            <a:r>
              <a:rPr sz="2800" spc="-80" dirty="0">
                <a:latin typeface="Liberation Sans"/>
                <a:cs typeface="Liberation Sans"/>
              </a:rPr>
              <a:t> </a:t>
            </a:r>
            <a:r>
              <a:rPr sz="2800" spc="5" dirty="0">
                <a:latin typeface="Liberation Sans"/>
                <a:cs typeface="Liberation Sans"/>
              </a:rPr>
              <a:t>Güvenlik  Amerika</a:t>
            </a:r>
            <a:endParaRPr sz="2800" dirty="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59" y="414273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90" dirty="0">
                <a:latin typeface="DejaVu Sans"/>
                <a:cs typeface="DejaVu Sans"/>
              </a:rPr>
              <a:t>●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4190" y="3902709"/>
            <a:ext cx="8783320" cy="44450"/>
          </a:xfrm>
          <a:custGeom>
            <a:avLst/>
            <a:gdLst/>
            <a:ahLst/>
            <a:cxnLst/>
            <a:rect l="l" t="t" r="r" b="b"/>
            <a:pathLst>
              <a:path w="8783320" h="44450">
                <a:moveTo>
                  <a:pt x="0" y="0"/>
                </a:moveTo>
                <a:lnTo>
                  <a:pt x="8783319" y="444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3459" y="1656079"/>
            <a:ext cx="0" cy="4679950"/>
          </a:xfrm>
          <a:custGeom>
            <a:avLst/>
            <a:gdLst/>
            <a:ahLst/>
            <a:cxnLst/>
            <a:rect l="l" t="t" r="r" b="b"/>
            <a:pathLst>
              <a:path h="4679950">
                <a:moveTo>
                  <a:pt x="0" y="46799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460" y="803909"/>
            <a:ext cx="7026275" cy="1320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793239" marR="5080" indent="-1780539">
              <a:lnSpc>
                <a:spcPts val="4920"/>
              </a:lnSpc>
              <a:spcBef>
                <a:spcPts val="560"/>
              </a:spcBef>
              <a:tabLst>
                <a:tab pos="2726690" algn="l"/>
              </a:tabLst>
            </a:pPr>
            <a:r>
              <a:rPr sz="4400" spc="-5" dirty="0">
                <a:solidFill>
                  <a:srgbClr val="76206E"/>
                </a:solidFill>
                <a:latin typeface="Liberation Sans"/>
                <a:cs typeface="Liberation Sans"/>
              </a:rPr>
              <a:t>Türkiye'de	Kamu Büyük</a:t>
            </a:r>
            <a:r>
              <a:rPr sz="4400" spc="-65" dirty="0">
                <a:solidFill>
                  <a:srgbClr val="76206E"/>
                </a:solidFill>
                <a:latin typeface="Liberation Sans"/>
                <a:cs typeface="Liberation Sans"/>
              </a:rPr>
              <a:t> Veri  </a:t>
            </a:r>
            <a:r>
              <a:rPr sz="4400" spc="-5" dirty="0">
                <a:solidFill>
                  <a:srgbClr val="76206E"/>
                </a:solidFill>
                <a:latin typeface="Liberation Sans"/>
                <a:cs typeface="Liberation Sans"/>
              </a:rPr>
              <a:t>Uygulamaları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3459479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75" dirty="0">
                <a:latin typeface="DejaVu Sans"/>
                <a:cs typeface="DejaVu Sans"/>
              </a:rPr>
              <a:t>●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3347720"/>
            <a:ext cx="8293734" cy="7912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910"/>
              </a:lnSpc>
              <a:spcBef>
                <a:spcPts val="370"/>
              </a:spcBef>
            </a:pPr>
            <a:r>
              <a:rPr sz="2600" dirty="0">
                <a:latin typeface="Liberation Sans"/>
                <a:cs typeface="Liberation Sans"/>
              </a:rPr>
              <a:t>Şu an </a:t>
            </a:r>
            <a:r>
              <a:rPr sz="2600" spc="-5" dirty="0">
                <a:latin typeface="Liberation Sans"/>
                <a:cs typeface="Liberation Sans"/>
              </a:rPr>
              <a:t>için aktif </a:t>
            </a:r>
            <a:r>
              <a:rPr sz="2600" dirty="0">
                <a:latin typeface="Liberation Sans"/>
                <a:cs typeface="Liberation Sans"/>
              </a:rPr>
              <a:t>olarak büyük </a:t>
            </a:r>
            <a:r>
              <a:rPr sz="2600" spc="-5" dirty="0">
                <a:latin typeface="Liberation Sans"/>
                <a:cs typeface="Liberation Sans"/>
              </a:rPr>
              <a:t>veri üzerine kurgulanmış bir  </a:t>
            </a:r>
            <a:r>
              <a:rPr sz="2600" spc="5" dirty="0">
                <a:latin typeface="Liberation Sans"/>
                <a:cs typeface="Liberation Sans"/>
              </a:rPr>
              <a:t>Kamu </a:t>
            </a:r>
            <a:r>
              <a:rPr sz="2600" spc="-5" dirty="0">
                <a:latin typeface="Liberation Sans"/>
                <a:cs typeface="Liberation Sans"/>
              </a:rPr>
              <a:t>Projesi</a:t>
            </a:r>
            <a:r>
              <a:rPr sz="2600" spc="-15" dirty="0">
                <a:latin typeface="Liberation Sans"/>
                <a:cs typeface="Liberation Sans"/>
              </a:rPr>
              <a:t> </a:t>
            </a:r>
            <a:r>
              <a:rPr sz="2600" spc="-10" dirty="0">
                <a:latin typeface="Liberation Sans"/>
                <a:cs typeface="Liberation Sans"/>
              </a:rPr>
              <a:t>bulunmamaktadır.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989" y="850899"/>
            <a:ext cx="7132320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solidFill>
                  <a:srgbClr val="006FBF"/>
                </a:solidFill>
                <a:latin typeface="Liberation Sans"/>
                <a:cs typeface="Liberation Sans"/>
              </a:rPr>
              <a:t>“Big Data” </a:t>
            </a:r>
            <a:r>
              <a:rPr b="1" spc="-15" dirty="0">
                <a:solidFill>
                  <a:srgbClr val="006FBF"/>
                </a:solidFill>
                <a:latin typeface="Liberation Sans"/>
                <a:cs typeface="Liberation Sans"/>
              </a:rPr>
              <a:t>Kullanımına</a:t>
            </a:r>
            <a:r>
              <a:rPr b="1" spc="-40" dirty="0">
                <a:solidFill>
                  <a:srgbClr val="006FBF"/>
                </a:solidFill>
                <a:latin typeface="Liberation Sans"/>
                <a:cs typeface="Liberation Sans"/>
              </a:rPr>
              <a:t> </a:t>
            </a:r>
            <a:r>
              <a:rPr b="1" spc="-10" dirty="0">
                <a:solidFill>
                  <a:srgbClr val="006FBF"/>
                </a:solidFill>
                <a:latin typeface="Liberation Sans"/>
                <a:cs typeface="Liberation Sans"/>
              </a:rPr>
              <a:t>Örnekler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880" y="1875790"/>
            <a:ext cx="12065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85" dirty="0">
                <a:latin typeface="DejaVu Sans"/>
                <a:cs typeface="DejaVu Sans"/>
              </a:rPr>
              <a:t>●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139" y="1800860"/>
            <a:ext cx="8603615" cy="6273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375920">
              <a:lnSpc>
                <a:spcPts val="2240"/>
              </a:lnSpc>
              <a:spcBef>
                <a:spcPts val="385"/>
              </a:spcBef>
            </a:pPr>
            <a:r>
              <a:rPr sz="2050" spc="-114" dirty="0">
                <a:solidFill>
                  <a:srgbClr val="0C0C0C"/>
                </a:solidFill>
                <a:latin typeface="Arial"/>
                <a:cs typeface="Arial"/>
              </a:rPr>
              <a:t>Amazon </a:t>
            </a:r>
            <a:r>
              <a:rPr sz="2050" spc="-10" dirty="0">
                <a:solidFill>
                  <a:srgbClr val="0C0C0C"/>
                </a:solidFill>
                <a:latin typeface="Arial"/>
                <a:cs typeface="Arial"/>
              </a:rPr>
              <a:t>fiyat </a:t>
            </a:r>
            <a:r>
              <a:rPr sz="2050" spc="-90" dirty="0">
                <a:solidFill>
                  <a:srgbClr val="0C0C0C"/>
                </a:solidFill>
                <a:latin typeface="Arial"/>
                <a:cs typeface="Arial"/>
              </a:rPr>
              <a:t>sorgulama </a:t>
            </a:r>
            <a:r>
              <a:rPr sz="2050" spc="-95" dirty="0">
                <a:solidFill>
                  <a:srgbClr val="0C0C0C"/>
                </a:solidFill>
                <a:latin typeface="Arial"/>
                <a:cs typeface="Arial"/>
              </a:rPr>
              <a:t>uygulaması, </a:t>
            </a:r>
            <a:r>
              <a:rPr sz="2050" spc="-60" dirty="0">
                <a:solidFill>
                  <a:srgbClr val="0C0C0C"/>
                </a:solidFill>
                <a:latin typeface="Arial"/>
                <a:cs typeface="Arial"/>
              </a:rPr>
              <a:t>barkod </a:t>
            </a:r>
            <a:r>
              <a:rPr sz="2050" spc="-80" dirty="0">
                <a:solidFill>
                  <a:srgbClr val="0C0C0C"/>
                </a:solidFill>
                <a:latin typeface="Arial"/>
                <a:cs typeface="Arial"/>
              </a:rPr>
              <a:t>okuma </a:t>
            </a:r>
            <a:r>
              <a:rPr sz="2050" spc="-105" dirty="0">
                <a:solidFill>
                  <a:srgbClr val="0C0C0C"/>
                </a:solidFill>
                <a:latin typeface="Arial"/>
                <a:cs typeface="Arial"/>
              </a:rPr>
              <a:t>ve </a:t>
            </a:r>
            <a:r>
              <a:rPr sz="2050" spc="-85" dirty="0">
                <a:solidFill>
                  <a:srgbClr val="0C0C0C"/>
                </a:solidFill>
                <a:latin typeface="Arial"/>
                <a:cs typeface="Arial"/>
              </a:rPr>
              <a:t>en </a:t>
            </a:r>
            <a:r>
              <a:rPr sz="2050" spc="-114" dirty="0">
                <a:solidFill>
                  <a:srgbClr val="0C0C0C"/>
                </a:solidFill>
                <a:latin typeface="Arial"/>
                <a:cs typeface="Arial"/>
              </a:rPr>
              <a:t>ucuz </a:t>
            </a:r>
            <a:r>
              <a:rPr sz="2050" spc="-25" dirty="0">
                <a:solidFill>
                  <a:srgbClr val="0C0C0C"/>
                </a:solidFill>
                <a:latin typeface="Arial"/>
                <a:cs typeface="Arial"/>
              </a:rPr>
              <a:t>fiyatı </a:t>
            </a:r>
            <a:r>
              <a:rPr sz="2050" spc="-95" dirty="0">
                <a:solidFill>
                  <a:srgbClr val="0C0C0C"/>
                </a:solidFill>
                <a:latin typeface="Arial"/>
                <a:cs typeface="Arial"/>
              </a:rPr>
              <a:t>arama  </a:t>
            </a:r>
            <a:r>
              <a:rPr sz="2050" spc="-60" dirty="0">
                <a:solidFill>
                  <a:srgbClr val="0C0C0C"/>
                </a:solidFill>
                <a:latin typeface="Arial"/>
                <a:cs typeface="Arial"/>
              </a:rPr>
              <a:t>özelliği olan </a:t>
            </a:r>
            <a:r>
              <a:rPr sz="2050" spc="-90" dirty="0">
                <a:solidFill>
                  <a:srgbClr val="0C0C0C"/>
                </a:solidFill>
                <a:latin typeface="Arial"/>
                <a:cs typeface="Arial"/>
              </a:rPr>
              <a:t>uygulamayı 2011 </a:t>
            </a:r>
            <a:r>
              <a:rPr sz="2050" spc="-95" dirty="0">
                <a:solidFill>
                  <a:srgbClr val="0C0C0C"/>
                </a:solidFill>
                <a:latin typeface="Arial"/>
                <a:cs typeface="Arial"/>
              </a:rPr>
              <a:t>sonu </a:t>
            </a:r>
            <a:r>
              <a:rPr sz="2050" spc="-70" dirty="0">
                <a:solidFill>
                  <a:srgbClr val="0C0C0C"/>
                </a:solidFill>
                <a:latin typeface="Arial"/>
                <a:cs typeface="Arial"/>
              </a:rPr>
              <a:t>kullanıcılara</a:t>
            </a:r>
            <a:r>
              <a:rPr sz="2050" spc="-22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C0C0C"/>
                </a:solidFill>
                <a:latin typeface="Arial"/>
                <a:cs typeface="Arial"/>
              </a:rPr>
              <a:t>sundu.,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880" y="2981960"/>
            <a:ext cx="10922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40" dirty="0">
                <a:latin typeface="DejaVu Sans"/>
                <a:cs typeface="DejaVu Sans"/>
              </a:rPr>
              <a:t>●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139" y="2915920"/>
            <a:ext cx="8601710" cy="5613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389890">
              <a:lnSpc>
                <a:spcPts val="2000"/>
              </a:lnSpc>
              <a:spcBef>
                <a:spcPts val="350"/>
              </a:spcBef>
              <a:tabLst>
                <a:tab pos="1068070" algn="l"/>
                <a:tab pos="1662430" algn="l"/>
                <a:tab pos="2880995" algn="l"/>
                <a:tab pos="3785235" algn="l"/>
                <a:tab pos="4157979" algn="l"/>
                <a:tab pos="5365115" algn="l"/>
                <a:tab pos="5954395" algn="l"/>
                <a:tab pos="6591934" algn="l"/>
                <a:tab pos="7692390" algn="l"/>
                <a:tab pos="8051165" algn="l"/>
              </a:tabLst>
            </a:pPr>
            <a:r>
              <a:rPr sz="1850" spc="-150" dirty="0">
                <a:latin typeface="Arial"/>
                <a:cs typeface="Arial"/>
              </a:rPr>
              <a:t>N</a:t>
            </a:r>
            <a:r>
              <a:rPr sz="1850" spc="-245" dirty="0">
                <a:latin typeface="Arial"/>
                <a:cs typeface="Arial"/>
              </a:rPr>
              <a:t>AS</a:t>
            </a:r>
            <a:r>
              <a:rPr sz="1850" spc="-240" dirty="0">
                <a:latin typeface="Arial"/>
                <a:cs typeface="Arial"/>
              </a:rPr>
              <a:t>A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-60" dirty="0">
                <a:latin typeface="Arial"/>
                <a:cs typeface="Arial"/>
              </a:rPr>
              <a:t>İ</a:t>
            </a:r>
            <a:r>
              <a:rPr sz="1850" spc="-80" dirty="0">
                <a:latin typeface="Arial"/>
                <a:cs typeface="Arial"/>
              </a:rPr>
              <a:t>k</a:t>
            </a:r>
            <a:r>
              <a:rPr sz="1850" spc="5" dirty="0">
                <a:latin typeface="Arial"/>
                <a:cs typeface="Arial"/>
              </a:rPr>
              <a:t>l</a:t>
            </a:r>
            <a:r>
              <a:rPr sz="1850" spc="-5" dirty="0">
                <a:latin typeface="Arial"/>
                <a:cs typeface="Arial"/>
              </a:rPr>
              <a:t>i</a:t>
            </a:r>
            <a:r>
              <a:rPr sz="1850" spc="-65" dirty="0">
                <a:latin typeface="Arial"/>
                <a:cs typeface="Arial"/>
              </a:rPr>
              <a:t>m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-195" dirty="0">
                <a:latin typeface="Arial"/>
                <a:cs typeface="Arial"/>
              </a:rPr>
              <a:t>Si</a:t>
            </a:r>
            <a:r>
              <a:rPr sz="1850" spc="-75" dirty="0">
                <a:latin typeface="Arial"/>
                <a:cs typeface="Arial"/>
              </a:rPr>
              <a:t>m</a:t>
            </a:r>
            <a:r>
              <a:rPr sz="1850" spc="-55" dirty="0">
                <a:latin typeface="Arial"/>
                <a:cs typeface="Arial"/>
              </a:rPr>
              <a:t>ü</a:t>
            </a:r>
            <a:r>
              <a:rPr sz="1850" spc="5" dirty="0">
                <a:latin typeface="Arial"/>
                <a:cs typeface="Arial"/>
              </a:rPr>
              <a:t>l</a:t>
            </a:r>
            <a:r>
              <a:rPr sz="1850" spc="-145" dirty="0">
                <a:latin typeface="Arial"/>
                <a:cs typeface="Arial"/>
              </a:rPr>
              <a:t>a</a:t>
            </a:r>
            <a:r>
              <a:rPr sz="1850" spc="-210" dirty="0">
                <a:latin typeface="Arial"/>
                <a:cs typeface="Arial"/>
              </a:rPr>
              <a:t>s</a:t>
            </a:r>
            <a:r>
              <a:rPr sz="1850" spc="-90" dirty="0">
                <a:latin typeface="Arial"/>
                <a:cs typeface="Arial"/>
              </a:rPr>
              <a:t>y</a:t>
            </a:r>
            <a:r>
              <a:rPr sz="1850" spc="-65" dirty="0">
                <a:latin typeface="Arial"/>
                <a:cs typeface="Arial"/>
              </a:rPr>
              <a:t>o</a:t>
            </a:r>
            <a:r>
              <a:rPr sz="1850" spc="-60" dirty="0">
                <a:latin typeface="Arial"/>
                <a:cs typeface="Arial"/>
              </a:rPr>
              <a:t>n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-25" dirty="0">
                <a:latin typeface="Arial"/>
                <a:cs typeface="Arial"/>
              </a:rPr>
              <a:t>Me</a:t>
            </a:r>
            <a:r>
              <a:rPr sz="1850" spc="-10" dirty="0">
                <a:latin typeface="Arial"/>
                <a:cs typeface="Arial"/>
              </a:rPr>
              <a:t>r</a:t>
            </a:r>
            <a:r>
              <a:rPr sz="1850" spc="-100" dirty="0">
                <a:latin typeface="Arial"/>
                <a:cs typeface="Arial"/>
              </a:rPr>
              <a:t>ke</a:t>
            </a:r>
            <a:r>
              <a:rPr sz="1850" spc="-95" dirty="0">
                <a:latin typeface="Arial"/>
                <a:cs typeface="Arial"/>
              </a:rPr>
              <a:t>zi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-95" dirty="0">
                <a:latin typeface="Arial"/>
                <a:cs typeface="Arial"/>
              </a:rPr>
              <a:t>32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-55" dirty="0">
                <a:latin typeface="Arial"/>
                <a:cs typeface="Arial"/>
              </a:rPr>
              <a:t>p</a:t>
            </a:r>
            <a:r>
              <a:rPr sz="1850" spc="-50" dirty="0">
                <a:latin typeface="Arial"/>
                <a:cs typeface="Arial"/>
              </a:rPr>
              <a:t>et</a:t>
            </a:r>
            <a:r>
              <a:rPr sz="1850" spc="-60" dirty="0">
                <a:latin typeface="Arial"/>
                <a:cs typeface="Arial"/>
              </a:rPr>
              <a:t>a</a:t>
            </a:r>
            <a:r>
              <a:rPr sz="1850" spc="-65" dirty="0">
                <a:latin typeface="Arial"/>
                <a:cs typeface="Arial"/>
              </a:rPr>
              <a:t>b</a:t>
            </a:r>
            <a:r>
              <a:rPr sz="1850" spc="-90" dirty="0">
                <a:latin typeface="Arial"/>
                <a:cs typeface="Arial"/>
              </a:rPr>
              <a:t>y</a:t>
            </a:r>
            <a:r>
              <a:rPr sz="1850" spc="110" dirty="0">
                <a:latin typeface="Arial"/>
                <a:cs typeface="Arial"/>
              </a:rPr>
              <a:t>t</a:t>
            </a:r>
            <a:r>
              <a:rPr sz="1850" spc="-55" dirty="0">
                <a:latin typeface="Arial"/>
                <a:cs typeface="Arial"/>
              </a:rPr>
              <a:t>el</a:t>
            </a:r>
            <a:r>
              <a:rPr sz="1850" spc="-95" dirty="0">
                <a:latin typeface="Arial"/>
                <a:cs typeface="Arial"/>
              </a:rPr>
              <a:t>ı</a:t>
            </a:r>
            <a:r>
              <a:rPr sz="1850" spc="-85" dirty="0">
                <a:latin typeface="Arial"/>
                <a:cs typeface="Arial"/>
              </a:rPr>
              <a:t>k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5" dirty="0">
                <a:latin typeface="Arial"/>
                <a:cs typeface="Arial"/>
              </a:rPr>
              <a:t>i</a:t>
            </a:r>
            <a:r>
              <a:rPr sz="1850" spc="-45" dirty="0">
                <a:latin typeface="Arial"/>
                <a:cs typeface="Arial"/>
              </a:rPr>
              <a:t>kl</a:t>
            </a:r>
            <a:r>
              <a:rPr sz="1850" spc="5" dirty="0">
                <a:latin typeface="Arial"/>
                <a:cs typeface="Arial"/>
              </a:rPr>
              <a:t>i</a:t>
            </a:r>
            <a:r>
              <a:rPr sz="1850" spc="-65" dirty="0">
                <a:latin typeface="Arial"/>
                <a:cs typeface="Arial"/>
              </a:rPr>
              <a:t>m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-90" dirty="0">
                <a:latin typeface="Arial"/>
                <a:cs typeface="Arial"/>
              </a:rPr>
              <a:t>v</a:t>
            </a:r>
            <a:r>
              <a:rPr sz="1850" spc="-55" dirty="0">
                <a:latin typeface="Arial"/>
                <a:cs typeface="Arial"/>
              </a:rPr>
              <a:t>e</a:t>
            </a:r>
            <a:r>
              <a:rPr sz="1850" spc="-30" dirty="0">
                <a:latin typeface="Arial"/>
                <a:cs typeface="Arial"/>
              </a:rPr>
              <a:t>r</a:t>
            </a:r>
            <a:r>
              <a:rPr sz="1850" spc="5" dirty="0">
                <a:latin typeface="Arial"/>
                <a:cs typeface="Arial"/>
              </a:rPr>
              <a:t>i</a:t>
            </a:r>
            <a:r>
              <a:rPr sz="1850" spc="-210" dirty="0">
                <a:latin typeface="Arial"/>
                <a:cs typeface="Arial"/>
              </a:rPr>
              <a:t>s</a:t>
            </a:r>
            <a:r>
              <a:rPr sz="1850" spc="10" dirty="0">
                <a:latin typeface="Arial"/>
                <a:cs typeface="Arial"/>
              </a:rPr>
              <a:t>i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-65" dirty="0">
                <a:latin typeface="Arial"/>
                <a:cs typeface="Arial"/>
              </a:rPr>
              <a:t>b</a:t>
            </a:r>
            <a:r>
              <a:rPr sz="1850" spc="5" dirty="0">
                <a:latin typeface="Arial"/>
                <a:cs typeface="Arial"/>
              </a:rPr>
              <a:t>i</a:t>
            </a:r>
            <a:r>
              <a:rPr sz="1850" spc="25" dirty="0">
                <a:latin typeface="Arial"/>
                <a:cs typeface="Arial"/>
              </a:rPr>
              <a:t>r</a:t>
            </a:r>
            <a:r>
              <a:rPr sz="1850" spc="5" dirty="0">
                <a:latin typeface="Arial"/>
                <a:cs typeface="Arial"/>
              </a:rPr>
              <a:t>ik</a:t>
            </a:r>
            <a:r>
              <a:rPr sz="1850" spc="15" dirty="0">
                <a:latin typeface="Arial"/>
                <a:cs typeface="Arial"/>
              </a:rPr>
              <a:t>t</a:t>
            </a:r>
            <a:r>
              <a:rPr sz="1850" spc="5" dirty="0">
                <a:latin typeface="Arial"/>
                <a:cs typeface="Arial"/>
              </a:rPr>
              <a:t>i</a:t>
            </a:r>
            <a:r>
              <a:rPr sz="1850" spc="20" dirty="0">
                <a:latin typeface="Arial"/>
                <a:cs typeface="Arial"/>
              </a:rPr>
              <a:t>r</a:t>
            </a:r>
            <a:r>
              <a:rPr sz="1850" spc="-65" dirty="0">
                <a:latin typeface="Arial"/>
                <a:cs typeface="Arial"/>
              </a:rPr>
              <a:t>m</a:t>
            </a:r>
            <a:r>
              <a:rPr sz="1850" spc="5" dirty="0">
                <a:latin typeface="Arial"/>
                <a:cs typeface="Arial"/>
              </a:rPr>
              <a:t>i</a:t>
            </a:r>
            <a:r>
              <a:rPr sz="1850" spc="-204" dirty="0">
                <a:latin typeface="Arial"/>
                <a:cs typeface="Arial"/>
              </a:rPr>
              <a:t>ş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-90" dirty="0">
                <a:latin typeface="Arial"/>
                <a:cs typeface="Arial"/>
              </a:rPr>
              <a:t>v</a:t>
            </a:r>
            <a:r>
              <a:rPr sz="1850" spc="-110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	</a:t>
            </a:r>
            <a:r>
              <a:rPr sz="1850" spc="-210" dirty="0">
                <a:latin typeface="Arial"/>
                <a:cs typeface="Arial"/>
              </a:rPr>
              <a:t>s</a:t>
            </a:r>
            <a:r>
              <a:rPr sz="1850" spc="-65" dirty="0">
                <a:latin typeface="Arial"/>
                <a:cs typeface="Arial"/>
              </a:rPr>
              <a:t>ü</a:t>
            </a:r>
            <a:r>
              <a:rPr sz="1850" spc="-55" dirty="0">
                <a:latin typeface="Arial"/>
                <a:cs typeface="Arial"/>
              </a:rPr>
              <a:t>p</a:t>
            </a:r>
            <a:r>
              <a:rPr sz="1850" spc="-40" dirty="0">
                <a:latin typeface="Arial"/>
                <a:cs typeface="Arial"/>
              </a:rPr>
              <a:t>er  </a:t>
            </a:r>
            <a:r>
              <a:rPr sz="1850" spc="-70" dirty="0">
                <a:latin typeface="Arial"/>
                <a:cs typeface="Arial"/>
              </a:rPr>
              <a:t>bilgisayarlarla </a:t>
            </a:r>
            <a:r>
              <a:rPr sz="1850" spc="-30" dirty="0">
                <a:latin typeface="Arial"/>
                <a:cs typeface="Arial"/>
              </a:rPr>
              <a:t>iklim </a:t>
            </a:r>
            <a:r>
              <a:rPr sz="1850" spc="-65" dirty="0">
                <a:latin typeface="Arial"/>
                <a:cs typeface="Arial"/>
              </a:rPr>
              <a:t>değişikliğinin </a:t>
            </a:r>
            <a:r>
              <a:rPr sz="1850" spc="-85" dirty="0">
                <a:latin typeface="Arial"/>
                <a:cs typeface="Arial"/>
              </a:rPr>
              <a:t>simülasyonunu</a:t>
            </a:r>
            <a:r>
              <a:rPr sz="1850" spc="-235" dirty="0">
                <a:latin typeface="Arial"/>
                <a:cs typeface="Arial"/>
              </a:rPr>
              <a:t> </a:t>
            </a:r>
            <a:r>
              <a:rPr sz="1850" spc="-70" dirty="0">
                <a:latin typeface="Arial"/>
                <a:cs typeface="Arial"/>
              </a:rPr>
              <a:t>yapmaktadır.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880" y="3905250"/>
            <a:ext cx="8683625" cy="21640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63830" marR="5080" indent="-163830">
              <a:lnSpc>
                <a:spcPts val="2000"/>
              </a:lnSpc>
              <a:spcBef>
                <a:spcPts val="350"/>
              </a:spcBef>
              <a:buClr>
                <a:srgbClr val="000000"/>
              </a:buClr>
              <a:buSzPct val="43243"/>
              <a:buFont typeface="DejaVu Sans"/>
              <a:buChar char="●"/>
              <a:tabLst>
                <a:tab pos="163830" algn="l"/>
              </a:tabLst>
            </a:pPr>
            <a:r>
              <a:rPr sz="1850" spc="-130" dirty="0">
                <a:solidFill>
                  <a:srgbClr val="76206E"/>
                </a:solidFill>
                <a:latin typeface="Arial"/>
                <a:cs typeface="Arial"/>
              </a:rPr>
              <a:t>Facebook </a:t>
            </a:r>
            <a:r>
              <a:rPr sz="1850" spc="-40" dirty="0">
                <a:solidFill>
                  <a:srgbClr val="76206E"/>
                </a:solidFill>
                <a:latin typeface="Arial"/>
                <a:cs typeface="Arial"/>
              </a:rPr>
              <a:t>veri </a:t>
            </a:r>
            <a:r>
              <a:rPr sz="1850" spc="-75" dirty="0">
                <a:solidFill>
                  <a:srgbClr val="76206E"/>
                </a:solidFill>
                <a:latin typeface="Arial"/>
                <a:cs typeface="Arial"/>
              </a:rPr>
              <a:t>tabanında </a:t>
            </a:r>
            <a:r>
              <a:rPr sz="1850" spc="-95" dirty="0">
                <a:solidFill>
                  <a:srgbClr val="76206E"/>
                </a:solidFill>
                <a:latin typeface="Arial"/>
                <a:cs typeface="Arial"/>
              </a:rPr>
              <a:t>50 </a:t>
            </a:r>
            <a:r>
              <a:rPr sz="1850" spc="-45" dirty="0">
                <a:solidFill>
                  <a:srgbClr val="76206E"/>
                </a:solidFill>
                <a:latin typeface="Arial"/>
                <a:cs typeface="Arial"/>
              </a:rPr>
              <a:t>milyar </a:t>
            </a:r>
            <a:r>
              <a:rPr sz="1850" spc="-85" dirty="0">
                <a:solidFill>
                  <a:srgbClr val="76206E"/>
                </a:solidFill>
                <a:latin typeface="Arial"/>
                <a:cs typeface="Arial"/>
              </a:rPr>
              <a:t>kadar </a:t>
            </a:r>
            <a:r>
              <a:rPr sz="1850" spc="-30" dirty="0">
                <a:solidFill>
                  <a:srgbClr val="76206E"/>
                </a:solidFill>
                <a:latin typeface="Arial"/>
                <a:cs typeface="Arial"/>
              </a:rPr>
              <a:t>fotoğraf </a:t>
            </a:r>
            <a:r>
              <a:rPr sz="1850" spc="-55" dirty="0">
                <a:solidFill>
                  <a:srgbClr val="76206E"/>
                </a:solidFill>
                <a:latin typeface="Arial"/>
                <a:cs typeface="Arial"/>
              </a:rPr>
              <a:t>bulunmaktadır. </a:t>
            </a:r>
            <a:r>
              <a:rPr sz="1850" spc="-114" dirty="0">
                <a:solidFill>
                  <a:srgbClr val="76206E"/>
                </a:solidFill>
                <a:latin typeface="Arial"/>
                <a:cs typeface="Arial"/>
              </a:rPr>
              <a:t>Aynı </a:t>
            </a:r>
            <a:r>
              <a:rPr sz="1850" spc="-80" dirty="0">
                <a:solidFill>
                  <a:srgbClr val="76206E"/>
                </a:solidFill>
                <a:latin typeface="Arial"/>
                <a:cs typeface="Arial"/>
              </a:rPr>
              <a:t>şekilde </a:t>
            </a:r>
            <a:r>
              <a:rPr sz="1850" spc="-85" dirty="0">
                <a:solidFill>
                  <a:srgbClr val="76206E"/>
                </a:solidFill>
                <a:latin typeface="Arial"/>
                <a:cs typeface="Arial"/>
              </a:rPr>
              <a:t>1.15 </a:t>
            </a:r>
            <a:r>
              <a:rPr sz="1850" spc="-45" dirty="0">
                <a:solidFill>
                  <a:srgbClr val="76206E"/>
                </a:solidFill>
                <a:latin typeface="Arial"/>
                <a:cs typeface="Arial"/>
              </a:rPr>
              <a:t>milyar  </a:t>
            </a:r>
            <a:r>
              <a:rPr sz="1850" spc="-120" dirty="0">
                <a:solidFill>
                  <a:srgbClr val="76206E"/>
                </a:solidFill>
                <a:latin typeface="Arial"/>
                <a:cs typeface="Arial"/>
              </a:rPr>
              <a:t>sosyal </a:t>
            </a:r>
            <a:r>
              <a:rPr sz="1850" spc="-100" dirty="0">
                <a:solidFill>
                  <a:srgbClr val="76206E"/>
                </a:solidFill>
                <a:latin typeface="Arial"/>
                <a:cs typeface="Arial"/>
              </a:rPr>
              <a:t>medyada </a:t>
            </a:r>
            <a:r>
              <a:rPr sz="1850" spc="-45" dirty="0">
                <a:solidFill>
                  <a:srgbClr val="76206E"/>
                </a:solidFill>
                <a:latin typeface="Arial"/>
                <a:cs typeface="Arial"/>
              </a:rPr>
              <a:t>veri </a:t>
            </a:r>
            <a:r>
              <a:rPr sz="1850" spc="-50" dirty="0">
                <a:solidFill>
                  <a:srgbClr val="76206E"/>
                </a:solidFill>
                <a:latin typeface="Arial"/>
                <a:cs typeface="Arial"/>
              </a:rPr>
              <a:t>oluşturan </a:t>
            </a:r>
            <a:r>
              <a:rPr sz="1850" spc="-15" dirty="0">
                <a:solidFill>
                  <a:srgbClr val="76206E"/>
                </a:solidFill>
                <a:latin typeface="Arial"/>
                <a:cs typeface="Arial"/>
              </a:rPr>
              <a:t>aktif </a:t>
            </a:r>
            <a:r>
              <a:rPr sz="1850" spc="-90" dirty="0">
                <a:solidFill>
                  <a:srgbClr val="76206E"/>
                </a:solidFill>
                <a:latin typeface="Arial"/>
                <a:cs typeface="Arial"/>
              </a:rPr>
              <a:t>kullanıcısı</a:t>
            </a:r>
            <a:r>
              <a:rPr sz="1850" spc="-280" dirty="0">
                <a:solidFill>
                  <a:srgbClr val="76206E"/>
                </a:solidFill>
                <a:latin typeface="Arial"/>
                <a:cs typeface="Arial"/>
              </a:rPr>
              <a:t> </a:t>
            </a:r>
            <a:r>
              <a:rPr sz="1850" spc="-55" dirty="0">
                <a:solidFill>
                  <a:srgbClr val="76206E"/>
                </a:solidFill>
                <a:latin typeface="Arial"/>
                <a:cs typeface="Arial"/>
              </a:rPr>
              <a:t>vardır.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DejaVu Sans"/>
              <a:buChar char="●"/>
            </a:pPr>
            <a:endParaRPr sz="2650">
              <a:latin typeface="Times New Roman"/>
              <a:cs typeface="Times New Roman"/>
            </a:endParaRPr>
          </a:p>
          <a:p>
            <a:pPr marL="163830" indent="-163830">
              <a:lnSpc>
                <a:spcPct val="100000"/>
              </a:lnSpc>
              <a:buClr>
                <a:srgbClr val="000000"/>
              </a:buClr>
              <a:buSzPct val="43243"/>
              <a:buFont typeface="DejaVu Sans"/>
              <a:buChar char="●"/>
              <a:tabLst>
                <a:tab pos="163830" algn="l"/>
              </a:tabLst>
            </a:pPr>
            <a:r>
              <a:rPr sz="1850" spc="-95" dirty="0">
                <a:solidFill>
                  <a:srgbClr val="6600CC"/>
                </a:solidFill>
                <a:latin typeface="Arial"/>
                <a:cs typeface="Arial"/>
              </a:rPr>
              <a:t>Her gün 5 </a:t>
            </a:r>
            <a:r>
              <a:rPr sz="1850" spc="-45" dirty="0">
                <a:solidFill>
                  <a:srgbClr val="6600CC"/>
                </a:solidFill>
                <a:latin typeface="Arial"/>
                <a:cs typeface="Arial"/>
              </a:rPr>
              <a:t>milyar </a:t>
            </a:r>
            <a:r>
              <a:rPr sz="1850" spc="-95" dirty="0">
                <a:solidFill>
                  <a:srgbClr val="6600CC"/>
                </a:solidFill>
                <a:latin typeface="Arial"/>
                <a:cs typeface="Arial"/>
              </a:rPr>
              <a:t>insan </a:t>
            </a:r>
            <a:r>
              <a:rPr sz="1850" spc="-90" dirty="0">
                <a:solidFill>
                  <a:srgbClr val="6600CC"/>
                </a:solidFill>
                <a:latin typeface="Arial"/>
                <a:cs typeface="Arial"/>
              </a:rPr>
              <a:t>arama, </a:t>
            </a:r>
            <a:r>
              <a:rPr sz="1850" spc="-100" dirty="0">
                <a:solidFill>
                  <a:srgbClr val="6600CC"/>
                </a:solidFill>
                <a:latin typeface="Arial"/>
                <a:cs typeface="Arial"/>
              </a:rPr>
              <a:t>mesajlaşma, </a:t>
            </a:r>
            <a:r>
              <a:rPr sz="1850" spc="-10" dirty="0">
                <a:solidFill>
                  <a:srgbClr val="6600CC"/>
                </a:solidFill>
                <a:latin typeface="Arial"/>
                <a:cs typeface="Arial"/>
              </a:rPr>
              <a:t>internette </a:t>
            </a:r>
            <a:r>
              <a:rPr sz="1850" spc="-50" dirty="0">
                <a:solidFill>
                  <a:srgbClr val="6600CC"/>
                </a:solidFill>
                <a:latin typeface="Arial"/>
                <a:cs typeface="Arial"/>
              </a:rPr>
              <a:t>sörf </a:t>
            </a:r>
            <a:r>
              <a:rPr sz="1850" spc="-55" dirty="0">
                <a:solidFill>
                  <a:srgbClr val="6600CC"/>
                </a:solidFill>
                <a:latin typeface="Arial"/>
                <a:cs typeface="Arial"/>
              </a:rPr>
              <a:t>gibi </a:t>
            </a:r>
            <a:r>
              <a:rPr sz="1850" spc="-50" dirty="0">
                <a:solidFill>
                  <a:srgbClr val="6600CC"/>
                </a:solidFill>
                <a:latin typeface="Arial"/>
                <a:cs typeface="Arial"/>
              </a:rPr>
              <a:t>yollarla </a:t>
            </a:r>
            <a:r>
              <a:rPr sz="1850" spc="-45" dirty="0">
                <a:solidFill>
                  <a:srgbClr val="6600CC"/>
                </a:solidFill>
                <a:latin typeface="Arial"/>
                <a:cs typeface="Arial"/>
              </a:rPr>
              <a:t>veri</a:t>
            </a:r>
            <a:r>
              <a:rPr sz="1850" spc="-385" dirty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1850" spc="-30" dirty="0">
                <a:solidFill>
                  <a:srgbClr val="6600CC"/>
                </a:solidFill>
                <a:latin typeface="Arial"/>
                <a:cs typeface="Arial"/>
              </a:rPr>
              <a:t>üretmektedir.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DejaVu Sans"/>
              <a:buChar char="●"/>
            </a:pPr>
            <a:endParaRPr sz="1800">
              <a:latin typeface="Times New Roman"/>
              <a:cs typeface="Times New Roman"/>
            </a:endParaRPr>
          </a:p>
          <a:p>
            <a:pPr marL="163830" marR="421005" indent="-163830">
              <a:lnSpc>
                <a:spcPts val="2000"/>
              </a:lnSpc>
              <a:spcBef>
                <a:spcPts val="1270"/>
              </a:spcBef>
              <a:buClr>
                <a:srgbClr val="000000"/>
              </a:buClr>
              <a:buSzPct val="43243"/>
              <a:buFont typeface="DejaVu Sans"/>
              <a:buChar char="●"/>
              <a:tabLst>
                <a:tab pos="163830" algn="l"/>
              </a:tabLst>
            </a:pPr>
            <a:r>
              <a:rPr sz="1850" spc="-95" dirty="0">
                <a:solidFill>
                  <a:srgbClr val="0066CC"/>
                </a:solidFill>
                <a:latin typeface="Arial"/>
                <a:cs typeface="Arial"/>
              </a:rPr>
              <a:t>2012 </a:t>
            </a:r>
            <a:r>
              <a:rPr sz="1850" spc="-75" dirty="0">
                <a:solidFill>
                  <a:srgbClr val="0066CC"/>
                </a:solidFill>
                <a:latin typeface="Arial"/>
                <a:cs typeface="Arial"/>
              </a:rPr>
              <a:t>yılında </a:t>
            </a:r>
            <a:r>
              <a:rPr sz="1850" spc="-90" dirty="0">
                <a:solidFill>
                  <a:srgbClr val="0066CC"/>
                </a:solidFill>
                <a:latin typeface="Arial"/>
                <a:cs typeface="Arial"/>
              </a:rPr>
              <a:t>Obama’nın </a:t>
            </a:r>
            <a:r>
              <a:rPr sz="1850" spc="-70" dirty="0">
                <a:solidFill>
                  <a:srgbClr val="0066CC"/>
                </a:solidFill>
                <a:latin typeface="Arial"/>
                <a:cs typeface="Arial"/>
              </a:rPr>
              <a:t>yeniden </a:t>
            </a:r>
            <a:r>
              <a:rPr sz="1850" spc="-95" dirty="0">
                <a:solidFill>
                  <a:srgbClr val="0066CC"/>
                </a:solidFill>
                <a:latin typeface="Arial"/>
                <a:cs typeface="Arial"/>
              </a:rPr>
              <a:t>seçilmesi </a:t>
            </a:r>
            <a:r>
              <a:rPr sz="1850" spc="-50" dirty="0">
                <a:solidFill>
                  <a:srgbClr val="0066CC"/>
                </a:solidFill>
                <a:latin typeface="Arial"/>
                <a:cs typeface="Arial"/>
              </a:rPr>
              <a:t>için </a:t>
            </a:r>
            <a:r>
              <a:rPr sz="1850" spc="-80" dirty="0">
                <a:solidFill>
                  <a:srgbClr val="0066CC"/>
                </a:solidFill>
                <a:latin typeface="Arial"/>
                <a:cs typeface="Arial"/>
              </a:rPr>
              <a:t>yaptığı </a:t>
            </a:r>
            <a:r>
              <a:rPr sz="1850" spc="-100" dirty="0">
                <a:solidFill>
                  <a:srgbClr val="0066CC"/>
                </a:solidFill>
                <a:latin typeface="Arial"/>
                <a:cs typeface="Arial"/>
              </a:rPr>
              <a:t>kampanyada </a:t>
            </a:r>
            <a:r>
              <a:rPr sz="1850" spc="-130" dirty="0">
                <a:solidFill>
                  <a:srgbClr val="0066CC"/>
                </a:solidFill>
                <a:latin typeface="Arial"/>
                <a:cs typeface="Arial"/>
              </a:rPr>
              <a:t>Big </a:t>
            </a:r>
            <a:r>
              <a:rPr sz="1850" spc="-100" dirty="0">
                <a:solidFill>
                  <a:srgbClr val="0066CC"/>
                </a:solidFill>
                <a:latin typeface="Arial"/>
                <a:cs typeface="Arial"/>
              </a:rPr>
              <a:t>Data </a:t>
            </a:r>
            <a:r>
              <a:rPr sz="1850" spc="-60" dirty="0">
                <a:solidFill>
                  <a:srgbClr val="0066CC"/>
                </a:solidFill>
                <a:latin typeface="Arial"/>
                <a:cs typeface="Arial"/>
              </a:rPr>
              <a:t>analizleri  </a:t>
            </a:r>
            <a:r>
              <a:rPr sz="1850" spc="-100" dirty="0">
                <a:solidFill>
                  <a:srgbClr val="0066CC"/>
                </a:solidFill>
                <a:latin typeface="Arial"/>
                <a:cs typeface="Arial"/>
              </a:rPr>
              <a:t>sonucu </a:t>
            </a:r>
            <a:r>
              <a:rPr sz="1850" spc="-70" dirty="0">
                <a:solidFill>
                  <a:srgbClr val="0066CC"/>
                </a:solidFill>
                <a:latin typeface="Arial"/>
                <a:cs typeface="Arial"/>
              </a:rPr>
              <a:t>elde </a:t>
            </a:r>
            <a:r>
              <a:rPr sz="1850" spc="-10" dirty="0">
                <a:solidFill>
                  <a:srgbClr val="0066CC"/>
                </a:solidFill>
                <a:latin typeface="Arial"/>
                <a:cs typeface="Arial"/>
              </a:rPr>
              <a:t>ettiği </a:t>
            </a:r>
            <a:r>
              <a:rPr sz="1850" spc="-30" dirty="0">
                <a:solidFill>
                  <a:srgbClr val="0066CC"/>
                </a:solidFill>
                <a:latin typeface="Arial"/>
                <a:cs typeface="Arial"/>
              </a:rPr>
              <a:t>verileri </a:t>
            </a:r>
            <a:r>
              <a:rPr sz="1850" spc="-80" dirty="0">
                <a:solidFill>
                  <a:srgbClr val="0066CC"/>
                </a:solidFill>
                <a:latin typeface="Arial"/>
                <a:cs typeface="Arial"/>
              </a:rPr>
              <a:t>kullanmış </a:t>
            </a:r>
            <a:r>
              <a:rPr sz="1850" spc="-100" dirty="0">
                <a:solidFill>
                  <a:srgbClr val="0066CC"/>
                </a:solidFill>
                <a:latin typeface="Arial"/>
                <a:cs typeface="Arial"/>
              </a:rPr>
              <a:t>ve </a:t>
            </a:r>
            <a:r>
              <a:rPr sz="1850" spc="-70" dirty="0">
                <a:solidFill>
                  <a:srgbClr val="0066CC"/>
                </a:solidFill>
                <a:latin typeface="Arial"/>
                <a:cs typeface="Arial"/>
              </a:rPr>
              <a:t>yeniden</a:t>
            </a:r>
            <a:r>
              <a:rPr sz="1850" spc="-30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850" spc="-55" dirty="0">
                <a:solidFill>
                  <a:srgbClr val="0066CC"/>
                </a:solidFill>
                <a:latin typeface="Arial"/>
                <a:cs typeface="Arial"/>
              </a:rPr>
              <a:t>seçilmiştir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419" y="1288287"/>
            <a:ext cx="8287384" cy="4145279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55"/>
              </a:spcBef>
              <a:buClr>
                <a:srgbClr val="000000"/>
              </a:buClr>
              <a:buSzPct val="45652"/>
              <a:buFont typeface="DejaVu Sans"/>
              <a:buChar char="●"/>
              <a:tabLst>
                <a:tab pos="200660" algn="l"/>
              </a:tabLst>
            </a:pPr>
            <a:r>
              <a:rPr sz="2300" b="1" spc="-95" dirty="0">
                <a:solidFill>
                  <a:srgbClr val="0C0C0C"/>
                </a:solidFill>
                <a:latin typeface="Trebuchet MS"/>
                <a:cs typeface="Trebuchet MS"/>
              </a:rPr>
              <a:t>Sosyal </a:t>
            </a:r>
            <a:r>
              <a:rPr sz="2300" b="1" spc="-114" dirty="0">
                <a:solidFill>
                  <a:srgbClr val="0C0C0C"/>
                </a:solidFill>
                <a:latin typeface="Trebuchet MS"/>
                <a:cs typeface="Trebuchet MS"/>
              </a:rPr>
              <a:t>medya akışının </a:t>
            </a:r>
            <a:r>
              <a:rPr sz="2300" b="1" spc="-140" dirty="0">
                <a:solidFill>
                  <a:srgbClr val="0C0C0C"/>
                </a:solidFill>
                <a:latin typeface="Trebuchet MS"/>
                <a:cs typeface="Trebuchet MS"/>
              </a:rPr>
              <a:t>analiz</a:t>
            </a:r>
            <a:r>
              <a:rPr sz="2300" b="1" spc="-37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2300" b="1" spc="-130" dirty="0">
                <a:solidFill>
                  <a:srgbClr val="0C0C0C"/>
                </a:solidFill>
                <a:latin typeface="Trebuchet MS"/>
                <a:cs typeface="Trebuchet MS"/>
              </a:rPr>
              <a:t>edilmesi;</a:t>
            </a:r>
            <a:endParaRPr sz="2300">
              <a:latin typeface="Trebuchet MS"/>
              <a:cs typeface="Trebuchet MS"/>
            </a:endParaRPr>
          </a:p>
          <a:p>
            <a:pPr marL="389255" marR="330835" indent="-54610" algn="just">
              <a:lnSpc>
                <a:spcPts val="2500"/>
              </a:lnSpc>
              <a:spcBef>
                <a:spcPts val="860"/>
              </a:spcBef>
            </a:pPr>
            <a:r>
              <a:rPr sz="2300" spc="-175" dirty="0">
                <a:solidFill>
                  <a:srgbClr val="0C0C0C"/>
                </a:solidFill>
                <a:latin typeface="Arial"/>
                <a:cs typeface="Arial"/>
              </a:rPr>
              <a:t>Sosyal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medyada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dokunulan </a:t>
            </a:r>
            <a:r>
              <a:rPr sz="2300" spc="-60" dirty="0">
                <a:solidFill>
                  <a:srgbClr val="0C0C0C"/>
                </a:solidFill>
                <a:latin typeface="Arial"/>
                <a:cs typeface="Arial"/>
              </a:rPr>
              <a:t>kişiler </a:t>
            </a: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hakkında </a:t>
            </a:r>
            <a:r>
              <a:rPr sz="2300" spc="-45" dirty="0">
                <a:solidFill>
                  <a:srgbClr val="0C0C0C"/>
                </a:solidFill>
                <a:latin typeface="Arial"/>
                <a:cs typeface="Arial"/>
              </a:rPr>
              <a:t>bilgi </a:t>
            </a:r>
            <a:r>
              <a:rPr sz="2300" spc="-60" dirty="0">
                <a:solidFill>
                  <a:srgbClr val="0C0C0C"/>
                </a:solidFill>
                <a:latin typeface="Arial"/>
                <a:cs typeface="Arial"/>
              </a:rPr>
              <a:t>toplama,</a:t>
            </a:r>
            <a:r>
              <a:rPr sz="2300" spc="-26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doğru  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mesajıdoğru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müşteriye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doğru </a:t>
            </a:r>
            <a:r>
              <a:rPr sz="2300" spc="-140" dirty="0">
                <a:solidFill>
                  <a:srgbClr val="0C0C0C"/>
                </a:solidFill>
                <a:latin typeface="Arial"/>
                <a:cs typeface="Arial"/>
              </a:rPr>
              <a:t>zamanda </a:t>
            </a:r>
            <a:r>
              <a:rPr sz="2300" spc="-35" dirty="0">
                <a:solidFill>
                  <a:srgbClr val="0C0C0C"/>
                </a:solidFill>
                <a:latin typeface="Arial"/>
                <a:cs typeface="Arial"/>
              </a:rPr>
              <a:t>iletebilme yönetimi </a:t>
            </a:r>
            <a:r>
              <a:rPr sz="2300" spc="-55" dirty="0">
                <a:solidFill>
                  <a:srgbClr val="0C0C0C"/>
                </a:solidFill>
                <a:latin typeface="Arial"/>
                <a:cs typeface="Arial"/>
              </a:rPr>
              <a:t>için 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kullanılıyor.</a:t>
            </a:r>
            <a:endParaRPr sz="2300">
              <a:latin typeface="Arial"/>
              <a:cs typeface="Arial"/>
            </a:endParaRPr>
          </a:p>
          <a:p>
            <a:pPr marL="200660" indent="-18796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SzPct val="45652"/>
              <a:buFont typeface="DejaVu Sans"/>
              <a:buChar char="●"/>
              <a:tabLst>
                <a:tab pos="200660" algn="l"/>
              </a:tabLst>
            </a:pPr>
            <a:r>
              <a:rPr sz="2300" b="1" spc="-160" dirty="0">
                <a:solidFill>
                  <a:srgbClr val="0C0C0C"/>
                </a:solidFill>
                <a:latin typeface="Trebuchet MS"/>
                <a:cs typeface="Trebuchet MS"/>
              </a:rPr>
              <a:t>Fraud;</a:t>
            </a:r>
            <a:endParaRPr sz="2300">
              <a:latin typeface="Trebuchet MS"/>
              <a:cs typeface="Trebuchet MS"/>
            </a:endParaRPr>
          </a:p>
          <a:p>
            <a:pPr marL="389255" marR="534035" indent="-54610">
              <a:lnSpc>
                <a:spcPts val="2500"/>
              </a:lnSpc>
              <a:spcBef>
                <a:spcPts val="860"/>
              </a:spcBef>
            </a:pPr>
            <a:r>
              <a:rPr sz="2300" spc="-60" dirty="0">
                <a:solidFill>
                  <a:srgbClr val="0C0C0C"/>
                </a:solidFill>
                <a:latin typeface="Arial"/>
                <a:cs typeface="Arial"/>
              </a:rPr>
              <a:t>Devletler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ve </a:t>
            </a:r>
            <a:r>
              <a:rPr sz="2300" spc="-90" dirty="0">
                <a:solidFill>
                  <a:srgbClr val="0C0C0C"/>
                </a:solidFill>
                <a:latin typeface="Arial"/>
                <a:cs typeface="Arial"/>
              </a:rPr>
              <a:t>bankalar </a:t>
            </a:r>
            <a:r>
              <a:rPr sz="2300" spc="-55" dirty="0">
                <a:solidFill>
                  <a:srgbClr val="0C0C0C"/>
                </a:solidFill>
                <a:latin typeface="Arial"/>
                <a:cs typeface="Arial"/>
              </a:rPr>
              <a:t>kötüye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kullanım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durumlarının </a:t>
            </a:r>
            <a:r>
              <a:rPr sz="2300" spc="-25" dirty="0">
                <a:solidFill>
                  <a:srgbClr val="0C0C0C"/>
                </a:solidFill>
                <a:latin typeface="Arial"/>
                <a:cs typeface="Arial"/>
              </a:rPr>
              <a:t>tespiti</a:t>
            </a:r>
            <a:r>
              <a:rPr sz="2300" spc="-37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55" dirty="0">
                <a:solidFill>
                  <a:srgbClr val="0C0C0C"/>
                </a:solidFill>
                <a:latin typeface="Arial"/>
                <a:cs typeface="Arial"/>
              </a:rPr>
              <a:t>için  </a:t>
            </a:r>
            <a:r>
              <a:rPr sz="2300" spc="-60" dirty="0">
                <a:solidFill>
                  <a:srgbClr val="0C0C0C"/>
                </a:solidFill>
                <a:latin typeface="Arial"/>
                <a:cs typeface="Arial"/>
              </a:rPr>
              <a:t>kullanıyorlar.</a:t>
            </a:r>
            <a:endParaRPr sz="2300">
              <a:latin typeface="Arial"/>
              <a:cs typeface="Arial"/>
            </a:endParaRPr>
          </a:p>
          <a:p>
            <a:pPr marL="200660" indent="-18796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SzPct val="45652"/>
              <a:buFont typeface="DejaVu Sans"/>
              <a:buChar char="●"/>
              <a:tabLst>
                <a:tab pos="200660" algn="l"/>
              </a:tabLst>
            </a:pPr>
            <a:r>
              <a:rPr sz="2300" b="1" spc="-100" dirty="0">
                <a:solidFill>
                  <a:srgbClr val="0C0C0C"/>
                </a:solidFill>
                <a:latin typeface="Trebuchet MS"/>
                <a:cs typeface="Trebuchet MS"/>
              </a:rPr>
              <a:t>Arama</a:t>
            </a:r>
            <a:r>
              <a:rPr sz="2300" b="1" spc="-18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2300" b="1" spc="-120" dirty="0">
                <a:solidFill>
                  <a:srgbClr val="0C0C0C"/>
                </a:solidFill>
                <a:latin typeface="Trebuchet MS"/>
                <a:cs typeface="Trebuchet MS"/>
              </a:rPr>
              <a:t>motorları;</a:t>
            </a:r>
            <a:endParaRPr sz="2300">
              <a:latin typeface="Trebuchet MS"/>
              <a:cs typeface="Trebuchet MS"/>
            </a:endParaRPr>
          </a:p>
          <a:p>
            <a:pPr marL="389255" marR="5080" indent="-54610">
              <a:lnSpc>
                <a:spcPts val="2500"/>
              </a:lnSpc>
              <a:spcBef>
                <a:spcPts val="860"/>
              </a:spcBef>
            </a:pP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Etiketleme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işlemiyle </a:t>
            </a: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arama </a:t>
            </a:r>
            <a:r>
              <a:rPr sz="2300" spc="-50" dirty="0">
                <a:solidFill>
                  <a:srgbClr val="0C0C0C"/>
                </a:solidFill>
                <a:latin typeface="Arial"/>
                <a:cs typeface="Arial"/>
              </a:rPr>
              <a:t>motorlarında </a:t>
            </a: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çıkan </a:t>
            </a:r>
            <a:r>
              <a:rPr sz="2300" spc="-35" dirty="0">
                <a:solidFill>
                  <a:srgbClr val="0C0C0C"/>
                </a:solidFill>
                <a:latin typeface="Arial"/>
                <a:cs typeface="Arial"/>
              </a:rPr>
              <a:t>firmalar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bu </a:t>
            </a:r>
            <a:r>
              <a:rPr sz="2300" spc="-145" dirty="0">
                <a:solidFill>
                  <a:srgbClr val="0C0C0C"/>
                </a:solidFill>
                <a:latin typeface="Arial"/>
                <a:cs typeface="Arial"/>
              </a:rPr>
              <a:t>sayede 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detaylı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raporlama 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alarak </a:t>
            </a:r>
            <a:r>
              <a:rPr sz="2300" spc="-40" dirty="0">
                <a:solidFill>
                  <a:srgbClr val="0C0C0C"/>
                </a:solidFill>
                <a:latin typeface="Arial"/>
                <a:cs typeface="Arial"/>
              </a:rPr>
              <a:t>takip </a:t>
            </a:r>
            <a:r>
              <a:rPr sz="2300" spc="-60" dirty="0">
                <a:solidFill>
                  <a:srgbClr val="0C0C0C"/>
                </a:solidFill>
                <a:latin typeface="Arial"/>
                <a:cs typeface="Arial"/>
              </a:rPr>
              <a:t>etmek,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sonrasında </a:t>
            </a:r>
            <a:r>
              <a:rPr sz="2300" spc="-45" dirty="0">
                <a:solidFill>
                  <a:srgbClr val="0C0C0C"/>
                </a:solidFill>
                <a:latin typeface="Arial"/>
                <a:cs typeface="Arial"/>
              </a:rPr>
              <a:t>iletişime</a:t>
            </a:r>
            <a:r>
              <a:rPr sz="2300" spc="-35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135" dirty="0">
                <a:solidFill>
                  <a:srgbClr val="0C0C0C"/>
                </a:solidFill>
                <a:latin typeface="Arial"/>
                <a:cs typeface="Arial"/>
              </a:rPr>
              <a:t>geçmek 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mümkün.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1464817"/>
            <a:ext cx="8885555" cy="203073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655"/>
              </a:spcBef>
              <a:buClr>
                <a:srgbClr val="000000"/>
              </a:buClr>
              <a:buSzPct val="45652"/>
              <a:buFont typeface="DejaVu Sans"/>
              <a:buChar char="●"/>
              <a:tabLst>
                <a:tab pos="201930" algn="l"/>
              </a:tabLst>
            </a:pPr>
            <a:r>
              <a:rPr sz="2300" b="1" spc="-145" dirty="0">
                <a:solidFill>
                  <a:srgbClr val="0C0C0C"/>
                </a:solidFill>
                <a:latin typeface="Trebuchet MS"/>
                <a:cs typeface="Trebuchet MS"/>
              </a:rPr>
              <a:t>Telekom </a:t>
            </a:r>
            <a:r>
              <a:rPr sz="2300" b="1" spc="-140" dirty="0">
                <a:solidFill>
                  <a:srgbClr val="0C0C0C"/>
                </a:solidFill>
                <a:latin typeface="Trebuchet MS"/>
                <a:cs typeface="Trebuchet MS"/>
              </a:rPr>
              <a:t>ve </a:t>
            </a:r>
            <a:r>
              <a:rPr sz="2300" b="1" spc="-120" dirty="0">
                <a:solidFill>
                  <a:srgbClr val="0C0C0C"/>
                </a:solidFill>
                <a:latin typeface="Trebuchet MS"/>
                <a:cs typeface="Trebuchet MS"/>
              </a:rPr>
              <a:t>iletişim</a:t>
            </a:r>
            <a:r>
              <a:rPr sz="2300" b="1" spc="-23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2300" b="1" spc="-130" dirty="0">
                <a:solidFill>
                  <a:srgbClr val="0C0C0C"/>
                </a:solidFill>
                <a:latin typeface="Trebuchet MS"/>
                <a:cs typeface="Trebuchet MS"/>
              </a:rPr>
              <a:t>kullanımı;</a:t>
            </a:r>
            <a:endParaRPr sz="2300">
              <a:latin typeface="Trebuchet MS"/>
              <a:cs typeface="Trebuchet MS"/>
            </a:endParaRPr>
          </a:p>
          <a:p>
            <a:pPr marL="390525" marR="5080" indent="146050">
              <a:lnSpc>
                <a:spcPts val="2500"/>
              </a:lnSpc>
              <a:spcBef>
                <a:spcPts val="860"/>
              </a:spcBef>
            </a:pPr>
            <a:r>
              <a:rPr sz="2300" spc="-10" dirty="0">
                <a:solidFill>
                  <a:srgbClr val="0C0C0C"/>
                </a:solidFill>
                <a:latin typeface="Arial"/>
                <a:cs typeface="Arial"/>
              </a:rPr>
              <a:t>Mobil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0C0C0C"/>
                </a:solidFill>
                <a:latin typeface="Arial"/>
                <a:cs typeface="Arial"/>
              </a:rPr>
              <a:t>telefon</a:t>
            </a: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kullanımı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0C0C0C"/>
                </a:solidFill>
                <a:latin typeface="Arial"/>
                <a:cs typeface="Arial"/>
              </a:rPr>
              <a:t>ile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0C0C0C"/>
                </a:solidFill>
                <a:latin typeface="Arial"/>
                <a:cs typeface="Arial"/>
              </a:rPr>
              <a:t>ilgili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0C0C0C"/>
                </a:solidFill>
                <a:latin typeface="Arial"/>
                <a:cs typeface="Arial"/>
              </a:rPr>
              <a:t>bir</a:t>
            </a: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çok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0C0C0C"/>
                </a:solidFill>
                <a:latin typeface="Arial"/>
                <a:cs typeface="Arial"/>
              </a:rPr>
              <a:t>veri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0C0C0C"/>
                </a:solidFill>
                <a:latin typeface="Arial"/>
                <a:cs typeface="Arial"/>
              </a:rPr>
              <a:t>kullanıcı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bazında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C0C0C"/>
                </a:solidFill>
                <a:latin typeface="Arial"/>
                <a:cs typeface="Arial"/>
              </a:rPr>
              <a:t>tutuluyor; 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iş </a:t>
            </a:r>
            <a:r>
              <a:rPr sz="2300" spc="-55" dirty="0">
                <a:solidFill>
                  <a:srgbClr val="0C0C0C"/>
                </a:solidFill>
                <a:latin typeface="Arial"/>
                <a:cs typeface="Arial"/>
              </a:rPr>
              <a:t>geliştirme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ve </a:t>
            </a: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analiz 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kapsamında</a:t>
            </a:r>
            <a:r>
              <a:rPr sz="2300" spc="-22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kullanılıyor.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imes New Roman"/>
              <a:cs typeface="Times New Roman"/>
            </a:endParaRPr>
          </a:p>
          <a:p>
            <a:pPr marL="201930" indent="-189230">
              <a:lnSpc>
                <a:spcPct val="100000"/>
              </a:lnSpc>
              <a:buClr>
                <a:srgbClr val="000000"/>
              </a:buClr>
              <a:buSzPct val="45652"/>
              <a:buFont typeface="DejaVu Sans"/>
              <a:buChar char="●"/>
              <a:tabLst>
                <a:tab pos="201930" algn="l"/>
              </a:tabLst>
            </a:pPr>
            <a:r>
              <a:rPr sz="2300" b="1" spc="-125" dirty="0">
                <a:solidFill>
                  <a:srgbClr val="0C0C0C"/>
                </a:solidFill>
                <a:latin typeface="Trebuchet MS"/>
                <a:cs typeface="Trebuchet MS"/>
              </a:rPr>
              <a:t>Güvenlik </a:t>
            </a:r>
            <a:r>
              <a:rPr sz="2300" b="1" spc="-140" dirty="0">
                <a:solidFill>
                  <a:srgbClr val="0C0C0C"/>
                </a:solidFill>
                <a:latin typeface="Trebuchet MS"/>
                <a:cs typeface="Trebuchet MS"/>
              </a:rPr>
              <a:t>ve </a:t>
            </a:r>
            <a:r>
              <a:rPr sz="2300" b="1" spc="-180" dirty="0">
                <a:solidFill>
                  <a:srgbClr val="0C0C0C"/>
                </a:solidFill>
                <a:latin typeface="Trebuchet MS"/>
                <a:cs typeface="Trebuchet MS"/>
              </a:rPr>
              <a:t>Ceza </a:t>
            </a:r>
            <a:r>
              <a:rPr sz="2300" b="1" spc="-130" dirty="0">
                <a:solidFill>
                  <a:srgbClr val="0C0C0C"/>
                </a:solidFill>
                <a:latin typeface="Trebuchet MS"/>
                <a:cs typeface="Trebuchet MS"/>
              </a:rPr>
              <a:t>hukuku</a:t>
            </a:r>
            <a:r>
              <a:rPr sz="2300" b="1" spc="-254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2300" b="1" spc="-120" dirty="0">
                <a:solidFill>
                  <a:srgbClr val="0C0C0C"/>
                </a:solidFill>
                <a:latin typeface="Trebuchet MS"/>
                <a:cs typeface="Trebuchet MS"/>
              </a:rPr>
              <a:t>uygulamaları;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" y="3623310"/>
            <a:ext cx="16700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229" dirty="0">
                <a:latin typeface="DejaVu Sans"/>
                <a:cs typeface="DejaVu Sans"/>
              </a:rPr>
              <a:t>➔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489" y="3539489"/>
            <a:ext cx="7794625" cy="6965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675" marR="5080" indent="-54610">
              <a:lnSpc>
                <a:spcPts val="2500"/>
              </a:lnSpc>
              <a:spcBef>
                <a:spcPts val="420"/>
              </a:spcBef>
            </a:pPr>
            <a:r>
              <a:rPr sz="2300" spc="-55" dirty="0">
                <a:solidFill>
                  <a:srgbClr val="0C0C0C"/>
                </a:solidFill>
                <a:latin typeface="Arial"/>
                <a:cs typeface="Arial"/>
              </a:rPr>
              <a:t>Bulut </a:t>
            </a:r>
            <a:r>
              <a:rPr sz="2300" spc="-50" dirty="0">
                <a:solidFill>
                  <a:srgbClr val="0C0C0C"/>
                </a:solidFill>
                <a:latin typeface="Arial"/>
                <a:cs typeface="Arial"/>
              </a:rPr>
              <a:t>bilişim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sistemine </a:t>
            </a:r>
            <a:r>
              <a:rPr sz="2300" spc="-90" dirty="0">
                <a:solidFill>
                  <a:srgbClr val="0C0C0C"/>
                </a:solidFill>
                <a:latin typeface="Arial"/>
                <a:cs typeface="Arial"/>
              </a:rPr>
              <a:t>atanan </a:t>
            </a:r>
            <a:r>
              <a:rPr sz="2300" spc="-15" dirty="0">
                <a:solidFill>
                  <a:srgbClr val="0C0C0C"/>
                </a:solidFill>
                <a:latin typeface="Arial"/>
                <a:cs typeface="Arial"/>
              </a:rPr>
              <a:t>platform </a:t>
            </a:r>
            <a:r>
              <a:rPr sz="2300" spc="-35" dirty="0">
                <a:solidFill>
                  <a:srgbClr val="0C0C0C"/>
                </a:solidFill>
                <a:latin typeface="Arial"/>
                <a:cs typeface="Arial"/>
              </a:rPr>
              <a:t>ile </a:t>
            </a:r>
            <a:r>
              <a:rPr sz="2300" dirty="0">
                <a:solidFill>
                  <a:srgbClr val="0C0C0C"/>
                </a:solidFill>
                <a:latin typeface="Arial"/>
                <a:cs typeface="Arial"/>
              </a:rPr>
              <a:t>tüm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hukuki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süreç  </a:t>
            </a: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depolanacak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ve </a:t>
            </a: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suçlu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entegre sistemler </a:t>
            </a:r>
            <a:r>
              <a:rPr sz="2300" spc="-135" dirty="0">
                <a:solidFill>
                  <a:srgbClr val="0C0C0C"/>
                </a:solidFill>
                <a:latin typeface="Arial"/>
                <a:cs typeface="Arial"/>
              </a:rPr>
              <a:t>sayesinde </a:t>
            </a:r>
            <a:r>
              <a:rPr sz="2300" spc="-40" dirty="0">
                <a:solidFill>
                  <a:srgbClr val="0C0C0C"/>
                </a:solidFill>
                <a:latin typeface="Arial"/>
                <a:cs typeface="Arial"/>
              </a:rPr>
              <a:t>takip</a:t>
            </a:r>
            <a:r>
              <a:rPr sz="2300" spc="-18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edilecek.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" y="4785359"/>
            <a:ext cx="16700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229" dirty="0">
                <a:latin typeface="DejaVu Sans"/>
                <a:cs typeface="DejaVu Sans"/>
              </a:rPr>
              <a:t>➔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180" y="4701539"/>
            <a:ext cx="8472805" cy="6965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3985" marR="5080" indent="-121920">
              <a:lnSpc>
                <a:spcPts val="2500"/>
              </a:lnSpc>
              <a:spcBef>
                <a:spcPts val="420"/>
              </a:spcBef>
            </a:pP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Güvenlik </a:t>
            </a:r>
            <a:r>
              <a:rPr sz="2300" spc="-15" dirty="0">
                <a:solidFill>
                  <a:srgbClr val="0C0C0C"/>
                </a:solidFill>
                <a:latin typeface="Arial"/>
                <a:cs typeface="Arial"/>
              </a:rPr>
              <a:t>platform’u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web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üzerindeki </a:t>
            </a:r>
            <a:r>
              <a:rPr sz="2300" dirty="0">
                <a:solidFill>
                  <a:srgbClr val="0C0C0C"/>
                </a:solidFill>
                <a:latin typeface="Arial"/>
                <a:cs typeface="Arial"/>
              </a:rPr>
              <a:t>tüm</a:t>
            </a:r>
            <a:r>
              <a:rPr sz="2300" spc="-44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görselleri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inceleyerek,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suçluya  benzeyen </a:t>
            </a:r>
            <a:r>
              <a:rPr sz="2300" spc="-45" dirty="0">
                <a:solidFill>
                  <a:srgbClr val="0C0C0C"/>
                </a:solidFill>
                <a:latin typeface="Arial"/>
                <a:cs typeface="Arial"/>
              </a:rPr>
              <a:t>fotoğraflardan </a:t>
            </a:r>
            <a:r>
              <a:rPr sz="2300" spc="-5" dirty="0">
                <a:solidFill>
                  <a:srgbClr val="0C0C0C"/>
                </a:solidFill>
                <a:latin typeface="Arial"/>
                <a:cs typeface="Arial"/>
              </a:rPr>
              <a:t>dijital </a:t>
            </a:r>
            <a:r>
              <a:rPr sz="2300" spc="-40" dirty="0">
                <a:solidFill>
                  <a:srgbClr val="0C0C0C"/>
                </a:solidFill>
                <a:latin typeface="Arial"/>
                <a:cs typeface="Arial"/>
              </a:rPr>
              <a:t>takip</a:t>
            </a:r>
            <a:r>
              <a:rPr sz="2300" spc="-33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0C0C0C"/>
                </a:solidFill>
                <a:latin typeface="Arial"/>
                <a:cs typeface="Arial"/>
              </a:rPr>
              <a:t>sürebilecek.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600" y="824229"/>
            <a:ext cx="631507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Büyük </a:t>
            </a:r>
            <a:r>
              <a:rPr spc="-45" dirty="0"/>
              <a:t>Veriyi </a:t>
            </a:r>
            <a:r>
              <a:rPr spc="-10" dirty="0"/>
              <a:t>Kullanan</a:t>
            </a:r>
            <a:r>
              <a:rPr dirty="0"/>
              <a:t> </a:t>
            </a:r>
            <a:r>
              <a:rPr spc="-10" dirty="0"/>
              <a:t>Şirketler</a:t>
            </a:r>
          </a:p>
        </p:txBody>
      </p:sp>
      <p:sp>
        <p:nvSpPr>
          <p:cNvPr id="3" name="object 3"/>
          <p:cNvSpPr/>
          <p:nvPr/>
        </p:nvSpPr>
        <p:spPr>
          <a:xfrm>
            <a:off x="1008380" y="1953260"/>
            <a:ext cx="7780020" cy="478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2425" y="642062"/>
            <a:ext cx="1544905" cy="57378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pc="-354" dirty="0"/>
              <a:t>Yahoo!</a:t>
            </a:r>
          </a:p>
        </p:txBody>
      </p:sp>
      <p:sp>
        <p:nvSpPr>
          <p:cNvPr id="6" name="object 6"/>
          <p:cNvSpPr/>
          <p:nvPr/>
        </p:nvSpPr>
        <p:spPr>
          <a:xfrm>
            <a:off x="3763993" y="1379723"/>
            <a:ext cx="5588503" cy="2401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object 7"/>
          <p:cNvSpPr/>
          <p:nvPr/>
        </p:nvSpPr>
        <p:spPr>
          <a:xfrm>
            <a:off x="3982421" y="1408465"/>
            <a:ext cx="5341899" cy="394011"/>
          </a:xfrm>
          <a:custGeom>
            <a:avLst/>
            <a:gdLst/>
            <a:ahLst/>
            <a:cxnLst/>
            <a:rect l="l" t="t" r="r" b="b"/>
            <a:pathLst>
              <a:path w="5664834" h="417830">
                <a:moveTo>
                  <a:pt x="5639851" y="394685"/>
                </a:moveTo>
                <a:lnTo>
                  <a:pt x="5639851" y="22860"/>
                </a:lnTo>
                <a:lnTo>
                  <a:pt x="5629183" y="15240"/>
                </a:lnTo>
                <a:lnTo>
                  <a:pt x="5627659" y="13716"/>
                </a:lnTo>
                <a:lnTo>
                  <a:pt x="5616991" y="7620"/>
                </a:lnTo>
                <a:lnTo>
                  <a:pt x="5615467" y="7620"/>
                </a:lnTo>
                <a:lnTo>
                  <a:pt x="5613943" y="6096"/>
                </a:lnTo>
                <a:lnTo>
                  <a:pt x="5606323" y="4572"/>
                </a:lnTo>
                <a:lnTo>
                  <a:pt x="5598703" y="1524"/>
                </a:lnTo>
                <a:lnTo>
                  <a:pt x="5591083" y="1524"/>
                </a:lnTo>
                <a:lnTo>
                  <a:pt x="5583463" y="0"/>
                </a:lnTo>
                <a:lnTo>
                  <a:pt x="80772" y="0"/>
                </a:lnTo>
                <a:lnTo>
                  <a:pt x="71628" y="1524"/>
                </a:lnTo>
                <a:lnTo>
                  <a:pt x="56388" y="4572"/>
                </a:lnTo>
                <a:lnTo>
                  <a:pt x="50292" y="6096"/>
                </a:lnTo>
                <a:lnTo>
                  <a:pt x="50292" y="7620"/>
                </a:lnTo>
                <a:lnTo>
                  <a:pt x="48768" y="7620"/>
                </a:lnTo>
                <a:lnTo>
                  <a:pt x="36576" y="13716"/>
                </a:lnTo>
                <a:lnTo>
                  <a:pt x="35052" y="15240"/>
                </a:lnTo>
                <a:lnTo>
                  <a:pt x="25908" y="22860"/>
                </a:lnTo>
                <a:lnTo>
                  <a:pt x="22860" y="25908"/>
                </a:lnTo>
                <a:lnTo>
                  <a:pt x="15240" y="35052"/>
                </a:lnTo>
                <a:lnTo>
                  <a:pt x="13716" y="36576"/>
                </a:lnTo>
                <a:lnTo>
                  <a:pt x="7620" y="48761"/>
                </a:lnTo>
                <a:lnTo>
                  <a:pt x="6096" y="50285"/>
                </a:lnTo>
                <a:lnTo>
                  <a:pt x="0" y="80765"/>
                </a:lnTo>
                <a:lnTo>
                  <a:pt x="0" y="338297"/>
                </a:lnTo>
                <a:lnTo>
                  <a:pt x="4572" y="361157"/>
                </a:lnTo>
                <a:lnTo>
                  <a:pt x="6096" y="367253"/>
                </a:lnTo>
                <a:lnTo>
                  <a:pt x="7620" y="368777"/>
                </a:lnTo>
                <a:lnTo>
                  <a:pt x="13716" y="380969"/>
                </a:lnTo>
                <a:lnTo>
                  <a:pt x="15240" y="382493"/>
                </a:lnTo>
                <a:lnTo>
                  <a:pt x="22860" y="391637"/>
                </a:lnTo>
                <a:lnTo>
                  <a:pt x="25908" y="394685"/>
                </a:lnTo>
                <a:lnTo>
                  <a:pt x="32004" y="399765"/>
                </a:lnTo>
                <a:lnTo>
                  <a:pt x="32004" y="80765"/>
                </a:lnTo>
                <a:lnTo>
                  <a:pt x="33528" y="74669"/>
                </a:lnTo>
                <a:lnTo>
                  <a:pt x="33528" y="70097"/>
                </a:lnTo>
                <a:lnTo>
                  <a:pt x="35052" y="65525"/>
                </a:lnTo>
                <a:lnTo>
                  <a:pt x="35052" y="64001"/>
                </a:lnTo>
                <a:lnTo>
                  <a:pt x="41148" y="51809"/>
                </a:lnTo>
                <a:lnTo>
                  <a:pt x="41148" y="53029"/>
                </a:lnTo>
                <a:lnTo>
                  <a:pt x="45720" y="47542"/>
                </a:lnTo>
                <a:lnTo>
                  <a:pt x="45720" y="47237"/>
                </a:lnTo>
                <a:lnTo>
                  <a:pt x="47244" y="45713"/>
                </a:lnTo>
                <a:lnTo>
                  <a:pt x="47244" y="45968"/>
                </a:lnTo>
                <a:lnTo>
                  <a:pt x="51816" y="42161"/>
                </a:lnTo>
                <a:lnTo>
                  <a:pt x="51816" y="41141"/>
                </a:lnTo>
                <a:lnTo>
                  <a:pt x="67056" y="33528"/>
                </a:lnTo>
                <a:lnTo>
                  <a:pt x="71628" y="33528"/>
                </a:lnTo>
                <a:lnTo>
                  <a:pt x="76200" y="32004"/>
                </a:lnTo>
                <a:lnTo>
                  <a:pt x="5589559" y="32004"/>
                </a:lnTo>
                <a:lnTo>
                  <a:pt x="5601751" y="36068"/>
                </a:lnTo>
                <a:lnTo>
                  <a:pt x="5601751" y="35052"/>
                </a:lnTo>
                <a:lnTo>
                  <a:pt x="5612419" y="41141"/>
                </a:lnTo>
                <a:lnTo>
                  <a:pt x="5612419" y="42161"/>
                </a:lnTo>
                <a:lnTo>
                  <a:pt x="5616991" y="45968"/>
                </a:lnTo>
                <a:lnTo>
                  <a:pt x="5616991" y="45713"/>
                </a:lnTo>
                <a:lnTo>
                  <a:pt x="5618515" y="47237"/>
                </a:lnTo>
                <a:lnTo>
                  <a:pt x="5618515" y="47542"/>
                </a:lnTo>
                <a:lnTo>
                  <a:pt x="5623087" y="53029"/>
                </a:lnTo>
                <a:lnTo>
                  <a:pt x="5623087" y="51809"/>
                </a:lnTo>
                <a:lnTo>
                  <a:pt x="5630707" y="67049"/>
                </a:lnTo>
                <a:lnTo>
                  <a:pt x="5630707" y="71621"/>
                </a:lnTo>
                <a:lnTo>
                  <a:pt x="5632231" y="76193"/>
                </a:lnTo>
                <a:lnTo>
                  <a:pt x="5632231" y="400128"/>
                </a:lnTo>
                <a:lnTo>
                  <a:pt x="5639851" y="394685"/>
                </a:lnTo>
                <a:close/>
              </a:path>
              <a:path w="5664834" h="417830">
                <a:moveTo>
                  <a:pt x="41148" y="406115"/>
                </a:moveTo>
                <a:lnTo>
                  <a:pt x="41148" y="365729"/>
                </a:lnTo>
                <a:lnTo>
                  <a:pt x="35052" y="353537"/>
                </a:lnTo>
                <a:lnTo>
                  <a:pt x="35052" y="350489"/>
                </a:lnTo>
                <a:lnTo>
                  <a:pt x="32004" y="341345"/>
                </a:lnTo>
                <a:lnTo>
                  <a:pt x="32004" y="399765"/>
                </a:lnTo>
                <a:lnTo>
                  <a:pt x="35052" y="402305"/>
                </a:lnTo>
                <a:lnTo>
                  <a:pt x="35052" y="353537"/>
                </a:lnTo>
                <a:lnTo>
                  <a:pt x="36576" y="356585"/>
                </a:lnTo>
                <a:lnTo>
                  <a:pt x="36576" y="403829"/>
                </a:lnTo>
                <a:lnTo>
                  <a:pt x="41148" y="406115"/>
                </a:lnTo>
                <a:close/>
              </a:path>
              <a:path w="5664834" h="417830">
                <a:moveTo>
                  <a:pt x="36576" y="60953"/>
                </a:moveTo>
                <a:lnTo>
                  <a:pt x="35052" y="64001"/>
                </a:lnTo>
                <a:lnTo>
                  <a:pt x="35052" y="65525"/>
                </a:lnTo>
                <a:lnTo>
                  <a:pt x="36576" y="60953"/>
                </a:lnTo>
                <a:close/>
              </a:path>
              <a:path w="5664834" h="417830">
                <a:moveTo>
                  <a:pt x="41148" y="53029"/>
                </a:moveTo>
                <a:lnTo>
                  <a:pt x="41148" y="51809"/>
                </a:lnTo>
                <a:lnTo>
                  <a:pt x="39624" y="54857"/>
                </a:lnTo>
                <a:lnTo>
                  <a:pt x="41148" y="53029"/>
                </a:lnTo>
                <a:close/>
              </a:path>
              <a:path w="5664834" h="417830">
                <a:moveTo>
                  <a:pt x="46551" y="370994"/>
                </a:moveTo>
                <a:lnTo>
                  <a:pt x="39624" y="362681"/>
                </a:lnTo>
                <a:lnTo>
                  <a:pt x="41148" y="365729"/>
                </a:lnTo>
                <a:lnTo>
                  <a:pt x="41148" y="406115"/>
                </a:lnTo>
                <a:lnTo>
                  <a:pt x="45720" y="408401"/>
                </a:lnTo>
                <a:lnTo>
                  <a:pt x="45720" y="370301"/>
                </a:lnTo>
                <a:lnTo>
                  <a:pt x="46551" y="370994"/>
                </a:lnTo>
                <a:close/>
              </a:path>
              <a:path w="5664834" h="417830">
                <a:moveTo>
                  <a:pt x="47244" y="45713"/>
                </a:moveTo>
                <a:lnTo>
                  <a:pt x="45720" y="47237"/>
                </a:lnTo>
                <a:lnTo>
                  <a:pt x="46551" y="46545"/>
                </a:lnTo>
                <a:lnTo>
                  <a:pt x="47244" y="45713"/>
                </a:lnTo>
                <a:close/>
              </a:path>
              <a:path w="5664834" h="417830">
                <a:moveTo>
                  <a:pt x="46549" y="46546"/>
                </a:moveTo>
                <a:lnTo>
                  <a:pt x="45720" y="47237"/>
                </a:lnTo>
                <a:lnTo>
                  <a:pt x="45720" y="47542"/>
                </a:lnTo>
                <a:lnTo>
                  <a:pt x="46549" y="46546"/>
                </a:lnTo>
                <a:close/>
              </a:path>
              <a:path w="5664834" h="417830">
                <a:moveTo>
                  <a:pt x="47244" y="371825"/>
                </a:moveTo>
                <a:lnTo>
                  <a:pt x="46549" y="370993"/>
                </a:lnTo>
                <a:lnTo>
                  <a:pt x="45720" y="370301"/>
                </a:lnTo>
                <a:lnTo>
                  <a:pt x="47244" y="371825"/>
                </a:lnTo>
                <a:close/>
              </a:path>
              <a:path w="5664834" h="417830">
                <a:moveTo>
                  <a:pt x="47244" y="409163"/>
                </a:moveTo>
                <a:lnTo>
                  <a:pt x="47244" y="371825"/>
                </a:lnTo>
                <a:lnTo>
                  <a:pt x="45720" y="370301"/>
                </a:lnTo>
                <a:lnTo>
                  <a:pt x="45720" y="408401"/>
                </a:lnTo>
                <a:lnTo>
                  <a:pt x="47244" y="409163"/>
                </a:lnTo>
                <a:close/>
              </a:path>
              <a:path w="5664834" h="417830">
                <a:moveTo>
                  <a:pt x="47244" y="45968"/>
                </a:moveTo>
                <a:lnTo>
                  <a:pt x="47244" y="45713"/>
                </a:lnTo>
                <a:lnTo>
                  <a:pt x="46549" y="46546"/>
                </a:lnTo>
                <a:lnTo>
                  <a:pt x="47244" y="45968"/>
                </a:lnTo>
                <a:close/>
              </a:path>
              <a:path w="5664834" h="417830">
                <a:moveTo>
                  <a:pt x="54864" y="377921"/>
                </a:moveTo>
                <a:lnTo>
                  <a:pt x="46551" y="370994"/>
                </a:lnTo>
                <a:lnTo>
                  <a:pt x="47244" y="371825"/>
                </a:lnTo>
                <a:lnTo>
                  <a:pt x="47244" y="409163"/>
                </a:lnTo>
                <a:lnTo>
                  <a:pt x="48768" y="409925"/>
                </a:lnTo>
                <a:lnTo>
                  <a:pt x="50292" y="409925"/>
                </a:lnTo>
                <a:lnTo>
                  <a:pt x="50292" y="411449"/>
                </a:lnTo>
                <a:lnTo>
                  <a:pt x="51816" y="411754"/>
                </a:lnTo>
                <a:lnTo>
                  <a:pt x="51816" y="376397"/>
                </a:lnTo>
                <a:lnTo>
                  <a:pt x="54864" y="377921"/>
                </a:lnTo>
                <a:close/>
              </a:path>
              <a:path w="5664834" h="417830">
                <a:moveTo>
                  <a:pt x="54864" y="39624"/>
                </a:moveTo>
                <a:lnTo>
                  <a:pt x="51816" y="41141"/>
                </a:lnTo>
                <a:lnTo>
                  <a:pt x="51816" y="42161"/>
                </a:lnTo>
                <a:lnTo>
                  <a:pt x="54864" y="39624"/>
                </a:lnTo>
                <a:close/>
              </a:path>
              <a:path w="5664834" h="417830">
                <a:moveTo>
                  <a:pt x="64008" y="415411"/>
                </a:moveTo>
                <a:lnTo>
                  <a:pt x="64008" y="382493"/>
                </a:lnTo>
                <a:lnTo>
                  <a:pt x="51816" y="376397"/>
                </a:lnTo>
                <a:lnTo>
                  <a:pt x="51816" y="411754"/>
                </a:lnTo>
                <a:lnTo>
                  <a:pt x="57912" y="412973"/>
                </a:lnTo>
                <a:lnTo>
                  <a:pt x="64008" y="415411"/>
                </a:lnTo>
                <a:close/>
              </a:path>
              <a:path w="5664834" h="417830">
                <a:moveTo>
                  <a:pt x="5603275" y="380969"/>
                </a:moveTo>
                <a:lnTo>
                  <a:pt x="5597179" y="384017"/>
                </a:lnTo>
                <a:lnTo>
                  <a:pt x="5592607" y="384017"/>
                </a:lnTo>
                <a:lnTo>
                  <a:pt x="5588035" y="385541"/>
                </a:lnTo>
                <a:lnTo>
                  <a:pt x="74676" y="385541"/>
                </a:lnTo>
                <a:lnTo>
                  <a:pt x="60960" y="380969"/>
                </a:lnTo>
                <a:lnTo>
                  <a:pt x="64008" y="382493"/>
                </a:lnTo>
                <a:lnTo>
                  <a:pt x="64008" y="415411"/>
                </a:lnTo>
                <a:lnTo>
                  <a:pt x="65532" y="416021"/>
                </a:lnTo>
                <a:lnTo>
                  <a:pt x="73152" y="416021"/>
                </a:lnTo>
                <a:lnTo>
                  <a:pt x="80772" y="417545"/>
                </a:lnTo>
                <a:lnTo>
                  <a:pt x="5584987" y="417545"/>
                </a:lnTo>
                <a:lnTo>
                  <a:pt x="5601751" y="414192"/>
                </a:lnTo>
                <a:lnTo>
                  <a:pt x="5601751" y="382493"/>
                </a:lnTo>
                <a:lnTo>
                  <a:pt x="5603275" y="380969"/>
                </a:lnTo>
                <a:close/>
              </a:path>
              <a:path w="5664834" h="417830">
                <a:moveTo>
                  <a:pt x="5603275" y="36576"/>
                </a:moveTo>
                <a:lnTo>
                  <a:pt x="5601751" y="35052"/>
                </a:lnTo>
                <a:lnTo>
                  <a:pt x="5601751" y="36068"/>
                </a:lnTo>
                <a:lnTo>
                  <a:pt x="5603275" y="36576"/>
                </a:lnTo>
                <a:close/>
              </a:path>
              <a:path w="5664834" h="417830">
                <a:moveTo>
                  <a:pt x="5612419" y="411830"/>
                </a:moveTo>
                <a:lnTo>
                  <a:pt x="5612419" y="376397"/>
                </a:lnTo>
                <a:lnTo>
                  <a:pt x="5601751" y="382493"/>
                </a:lnTo>
                <a:lnTo>
                  <a:pt x="5601751" y="414192"/>
                </a:lnTo>
                <a:lnTo>
                  <a:pt x="5607847" y="412973"/>
                </a:lnTo>
                <a:lnTo>
                  <a:pt x="5612419" y="411830"/>
                </a:lnTo>
                <a:close/>
              </a:path>
              <a:path w="5664834" h="417830">
                <a:moveTo>
                  <a:pt x="5612419" y="42161"/>
                </a:moveTo>
                <a:lnTo>
                  <a:pt x="5612419" y="41141"/>
                </a:lnTo>
                <a:lnTo>
                  <a:pt x="5609371" y="39624"/>
                </a:lnTo>
                <a:lnTo>
                  <a:pt x="5612419" y="42161"/>
                </a:lnTo>
                <a:close/>
              </a:path>
              <a:path w="5664834" h="417830">
                <a:moveTo>
                  <a:pt x="5617684" y="370994"/>
                </a:moveTo>
                <a:lnTo>
                  <a:pt x="5609371" y="377921"/>
                </a:lnTo>
                <a:lnTo>
                  <a:pt x="5612419" y="376397"/>
                </a:lnTo>
                <a:lnTo>
                  <a:pt x="5612419" y="411830"/>
                </a:lnTo>
                <a:lnTo>
                  <a:pt x="5613943" y="411449"/>
                </a:lnTo>
                <a:lnTo>
                  <a:pt x="5615467" y="409925"/>
                </a:lnTo>
                <a:lnTo>
                  <a:pt x="5616991" y="409925"/>
                </a:lnTo>
                <a:lnTo>
                  <a:pt x="5616991" y="371825"/>
                </a:lnTo>
                <a:lnTo>
                  <a:pt x="5617684" y="370994"/>
                </a:lnTo>
                <a:close/>
              </a:path>
              <a:path w="5664834" h="417830">
                <a:moveTo>
                  <a:pt x="5618515" y="47237"/>
                </a:moveTo>
                <a:lnTo>
                  <a:pt x="5616991" y="45713"/>
                </a:lnTo>
                <a:lnTo>
                  <a:pt x="5617685" y="46546"/>
                </a:lnTo>
                <a:lnTo>
                  <a:pt x="5618515" y="47237"/>
                </a:lnTo>
                <a:close/>
              </a:path>
              <a:path w="5664834" h="417830">
                <a:moveTo>
                  <a:pt x="5617685" y="46546"/>
                </a:moveTo>
                <a:lnTo>
                  <a:pt x="5616991" y="45713"/>
                </a:lnTo>
                <a:lnTo>
                  <a:pt x="5616991" y="45968"/>
                </a:lnTo>
                <a:lnTo>
                  <a:pt x="5617685" y="46546"/>
                </a:lnTo>
                <a:close/>
              </a:path>
              <a:path w="5664834" h="417830">
                <a:moveTo>
                  <a:pt x="5618515" y="370301"/>
                </a:moveTo>
                <a:lnTo>
                  <a:pt x="5617684" y="370994"/>
                </a:lnTo>
                <a:lnTo>
                  <a:pt x="5616991" y="371825"/>
                </a:lnTo>
                <a:lnTo>
                  <a:pt x="5618515" y="370301"/>
                </a:lnTo>
                <a:close/>
              </a:path>
              <a:path w="5664834" h="417830">
                <a:moveTo>
                  <a:pt x="5618515" y="409054"/>
                </a:moveTo>
                <a:lnTo>
                  <a:pt x="5618515" y="370301"/>
                </a:lnTo>
                <a:lnTo>
                  <a:pt x="5616991" y="371825"/>
                </a:lnTo>
                <a:lnTo>
                  <a:pt x="5616991" y="409925"/>
                </a:lnTo>
                <a:lnTo>
                  <a:pt x="5618515" y="409054"/>
                </a:lnTo>
                <a:close/>
              </a:path>
              <a:path w="5664834" h="417830">
                <a:moveTo>
                  <a:pt x="5624611" y="362681"/>
                </a:moveTo>
                <a:lnTo>
                  <a:pt x="5617684" y="370994"/>
                </a:lnTo>
                <a:lnTo>
                  <a:pt x="5618515" y="370301"/>
                </a:lnTo>
                <a:lnTo>
                  <a:pt x="5618515" y="409054"/>
                </a:lnTo>
                <a:lnTo>
                  <a:pt x="5623087" y="406442"/>
                </a:lnTo>
                <a:lnTo>
                  <a:pt x="5623087" y="365729"/>
                </a:lnTo>
                <a:lnTo>
                  <a:pt x="5624611" y="362681"/>
                </a:lnTo>
                <a:close/>
              </a:path>
              <a:path w="5664834" h="417830">
                <a:moveTo>
                  <a:pt x="5618515" y="47542"/>
                </a:moveTo>
                <a:lnTo>
                  <a:pt x="5618515" y="47237"/>
                </a:lnTo>
                <a:lnTo>
                  <a:pt x="5617685" y="46546"/>
                </a:lnTo>
                <a:lnTo>
                  <a:pt x="5618515" y="47542"/>
                </a:lnTo>
                <a:close/>
              </a:path>
              <a:path w="5664834" h="417830">
                <a:moveTo>
                  <a:pt x="5624611" y="54857"/>
                </a:moveTo>
                <a:lnTo>
                  <a:pt x="5623087" y="51809"/>
                </a:lnTo>
                <a:lnTo>
                  <a:pt x="5623087" y="53029"/>
                </a:lnTo>
                <a:lnTo>
                  <a:pt x="5624611" y="54857"/>
                </a:lnTo>
                <a:close/>
              </a:path>
              <a:path w="5664834" h="417830">
                <a:moveTo>
                  <a:pt x="5629183" y="402305"/>
                </a:moveTo>
                <a:lnTo>
                  <a:pt x="5629183" y="353537"/>
                </a:lnTo>
                <a:lnTo>
                  <a:pt x="5623087" y="365729"/>
                </a:lnTo>
                <a:lnTo>
                  <a:pt x="5623087" y="406442"/>
                </a:lnTo>
                <a:lnTo>
                  <a:pt x="5627659" y="403829"/>
                </a:lnTo>
                <a:lnTo>
                  <a:pt x="5629183" y="402305"/>
                </a:lnTo>
                <a:close/>
              </a:path>
              <a:path w="5664834" h="417830">
                <a:moveTo>
                  <a:pt x="5632231" y="400128"/>
                </a:moveTo>
                <a:lnTo>
                  <a:pt x="5632231" y="342869"/>
                </a:lnTo>
                <a:lnTo>
                  <a:pt x="5627659" y="356585"/>
                </a:lnTo>
                <a:lnTo>
                  <a:pt x="5629183" y="353537"/>
                </a:lnTo>
                <a:lnTo>
                  <a:pt x="5629183" y="402305"/>
                </a:lnTo>
                <a:lnTo>
                  <a:pt x="5632231" y="400128"/>
                </a:lnTo>
                <a:close/>
              </a:path>
              <a:path w="5664834" h="417830">
                <a:moveTo>
                  <a:pt x="5641375" y="393161"/>
                </a:moveTo>
                <a:lnTo>
                  <a:pt x="5641375" y="24384"/>
                </a:lnTo>
                <a:lnTo>
                  <a:pt x="5639851" y="24384"/>
                </a:lnTo>
                <a:lnTo>
                  <a:pt x="5639851" y="393161"/>
                </a:lnTo>
                <a:lnTo>
                  <a:pt x="5641375" y="393161"/>
                </a:lnTo>
                <a:close/>
              </a:path>
              <a:path w="5664834" h="417830">
                <a:moveTo>
                  <a:pt x="5664235" y="336773"/>
                </a:moveTo>
                <a:lnTo>
                  <a:pt x="5664235" y="79241"/>
                </a:lnTo>
                <a:lnTo>
                  <a:pt x="5659663" y="56381"/>
                </a:lnTo>
                <a:lnTo>
                  <a:pt x="5658139" y="50285"/>
                </a:lnTo>
                <a:lnTo>
                  <a:pt x="5656615" y="48761"/>
                </a:lnTo>
                <a:lnTo>
                  <a:pt x="5650519" y="36576"/>
                </a:lnTo>
                <a:lnTo>
                  <a:pt x="5648995" y="35052"/>
                </a:lnTo>
                <a:lnTo>
                  <a:pt x="5641375" y="25908"/>
                </a:lnTo>
                <a:lnTo>
                  <a:pt x="5641375" y="391637"/>
                </a:lnTo>
                <a:lnTo>
                  <a:pt x="5648995" y="382493"/>
                </a:lnTo>
                <a:lnTo>
                  <a:pt x="5650519" y="382493"/>
                </a:lnTo>
                <a:lnTo>
                  <a:pt x="5650519" y="380969"/>
                </a:lnTo>
                <a:lnTo>
                  <a:pt x="5656615" y="368777"/>
                </a:lnTo>
                <a:lnTo>
                  <a:pt x="5658139" y="367253"/>
                </a:lnTo>
                <a:lnTo>
                  <a:pt x="5659663" y="359633"/>
                </a:lnTo>
                <a:lnTo>
                  <a:pt x="5662711" y="352013"/>
                </a:lnTo>
                <a:lnTo>
                  <a:pt x="5662711" y="344393"/>
                </a:lnTo>
                <a:lnTo>
                  <a:pt x="5664235" y="336773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7593604" y="1958840"/>
            <a:ext cx="1586821" cy="583830"/>
          </a:xfrm>
          <a:custGeom>
            <a:avLst/>
            <a:gdLst/>
            <a:ahLst/>
            <a:cxnLst/>
            <a:rect l="l" t="t" r="r" b="b"/>
            <a:pathLst>
              <a:path w="1682750" h="619125">
                <a:moveTo>
                  <a:pt x="1682343" y="504398"/>
                </a:moveTo>
                <a:lnTo>
                  <a:pt x="1680834" y="112760"/>
                </a:lnTo>
                <a:lnTo>
                  <a:pt x="1680834" y="102092"/>
                </a:lnTo>
                <a:lnTo>
                  <a:pt x="1679310" y="89900"/>
                </a:lnTo>
                <a:lnTo>
                  <a:pt x="1662546" y="50276"/>
                </a:lnTo>
                <a:lnTo>
                  <a:pt x="1621398" y="13716"/>
                </a:lnTo>
                <a:lnTo>
                  <a:pt x="1578726" y="1524"/>
                </a:lnTo>
                <a:lnTo>
                  <a:pt x="1568058" y="0"/>
                </a:lnTo>
                <a:lnTo>
                  <a:pt x="112760" y="0"/>
                </a:lnTo>
                <a:lnTo>
                  <a:pt x="68564" y="9144"/>
                </a:lnTo>
                <a:lnTo>
                  <a:pt x="59420" y="15240"/>
                </a:lnTo>
                <a:lnTo>
                  <a:pt x="48752" y="19812"/>
                </a:lnTo>
                <a:lnTo>
                  <a:pt x="41132" y="27416"/>
                </a:lnTo>
                <a:lnTo>
                  <a:pt x="33528" y="33512"/>
                </a:lnTo>
                <a:lnTo>
                  <a:pt x="18288" y="51800"/>
                </a:lnTo>
                <a:lnTo>
                  <a:pt x="9144" y="70088"/>
                </a:lnTo>
                <a:lnTo>
                  <a:pt x="4572" y="80756"/>
                </a:lnTo>
                <a:lnTo>
                  <a:pt x="1524" y="91424"/>
                </a:lnTo>
                <a:lnTo>
                  <a:pt x="0" y="103616"/>
                </a:lnTo>
                <a:lnTo>
                  <a:pt x="0" y="516590"/>
                </a:lnTo>
                <a:lnTo>
                  <a:pt x="13716" y="559262"/>
                </a:lnTo>
                <a:lnTo>
                  <a:pt x="32004" y="583646"/>
                </a:lnTo>
                <a:lnTo>
                  <a:pt x="32004" y="105140"/>
                </a:lnTo>
                <a:lnTo>
                  <a:pt x="33528" y="95996"/>
                </a:lnTo>
                <a:lnTo>
                  <a:pt x="35052" y="88376"/>
                </a:lnTo>
                <a:lnTo>
                  <a:pt x="38100" y="80756"/>
                </a:lnTo>
                <a:lnTo>
                  <a:pt x="42656" y="74660"/>
                </a:lnTo>
                <a:lnTo>
                  <a:pt x="45704" y="67040"/>
                </a:lnTo>
                <a:lnTo>
                  <a:pt x="74660" y="41132"/>
                </a:lnTo>
                <a:lnTo>
                  <a:pt x="1577202" y="31988"/>
                </a:lnTo>
                <a:lnTo>
                  <a:pt x="1584822" y="33512"/>
                </a:lnTo>
                <a:lnTo>
                  <a:pt x="1592442" y="36560"/>
                </a:lnTo>
                <a:lnTo>
                  <a:pt x="1600062" y="38084"/>
                </a:lnTo>
                <a:lnTo>
                  <a:pt x="1607682" y="42656"/>
                </a:lnTo>
                <a:lnTo>
                  <a:pt x="1613778" y="47228"/>
                </a:lnTo>
                <a:lnTo>
                  <a:pt x="1621398" y="51800"/>
                </a:lnTo>
                <a:lnTo>
                  <a:pt x="1632066" y="62468"/>
                </a:lnTo>
                <a:lnTo>
                  <a:pt x="1636638" y="68564"/>
                </a:lnTo>
                <a:lnTo>
                  <a:pt x="1639686" y="76184"/>
                </a:lnTo>
                <a:lnTo>
                  <a:pt x="1644258" y="82280"/>
                </a:lnTo>
                <a:lnTo>
                  <a:pt x="1645782" y="89900"/>
                </a:lnTo>
                <a:lnTo>
                  <a:pt x="1648830" y="97520"/>
                </a:lnTo>
                <a:lnTo>
                  <a:pt x="1648830" y="106664"/>
                </a:lnTo>
                <a:lnTo>
                  <a:pt x="1650354" y="114284"/>
                </a:lnTo>
                <a:lnTo>
                  <a:pt x="1650354" y="583341"/>
                </a:lnTo>
                <a:lnTo>
                  <a:pt x="1656450" y="576026"/>
                </a:lnTo>
                <a:lnTo>
                  <a:pt x="1668642" y="557738"/>
                </a:lnTo>
                <a:lnTo>
                  <a:pt x="1673214" y="548594"/>
                </a:lnTo>
                <a:lnTo>
                  <a:pt x="1679310" y="527258"/>
                </a:lnTo>
                <a:lnTo>
                  <a:pt x="1680834" y="515066"/>
                </a:lnTo>
                <a:lnTo>
                  <a:pt x="1682343" y="504398"/>
                </a:lnTo>
                <a:close/>
              </a:path>
              <a:path w="1682750" h="619125">
                <a:moveTo>
                  <a:pt x="1650354" y="583341"/>
                </a:moveTo>
                <a:lnTo>
                  <a:pt x="1650354" y="504398"/>
                </a:lnTo>
                <a:lnTo>
                  <a:pt x="1647306" y="522686"/>
                </a:lnTo>
                <a:lnTo>
                  <a:pt x="1645782" y="530306"/>
                </a:lnTo>
                <a:lnTo>
                  <a:pt x="1625970" y="563834"/>
                </a:lnTo>
                <a:lnTo>
                  <a:pt x="1590918" y="583646"/>
                </a:lnTo>
                <a:lnTo>
                  <a:pt x="103616" y="586694"/>
                </a:lnTo>
                <a:lnTo>
                  <a:pt x="95996" y="585170"/>
                </a:lnTo>
                <a:lnTo>
                  <a:pt x="88376" y="582122"/>
                </a:lnTo>
                <a:lnTo>
                  <a:pt x="80756" y="580598"/>
                </a:lnTo>
                <a:lnTo>
                  <a:pt x="73136" y="576026"/>
                </a:lnTo>
                <a:lnTo>
                  <a:pt x="67040" y="572978"/>
                </a:lnTo>
                <a:lnTo>
                  <a:pt x="60944" y="566882"/>
                </a:lnTo>
                <a:lnTo>
                  <a:pt x="35052" y="528782"/>
                </a:lnTo>
                <a:lnTo>
                  <a:pt x="32004" y="512018"/>
                </a:lnTo>
                <a:lnTo>
                  <a:pt x="32004" y="583646"/>
                </a:lnTo>
                <a:lnTo>
                  <a:pt x="80756" y="614111"/>
                </a:lnTo>
                <a:lnTo>
                  <a:pt x="114284" y="618683"/>
                </a:lnTo>
                <a:lnTo>
                  <a:pt x="1568058" y="618683"/>
                </a:lnTo>
                <a:lnTo>
                  <a:pt x="1612254" y="609539"/>
                </a:lnTo>
                <a:lnTo>
                  <a:pt x="1641210" y="591266"/>
                </a:lnTo>
                <a:lnTo>
                  <a:pt x="1648830" y="585170"/>
                </a:lnTo>
                <a:lnTo>
                  <a:pt x="1650354" y="583341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/>
          <p:nvPr/>
        </p:nvSpPr>
        <p:spPr>
          <a:xfrm>
            <a:off x="4450878" y="2756370"/>
            <a:ext cx="1616761" cy="716165"/>
          </a:xfrm>
          <a:custGeom>
            <a:avLst/>
            <a:gdLst/>
            <a:ahLst/>
            <a:cxnLst/>
            <a:rect l="l" t="t" r="r" b="b"/>
            <a:pathLst>
              <a:path w="1714500" h="759460">
                <a:moveTo>
                  <a:pt x="1714362" y="633938"/>
                </a:moveTo>
                <a:lnTo>
                  <a:pt x="1714362" y="121904"/>
                </a:lnTo>
                <a:lnTo>
                  <a:pt x="1711314" y="108204"/>
                </a:lnTo>
                <a:lnTo>
                  <a:pt x="1697598" y="71628"/>
                </a:lnTo>
                <a:lnTo>
                  <a:pt x="1664070" y="30480"/>
                </a:lnTo>
                <a:lnTo>
                  <a:pt x="1630542" y="10668"/>
                </a:lnTo>
                <a:lnTo>
                  <a:pt x="1590918" y="0"/>
                </a:lnTo>
                <a:lnTo>
                  <a:pt x="121904" y="0"/>
                </a:lnTo>
                <a:lnTo>
                  <a:pt x="82296" y="10668"/>
                </a:lnTo>
                <a:lnTo>
                  <a:pt x="48768" y="32004"/>
                </a:lnTo>
                <a:lnTo>
                  <a:pt x="22860" y="60960"/>
                </a:lnTo>
                <a:lnTo>
                  <a:pt x="6096" y="97536"/>
                </a:lnTo>
                <a:lnTo>
                  <a:pt x="0" y="123428"/>
                </a:lnTo>
                <a:lnTo>
                  <a:pt x="0" y="635462"/>
                </a:lnTo>
                <a:lnTo>
                  <a:pt x="6096" y="662894"/>
                </a:lnTo>
                <a:lnTo>
                  <a:pt x="10668" y="675086"/>
                </a:lnTo>
                <a:lnTo>
                  <a:pt x="16764" y="687263"/>
                </a:lnTo>
                <a:lnTo>
                  <a:pt x="32004" y="708599"/>
                </a:lnTo>
                <a:lnTo>
                  <a:pt x="32004" y="124952"/>
                </a:lnTo>
                <a:lnTo>
                  <a:pt x="33528" y="114284"/>
                </a:lnTo>
                <a:lnTo>
                  <a:pt x="36576" y="105156"/>
                </a:lnTo>
                <a:lnTo>
                  <a:pt x="39624" y="94488"/>
                </a:lnTo>
                <a:lnTo>
                  <a:pt x="44196" y="86868"/>
                </a:lnTo>
                <a:lnTo>
                  <a:pt x="70104" y="54864"/>
                </a:lnTo>
                <a:lnTo>
                  <a:pt x="106664" y="36576"/>
                </a:lnTo>
                <a:lnTo>
                  <a:pt x="115808" y="33528"/>
                </a:lnTo>
                <a:lnTo>
                  <a:pt x="126476" y="32004"/>
                </a:lnTo>
                <a:lnTo>
                  <a:pt x="1589394" y="32004"/>
                </a:lnTo>
                <a:lnTo>
                  <a:pt x="1627494" y="44196"/>
                </a:lnTo>
                <a:lnTo>
                  <a:pt x="1659498" y="70104"/>
                </a:lnTo>
                <a:lnTo>
                  <a:pt x="1677786" y="106680"/>
                </a:lnTo>
                <a:lnTo>
                  <a:pt x="1680834" y="115808"/>
                </a:lnTo>
                <a:lnTo>
                  <a:pt x="1682358" y="126476"/>
                </a:lnTo>
                <a:lnTo>
                  <a:pt x="1682358" y="710123"/>
                </a:lnTo>
                <a:lnTo>
                  <a:pt x="1683882" y="708599"/>
                </a:lnTo>
                <a:lnTo>
                  <a:pt x="1691502" y="697931"/>
                </a:lnTo>
                <a:lnTo>
                  <a:pt x="1703694" y="673562"/>
                </a:lnTo>
                <a:lnTo>
                  <a:pt x="1708266" y="661370"/>
                </a:lnTo>
                <a:lnTo>
                  <a:pt x="1714362" y="633938"/>
                </a:lnTo>
                <a:close/>
              </a:path>
              <a:path w="1714500" h="759460">
                <a:moveTo>
                  <a:pt x="1682358" y="710123"/>
                </a:moveTo>
                <a:lnTo>
                  <a:pt x="1682358" y="632414"/>
                </a:lnTo>
                <a:lnTo>
                  <a:pt x="1680834" y="643082"/>
                </a:lnTo>
                <a:lnTo>
                  <a:pt x="1677786" y="653750"/>
                </a:lnTo>
                <a:lnTo>
                  <a:pt x="1651878" y="696407"/>
                </a:lnTo>
                <a:lnTo>
                  <a:pt x="1635114" y="708599"/>
                </a:lnTo>
                <a:lnTo>
                  <a:pt x="1627494" y="714695"/>
                </a:lnTo>
                <a:lnTo>
                  <a:pt x="1577218" y="726887"/>
                </a:lnTo>
                <a:lnTo>
                  <a:pt x="137144" y="726887"/>
                </a:lnTo>
                <a:lnTo>
                  <a:pt x="124952" y="725363"/>
                </a:lnTo>
                <a:lnTo>
                  <a:pt x="114284" y="723839"/>
                </a:lnTo>
                <a:lnTo>
                  <a:pt x="105140" y="720791"/>
                </a:lnTo>
                <a:lnTo>
                  <a:pt x="94472" y="717743"/>
                </a:lnTo>
                <a:lnTo>
                  <a:pt x="85344" y="713171"/>
                </a:lnTo>
                <a:lnTo>
                  <a:pt x="77724" y="708599"/>
                </a:lnTo>
                <a:lnTo>
                  <a:pt x="68580" y="702503"/>
                </a:lnTo>
                <a:lnTo>
                  <a:pt x="62484" y="694883"/>
                </a:lnTo>
                <a:lnTo>
                  <a:pt x="54864" y="687263"/>
                </a:lnTo>
                <a:lnTo>
                  <a:pt x="36576" y="652226"/>
                </a:lnTo>
                <a:lnTo>
                  <a:pt x="32004" y="630890"/>
                </a:lnTo>
                <a:lnTo>
                  <a:pt x="32004" y="708599"/>
                </a:lnTo>
                <a:lnTo>
                  <a:pt x="71628" y="742127"/>
                </a:lnTo>
                <a:lnTo>
                  <a:pt x="109712" y="755843"/>
                </a:lnTo>
                <a:lnTo>
                  <a:pt x="137144" y="758891"/>
                </a:lnTo>
                <a:lnTo>
                  <a:pt x="1578742" y="758891"/>
                </a:lnTo>
                <a:lnTo>
                  <a:pt x="1606158" y="755843"/>
                </a:lnTo>
                <a:lnTo>
                  <a:pt x="1618350" y="751271"/>
                </a:lnTo>
                <a:lnTo>
                  <a:pt x="1632066" y="746699"/>
                </a:lnTo>
                <a:lnTo>
                  <a:pt x="1642734" y="740603"/>
                </a:lnTo>
                <a:lnTo>
                  <a:pt x="1654926" y="734507"/>
                </a:lnTo>
                <a:lnTo>
                  <a:pt x="1665594" y="726887"/>
                </a:lnTo>
                <a:lnTo>
                  <a:pt x="1682358" y="710123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object 10"/>
          <p:cNvSpPr/>
          <p:nvPr/>
        </p:nvSpPr>
        <p:spPr>
          <a:xfrm>
            <a:off x="1201819" y="2000517"/>
            <a:ext cx="142263" cy="150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" name="object 11"/>
          <p:cNvSpPr/>
          <p:nvPr/>
        </p:nvSpPr>
        <p:spPr>
          <a:xfrm>
            <a:off x="4501538" y="3687553"/>
            <a:ext cx="1554486" cy="93413"/>
          </a:xfrm>
          <a:custGeom>
            <a:avLst/>
            <a:gdLst/>
            <a:ahLst/>
            <a:cxnLst/>
            <a:rect l="l" t="t" r="r" b="b"/>
            <a:pathLst>
              <a:path w="1648460" h="99060">
                <a:moveTo>
                  <a:pt x="1648232" y="99044"/>
                </a:moveTo>
                <a:lnTo>
                  <a:pt x="1646925" y="89900"/>
                </a:lnTo>
                <a:lnTo>
                  <a:pt x="1643877" y="77708"/>
                </a:lnTo>
                <a:lnTo>
                  <a:pt x="1639305" y="68564"/>
                </a:lnTo>
                <a:lnTo>
                  <a:pt x="1634733" y="57896"/>
                </a:lnTo>
                <a:lnTo>
                  <a:pt x="1607301" y="25908"/>
                </a:lnTo>
                <a:lnTo>
                  <a:pt x="1569201" y="4572"/>
                </a:lnTo>
                <a:lnTo>
                  <a:pt x="1537197" y="0"/>
                </a:lnTo>
                <a:lnTo>
                  <a:pt x="110855" y="0"/>
                </a:lnTo>
                <a:lnTo>
                  <a:pt x="66659" y="9144"/>
                </a:lnTo>
                <a:lnTo>
                  <a:pt x="24002" y="41148"/>
                </a:lnTo>
                <a:lnTo>
                  <a:pt x="13334" y="59420"/>
                </a:lnTo>
                <a:lnTo>
                  <a:pt x="7238" y="70088"/>
                </a:lnTo>
                <a:lnTo>
                  <a:pt x="4190" y="80756"/>
                </a:lnTo>
                <a:lnTo>
                  <a:pt x="1142" y="89900"/>
                </a:lnTo>
                <a:lnTo>
                  <a:pt x="0" y="99044"/>
                </a:lnTo>
                <a:lnTo>
                  <a:pt x="32528" y="99044"/>
                </a:lnTo>
                <a:lnTo>
                  <a:pt x="34655" y="88376"/>
                </a:lnTo>
                <a:lnTo>
                  <a:pt x="40751" y="73136"/>
                </a:lnTo>
                <a:lnTo>
                  <a:pt x="74279" y="41148"/>
                </a:lnTo>
                <a:lnTo>
                  <a:pt x="1546341" y="32004"/>
                </a:lnTo>
                <a:lnTo>
                  <a:pt x="1553961" y="33528"/>
                </a:lnTo>
                <a:lnTo>
                  <a:pt x="1561581" y="36576"/>
                </a:lnTo>
                <a:lnTo>
                  <a:pt x="1569201" y="38100"/>
                </a:lnTo>
                <a:lnTo>
                  <a:pt x="1575297" y="42672"/>
                </a:lnTo>
                <a:lnTo>
                  <a:pt x="1582917" y="45720"/>
                </a:lnTo>
                <a:lnTo>
                  <a:pt x="1589013" y="50292"/>
                </a:lnTo>
                <a:lnTo>
                  <a:pt x="1593585" y="56372"/>
                </a:lnTo>
                <a:lnTo>
                  <a:pt x="1599681" y="62468"/>
                </a:lnTo>
                <a:lnTo>
                  <a:pt x="1604253" y="68564"/>
                </a:lnTo>
                <a:lnTo>
                  <a:pt x="1607301" y="74660"/>
                </a:lnTo>
                <a:lnTo>
                  <a:pt x="1613397" y="89900"/>
                </a:lnTo>
                <a:lnTo>
                  <a:pt x="1615226" y="99044"/>
                </a:lnTo>
                <a:lnTo>
                  <a:pt x="1648232" y="99044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" name="object 12"/>
          <p:cNvSpPr/>
          <p:nvPr/>
        </p:nvSpPr>
        <p:spPr>
          <a:xfrm>
            <a:off x="7602227" y="2958990"/>
            <a:ext cx="1618558" cy="754489"/>
          </a:xfrm>
          <a:custGeom>
            <a:avLst/>
            <a:gdLst/>
            <a:ahLst/>
            <a:cxnLst/>
            <a:rect l="l" t="t" r="r" b="b"/>
            <a:pathLst>
              <a:path w="1716404" h="800100">
                <a:moveTo>
                  <a:pt x="1715871" y="656783"/>
                </a:moveTo>
                <a:lnTo>
                  <a:pt x="1715871" y="143240"/>
                </a:lnTo>
                <a:lnTo>
                  <a:pt x="1714347" y="128000"/>
                </a:lnTo>
                <a:lnTo>
                  <a:pt x="1703679" y="86868"/>
                </a:lnTo>
                <a:lnTo>
                  <a:pt x="1682343" y="51816"/>
                </a:lnTo>
                <a:lnTo>
                  <a:pt x="1650354" y="22860"/>
                </a:lnTo>
                <a:lnTo>
                  <a:pt x="1613778" y="6096"/>
                </a:lnTo>
                <a:lnTo>
                  <a:pt x="1584822" y="0"/>
                </a:lnTo>
                <a:lnTo>
                  <a:pt x="129524" y="0"/>
                </a:lnTo>
                <a:lnTo>
                  <a:pt x="88376" y="10668"/>
                </a:lnTo>
                <a:lnTo>
                  <a:pt x="63992" y="24384"/>
                </a:lnTo>
                <a:lnTo>
                  <a:pt x="51800" y="32004"/>
                </a:lnTo>
                <a:lnTo>
                  <a:pt x="42656" y="42672"/>
                </a:lnTo>
                <a:lnTo>
                  <a:pt x="33512" y="51816"/>
                </a:lnTo>
                <a:lnTo>
                  <a:pt x="24384" y="64008"/>
                </a:lnTo>
                <a:lnTo>
                  <a:pt x="7620" y="100584"/>
                </a:lnTo>
                <a:lnTo>
                  <a:pt x="0" y="143240"/>
                </a:lnTo>
                <a:lnTo>
                  <a:pt x="0" y="656783"/>
                </a:lnTo>
                <a:lnTo>
                  <a:pt x="12192" y="713171"/>
                </a:lnTo>
                <a:lnTo>
                  <a:pt x="31988" y="746085"/>
                </a:lnTo>
                <a:lnTo>
                  <a:pt x="31988" y="143240"/>
                </a:lnTo>
                <a:lnTo>
                  <a:pt x="33512" y="131048"/>
                </a:lnTo>
                <a:lnTo>
                  <a:pt x="45704" y="89916"/>
                </a:lnTo>
                <a:lnTo>
                  <a:pt x="73136" y="56388"/>
                </a:lnTo>
                <a:lnTo>
                  <a:pt x="111236" y="36576"/>
                </a:lnTo>
                <a:lnTo>
                  <a:pt x="1571106" y="30480"/>
                </a:lnTo>
                <a:lnTo>
                  <a:pt x="1583298" y="32004"/>
                </a:lnTo>
                <a:lnTo>
                  <a:pt x="1593966" y="33528"/>
                </a:lnTo>
                <a:lnTo>
                  <a:pt x="1615302" y="39624"/>
                </a:lnTo>
                <a:lnTo>
                  <a:pt x="1625970" y="45720"/>
                </a:lnTo>
                <a:lnTo>
                  <a:pt x="1635114" y="50292"/>
                </a:lnTo>
                <a:lnTo>
                  <a:pt x="1642734" y="57912"/>
                </a:lnTo>
                <a:lnTo>
                  <a:pt x="1651878" y="64008"/>
                </a:lnTo>
                <a:lnTo>
                  <a:pt x="1657974" y="73152"/>
                </a:lnTo>
                <a:lnTo>
                  <a:pt x="1679295" y="111236"/>
                </a:lnTo>
                <a:lnTo>
                  <a:pt x="1683867" y="144764"/>
                </a:lnTo>
                <a:lnTo>
                  <a:pt x="1683867" y="744921"/>
                </a:lnTo>
                <a:lnTo>
                  <a:pt x="1691487" y="736031"/>
                </a:lnTo>
                <a:lnTo>
                  <a:pt x="1703679" y="711647"/>
                </a:lnTo>
                <a:lnTo>
                  <a:pt x="1712823" y="684215"/>
                </a:lnTo>
                <a:lnTo>
                  <a:pt x="1715871" y="656783"/>
                </a:lnTo>
                <a:close/>
              </a:path>
              <a:path w="1716404" h="800100">
                <a:moveTo>
                  <a:pt x="1683867" y="744921"/>
                </a:moveTo>
                <a:lnTo>
                  <a:pt x="1683867" y="656783"/>
                </a:lnTo>
                <a:lnTo>
                  <a:pt x="1682343" y="668975"/>
                </a:lnTo>
                <a:lnTo>
                  <a:pt x="1680819" y="679643"/>
                </a:lnTo>
                <a:lnTo>
                  <a:pt x="1657974" y="728411"/>
                </a:lnTo>
                <a:lnTo>
                  <a:pt x="1624446" y="755843"/>
                </a:lnTo>
                <a:lnTo>
                  <a:pt x="1581774" y="768035"/>
                </a:lnTo>
                <a:lnTo>
                  <a:pt x="132572" y="768035"/>
                </a:lnTo>
                <a:lnTo>
                  <a:pt x="121904" y="766511"/>
                </a:lnTo>
                <a:lnTo>
                  <a:pt x="109712" y="763463"/>
                </a:lnTo>
                <a:lnTo>
                  <a:pt x="100568" y="758891"/>
                </a:lnTo>
                <a:lnTo>
                  <a:pt x="89900" y="754319"/>
                </a:lnTo>
                <a:lnTo>
                  <a:pt x="57896" y="726887"/>
                </a:lnTo>
                <a:lnTo>
                  <a:pt x="36560" y="688787"/>
                </a:lnTo>
                <a:lnTo>
                  <a:pt x="31988" y="655259"/>
                </a:lnTo>
                <a:lnTo>
                  <a:pt x="31988" y="746085"/>
                </a:lnTo>
                <a:lnTo>
                  <a:pt x="63992" y="775655"/>
                </a:lnTo>
                <a:lnTo>
                  <a:pt x="102092" y="793943"/>
                </a:lnTo>
                <a:lnTo>
                  <a:pt x="131048" y="800039"/>
                </a:lnTo>
                <a:lnTo>
                  <a:pt x="1572630" y="800039"/>
                </a:lnTo>
                <a:lnTo>
                  <a:pt x="1586346" y="798515"/>
                </a:lnTo>
                <a:lnTo>
                  <a:pt x="1601586" y="796991"/>
                </a:lnTo>
                <a:lnTo>
                  <a:pt x="1615302" y="793943"/>
                </a:lnTo>
                <a:lnTo>
                  <a:pt x="1627494" y="787847"/>
                </a:lnTo>
                <a:lnTo>
                  <a:pt x="1641210" y="781751"/>
                </a:lnTo>
                <a:lnTo>
                  <a:pt x="1651878" y="775655"/>
                </a:lnTo>
                <a:lnTo>
                  <a:pt x="1664070" y="766511"/>
                </a:lnTo>
                <a:lnTo>
                  <a:pt x="1673199" y="757367"/>
                </a:lnTo>
                <a:lnTo>
                  <a:pt x="1683867" y="744921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" name="object 13"/>
          <p:cNvSpPr/>
          <p:nvPr/>
        </p:nvSpPr>
        <p:spPr>
          <a:xfrm>
            <a:off x="1624291" y="2608362"/>
            <a:ext cx="125018" cy="1250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" name="object 14"/>
          <p:cNvSpPr/>
          <p:nvPr/>
        </p:nvSpPr>
        <p:spPr>
          <a:xfrm>
            <a:off x="1201819" y="3138616"/>
            <a:ext cx="142263" cy="150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" name="object 15"/>
          <p:cNvSpPr/>
          <p:nvPr/>
        </p:nvSpPr>
        <p:spPr>
          <a:xfrm>
            <a:off x="1201819" y="3453317"/>
            <a:ext cx="142263" cy="1465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" name="object 16"/>
          <p:cNvSpPr/>
          <p:nvPr/>
        </p:nvSpPr>
        <p:spPr>
          <a:xfrm>
            <a:off x="1201819" y="3763706"/>
            <a:ext cx="142263" cy="1422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" name="object 17"/>
          <p:cNvSpPr/>
          <p:nvPr/>
        </p:nvSpPr>
        <p:spPr>
          <a:xfrm>
            <a:off x="1201819" y="3780952"/>
            <a:ext cx="47904" cy="1796"/>
          </a:xfrm>
          <a:custGeom>
            <a:avLst/>
            <a:gdLst/>
            <a:ahLst/>
            <a:cxnLst/>
            <a:rect l="l" t="t" r="r" b="b"/>
            <a:pathLst>
              <a:path w="50800" h="1904">
                <a:moveTo>
                  <a:pt x="50287" y="1325"/>
                </a:moveTo>
                <a:lnTo>
                  <a:pt x="50287" y="0"/>
                </a:lnTo>
                <a:lnTo>
                  <a:pt x="0" y="0"/>
                </a:lnTo>
                <a:lnTo>
                  <a:pt x="0" y="1325"/>
                </a:lnTo>
                <a:lnTo>
                  <a:pt x="50287" y="1325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" name="object 20"/>
          <p:cNvSpPr/>
          <p:nvPr/>
        </p:nvSpPr>
        <p:spPr>
          <a:xfrm>
            <a:off x="3627481" y="3780951"/>
            <a:ext cx="5725015" cy="23250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" name="object 21"/>
          <p:cNvSpPr/>
          <p:nvPr/>
        </p:nvSpPr>
        <p:spPr>
          <a:xfrm>
            <a:off x="4501179" y="3780951"/>
            <a:ext cx="1555085" cy="481436"/>
          </a:xfrm>
          <a:custGeom>
            <a:avLst/>
            <a:gdLst/>
            <a:ahLst/>
            <a:cxnLst/>
            <a:rect l="l" t="t" r="r" b="b"/>
            <a:pathLst>
              <a:path w="1649095" h="510539">
                <a:moveTo>
                  <a:pt x="32909" y="0"/>
                </a:moveTo>
                <a:lnTo>
                  <a:pt x="381" y="0"/>
                </a:lnTo>
                <a:lnTo>
                  <a:pt x="0" y="3048"/>
                </a:lnTo>
                <a:lnTo>
                  <a:pt x="0" y="409925"/>
                </a:lnTo>
                <a:lnTo>
                  <a:pt x="3048" y="420593"/>
                </a:lnTo>
                <a:lnTo>
                  <a:pt x="4572" y="431261"/>
                </a:lnTo>
                <a:lnTo>
                  <a:pt x="13716" y="452597"/>
                </a:lnTo>
                <a:lnTo>
                  <a:pt x="19812" y="461741"/>
                </a:lnTo>
                <a:lnTo>
                  <a:pt x="25908" y="469361"/>
                </a:lnTo>
                <a:lnTo>
                  <a:pt x="32004" y="475463"/>
                </a:lnTo>
                <a:lnTo>
                  <a:pt x="32004" y="4572"/>
                </a:lnTo>
                <a:lnTo>
                  <a:pt x="32909" y="0"/>
                </a:lnTo>
                <a:close/>
              </a:path>
              <a:path w="1649095" h="510539">
                <a:moveTo>
                  <a:pt x="1616826" y="476981"/>
                </a:moveTo>
                <a:lnTo>
                  <a:pt x="1616826" y="406877"/>
                </a:lnTo>
                <a:lnTo>
                  <a:pt x="1613778" y="422117"/>
                </a:lnTo>
                <a:lnTo>
                  <a:pt x="1607682" y="437357"/>
                </a:lnTo>
                <a:lnTo>
                  <a:pt x="1574154" y="469361"/>
                </a:lnTo>
                <a:lnTo>
                  <a:pt x="111236" y="478505"/>
                </a:lnTo>
                <a:lnTo>
                  <a:pt x="102092" y="476981"/>
                </a:lnTo>
                <a:lnTo>
                  <a:pt x="94472" y="476981"/>
                </a:lnTo>
                <a:lnTo>
                  <a:pt x="79232" y="470885"/>
                </a:lnTo>
                <a:lnTo>
                  <a:pt x="73136" y="467837"/>
                </a:lnTo>
                <a:lnTo>
                  <a:pt x="67040" y="463265"/>
                </a:lnTo>
                <a:lnTo>
                  <a:pt x="59420" y="458693"/>
                </a:lnTo>
                <a:lnTo>
                  <a:pt x="35036" y="420593"/>
                </a:lnTo>
                <a:lnTo>
                  <a:pt x="32004" y="405353"/>
                </a:lnTo>
                <a:lnTo>
                  <a:pt x="32004" y="475463"/>
                </a:lnTo>
                <a:lnTo>
                  <a:pt x="68564" y="501365"/>
                </a:lnTo>
                <a:lnTo>
                  <a:pt x="111236" y="510509"/>
                </a:lnTo>
                <a:lnTo>
                  <a:pt x="1537578" y="510509"/>
                </a:lnTo>
                <a:lnTo>
                  <a:pt x="1549770" y="508985"/>
                </a:lnTo>
                <a:lnTo>
                  <a:pt x="1560438" y="507461"/>
                </a:lnTo>
                <a:lnTo>
                  <a:pt x="1581774" y="501365"/>
                </a:lnTo>
                <a:lnTo>
                  <a:pt x="1590918" y="495269"/>
                </a:lnTo>
                <a:lnTo>
                  <a:pt x="1600062" y="490697"/>
                </a:lnTo>
                <a:lnTo>
                  <a:pt x="1609206" y="483077"/>
                </a:lnTo>
                <a:lnTo>
                  <a:pt x="1616826" y="476981"/>
                </a:lnTo>
                <a:close/>
              </a:path>
              <a:path w="1649095" h="510539">
                <a:moveTo>
                  <a:pt x="1648830" y="408401"/>
                </a:moveTo>
                <a:lnTo>
                  <a:pt x="1648830" y="1524"/>
                </a:lnTo>
                <a:lnTo>
                  <a:pt x="1648613" y="0"/>
                </a:lnTo>
                <a:lnTo>
                  <a:pt x="1615607" y="0"/>
                </a:lnTo>
                <a:lnTo>
                  <a:pt x="1616826" y="6096"/>
                </a:lnTo>
                <a:lnTo>
                  <a:pt x="1616826" y="476981"/>
                </a:lnTo>
                <a:lnTo>
                  <a:pt x="1624446" y="467837"/>
                </a:lnTo>
                <a:lnTo>
                  <a:pt x="1630542" y="460217"/>
                </a:lnTo>
                <a:lnTo>
                  <a:pt x="1635114" y="451073"/>
                </a:lnTo>
                <a:lnTo>
                  <a:pt x="1641210" y="440405"/>
                </a:lnTo>
                <a:lnTo>
                  <a:pt x="1647306" y="419069"/>
                </a:lnTo>
                <a:lnTo>
                  <a:pt x="1648830" y="408401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" name="object 22"/>
          <p:cNvSpPr/>
          <p:nvPr/>
        </p:nvSpPr>
        <p:spPr>
          <a:xfrm>
            <a:off x="5588992" y="4709260"/>
            <a:ext cx="1573648" cy="695806"/>
          </a:xfrm>
          <a:custGeom>
            <a:avLst/>
            <a:gdLst/>
            <a:ahLst/>
            <a:cxnLst/>
            <a:rect l="l" t="t" r="r" b="b"/>
            <a:pathLst>
              <a:path w="1668779" h="737870">
                <a:moveTo>
                  <a:pt x="1668627" y="603458"/>
                </a:moveTo>
                <a:lnTo>
                  <a:pt x="1668627" y="132572"/>
                </a:lnTo>
                <a:lnTo>
                  <a:pt x="1667103" y="118856"/>
                </a:lnTo>
                <a:lnTo>
                  <a:pt x="1657974" y="80756"/>
                </a:lnTo>
                <a:lnTo>
                  <a:pt x="1636638" y="48752"/>
                </a:lnTo>
                <a:lnTo>
                  <a:pt x="1597014" y="16764"/>
                </a:lnTo>
                <a:lnTo>
                  <a:pt x="1586346" y="10668"/>
                </a:lnTo>
                <a:lnTo>
                  <a:pt x="1574154" y="6096"/>
                </a:lnTo>
                <a:lnTo>
                  <a:pt x="1560438" y="3048"/>
                </a:lnTo>
                <a:lnTo>
                  <a:pt x="1548246" y="1524"/>
                </a:lnTo>
                <a:lnTo>
                  <a:pt x="1534530" y="0"/>
                </a:lnTo>
                <a:lnTo>
                  <a:pt x="132572" y="0"/>
                </a:lnTo>
                <a:lnTo>
                  <a:pt x="92948" y="6096"/>
                </a:lnTo>
                <a:lnTo>
                  <a:pt x="47228" y="32004"/>
                </a:lnTo>
                <a:lnTo>
                  <a:pt x="15240" y="71612"/>
                </a:lnTo>
                <a:lnTo>
                  <a:pt x="9144" y="82280"/>
                </a:lnTo>
                <a:lnTo>
                  <a:pt x="4572" y="94472"/>
                </a:lnTo>
                <a:lnTo>
                  <a:pt x="1524" y="108188"/>
                </a:lnTo>
                <a:lnTo>
                  <a:pt x="0" y="120380"/>
                </a:lnTo>
                <a:lnTo>
                  <a:pt x="0" y="618683"/>
                </a:lnTo>
                <a:lnTo>
                  <a:pt x="3048" y="630875"/>
                </a:lnTo>
                <a:lnTo>
                  <a:pt x="6096" y="644591"/>
                </a:lnTo>
                <a:lnTo>
                  <a:pt x="10668" y="656783"/>
                </a:lnTo>
                <a:lnTo>
                  <a:pt x="16764" y="667451"/>
                </a:lnTo>
                <a:lnTo>
                  <a:pt x="22844" y="679643"/>
                </a:lnTo>
                <a:lnTo>
                  <a:pt x="30464" y="688787"/>
                </a:lnTo>
                <a:lnTo>
                  <a:pt x="30464" y="603458"/>
                </a:lnTo>
                <a:lnTo>
                  <a:pt x="31988" y="121904"/>
                </a:lnTo>
                <a:lnTo>
                  <a:pt x="33512" y="112760"/>
                </a:lnTo>
                <a:lnTo>
                  <a:pt x="36560" y="102092"/>
                </a:lnTo>
                <a:lnTo>
                  <a:pt x="39608" y="92948"/>
                </a:lnTo>
                <a:lnTo>
                  <a:pt x="44180" y="85328"/>
                </a:lnTo>
                <a:lnTo>
                  <a:pt x="48752" y="76184"/>
                </a:lnTo>
                <a:lnTo>
                  <a:pt x="76184" y="48752"/>
                </a:lnTo>
                <a:lnTo>
                  <a:pt x="112760" y="33528"/>
                </a:lnTo>
                <a:lnTo>
                  <a:pt x="123428" y="32004"/>
                </a:lnTo>
                <a:lnTo>
                  <a:pt x="1534530" y="32004"/>
                </a:lnTo>
                <a:lnTo>
                  <a:pt x="1546722" y="33528"/>
                </a:lnTo>
                <a:lnTo>
                  <a:pt x="1555866" y="35052"/>
                </a:lnTo>
                <a:lnTo>
                  <a:pt x="1566534" y="36576"/>
                </a:lnTo>
                <a:lnTo>
                  <a:pt x="1575678" y="41132"/>
                </a:lnTo>
                <a:lnTo>
                  <a:pt x="1583298" y="44180"/>
                </a:lnTo>
                <a:lnTo>
                  <a:pt x="1592442" y="50276"/>
                </a:lnTo>
                <a:lnTo>
                  <a:pt x="1607682" y="62468"/>
                </a:lnTo>
                <a:lnTo>
                  <a:pt x="1619874" y="77708"/>
                </a:lnTo>
                <a:lnTo>
                  <a:pt x="1624446" y="86852"/>
                </a:lnTo>
                <a:lnTo>
                  <a:pt x="1629018" y="94472"/>
                </a:lnTo>
                <a:lnTo>
                  <a:pt x="1632066" y="105140"/>
                </a:lnTo>
                <a:lnTo>
                  <a:pt x="1635114" y="114284"/>
                </a:lnTo>
                <a:lnTo>
                  <a:pt x="1636638" y="124952"/>
                </a:lnTo>
                <a:lnTo>
                  <a:pt x="1636638" y="690311"/>
                </a:lnTo>
                <a:lnTo>
                  <a:pt x="1638162" y="688787"/>
                </a:lnTo>
                <a:lnTo>
                  <a:pt x="1645782" y="678119"/>
                </a:lnTo>
                <a:lnTo>
                  <a:pt x="1651878" y="665927"/>
                </a:lnTo>
                <a:lnTo>
                  <a:pt x="1657974" y="655259"/>
                </a:lnTo>
                <a:lnTo>
                  <a:pt x="1662546" y="643067"/>
                </a:lnTo>
                <a:lnTo>
                  <a:pt x="1665594" y="629351"/>
                </a:lnTo>
                <a:lnTo>
                  <a:pt x="1667103" y="617159"/>
                </a:lnTo>
                <a:lnTo>
                  <a:pt x="1668627" y="603458"/>
                </a:lnTo>
                <a:close/>
              </a:path>
              <a:path w="1668779" h="737870">
                <a:moveTo>
                  <a:pt x="1636638" y="690311"/>
                </a:moveTo>
                <a:lnTo>
                  <a:pt x="1636638" y="615635"/>
                </a:lnTo>
                <a:lnTo>
                  <a:pt x="1633590" y="624779"/>
                </a:lnTo>
                <a:lnTo>
                  <a:pt x="1632066" y="635447"/>
                </a:lnTo>
                <a:lnTo>
                  <a:pt x="1627494" y="644591"/>
                </a:lnTo>
                <a:lnTo>
                  <a:pt x="1606158" y="676595"/>
                </a:lnTo>
                <a:lnTo>
                  <a:pt x="1574154" y="697931"/>
                </a:lnTo>
                <a:lnTo>
                  <a:pt x="1545198" y="705551"/>
                </a:lnTo>
                <a:lnTo>
                  <a:pt x="121904" y="705551"/>
                </a:lnTo>
                <a:lnTo>
                  <a:pt x="111236" y="702503"/>
                </a:lnTo>
                <a:lnTo>
                  <a:pt x="102092" y="700979"/>
                </a:lnTo>
                <a:lnTo>
                  <a:pt x="92948" y="696407"/>
                </a:lnTo>
                <a:lnTo>
                  <a:pt x="83804" y="693359"/>
                </a:lnTo>
                <a:lnTo>
                  <a:pt x="76184" y="687263"/>
                </a:lnTo>
                <a:lnTo>
                  <a:pt x="67040" y="681167"/>
                </a:lnTo>
                <a:lnTo>
                  <a:pt x="53324" y="667451"/>
                </a:lnTo>
                <a:lnTo>
                  <a:pt x="48752" y="659831"/>
                </a:lnTo>
                <a:lnTo>
                  <a:pt x="42656" y="652211"/>
                </a:lnTo>
                <a:lnTo>
                  <a:pt x="39608" y="643067"/>
                </a:lnTo>
                <a:lnTo>
                  <a:pt x="35036" y="633923"/>
                </a:lnTo>
                <a:lnTo>
                  <a:pt x="33512" y="623255"/>
                </a:lnTo>
                <a:lnTo>
                  <a:pt x="31988" y="614111"/>
                </a:lnTo>
                <a:lnTo>
                  <a:pt x="30464" y="603458"/>
                </a:lnTo>
                <a:lnTo>
                  <a:pt x="30464" y="688787"/>
                </a:lnTo>
                <a:lnTo>
                  <a:pt x="59420" y="714695"/>
                </a:lnTo>
                <a:lnTo>
                  <a:pt x="94472" y="731459"/>
                </a:lnTo>
                <a:lnTo>
                  <a:pt x="120380" y="736031"/>
                </a:lnTo>
                <a:lnTo>
                  <a:pt x="132572" y="737555"/>
                </a:lnTo>
                <a:lnTo>
                  <a:pt x="1536054" y="737555"/>
                </a:lnTo>
                <a:lnTo>
                  <a:pt x="1549770" y="736031"/>
                </a:lnTo>
                <a:lnTo>
                  <a:pt x="1587870" y="726887"/>
                </a:lnTo>
                <a:lnTo>
                  <a:pt x="1629018" y="697931"/>
                </a:lnTo>
                <a:lnTo>
                  <a:pt x="1636638" y="690311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" name="object 23"/>
          <p:cNvSpPr/>
          <p:nvPr/>
        </p:nvSpPr>
        <p:spPr>
          <a:xfrm>
            <a:off x="7576359" y="5170533"/>
            <a:ext cx="1616761" cy="754489"/>
          </a:xfrm>
          <a:custGeom>
            <a:avLst/>
            <a:gdLst/>
            <a:ahLst/>
            <a:cxnLst/>
            <a:rect l="l" t="t" r="r" b="b"/>
            <a:pathLst>
              <a:path w="1714500" h="800100">
                <a:moveTo>
                  <a:pt x="1714347" y="670514"/>
                </a:moveTo>
                <a:lnTo>
                  <a:pt x="1714347" y="128000"/>
                </a:lnTo>
                <a:lnTo>
                  <a:pt x="1708251" y="100584"/>
                </a:lnTo>
                <a:lnTo>
                  <a:pt x="1689978" y="62484"/>
                </a:lnTo>
                <a:lnTo>
                  <a:pt x="1650354" y="22860"/>
                </a:lnTo>
                <a:lnTo>
                  <a:pt x="1598538" y="1524"/>
                </a:lnTo>
                <a:lnTo>
                  <a:pt x="1584822" y="0"/>
                </a:lnTo>
                <a:lnTo>
                  <a:pt x="128000" y="0"/>
                </a:lnTo>
                <a:lnTo>
                  <a:pt x="86852" y="10668"/>
                </a:lnTo>
                <a:lnTo>
                  <a:pt x="51816" y="32004"/>
                </a:lnTo>
                <a:lnTo>
                  <a:pt x="16764" y="76200"/>
                </a:lnTo>
                <a:lnTo>
                  <a:pt x="3048" y="115824"/>
                </a:lnTo>
                <a:lnTo>
                  <a:pt x="0" y="143240"/>
                </a:lnTo>
                <a:lnTo>
                  <a:pt x="0" y="656798"/>
                </a:lnTo>
                <a:lnTo>
                  <a:pt x="6096" y="699455"/>
                </a:lnTo>
                <a:lnTo>
                  <a:pt x="24384" y="737555"/>
                </a:lnTo>
                <a:lnTo>
                  <a:pt x="32004" y="746445"/>
                </a:lnTo>
                <a:lnTo>
                  <a:pt x="32004" y="131048"/>
                </a:lnTo>
                <a:lnTo>
                  <a:pt x="33528" y="120380"/>
                </a:lnTo>
                <a:lnTo>
                  <a:pt x="51816" y="79248"/>
                </a:lnTo>
                <a:lnTo>
                  <a:pt x="91424" y="44196"/>
                </a:lnTo>
                <a:lnTo>
                  <a:pt x="132572" y="32004"/>
                </a:lnTo>
                <a:lnTo>
                  <a:pt x="144764" y="30480"/>
                </a:lnTo>
                <a:lnTo>
                  <a:pt x="1571106" y="30480"/>
                </a:lnTo>
                <a:lnTo>
                  <a:pt x="1615302" y="39624"/>
                </a:lnTo>
                <a:lnTo>
                  <a:pt x="1642734" y="57912"/>
                </a:lnTo>
                <a:lnTo>
                  <a:pt x="1650354" y="64008"/>
                </a:lnTo>
                <a:lnTo>
                  <a:pt x="1674738" y="100584"/>
                </a:lnTo>
                <a:lnTo>
                  <a:pt x="1682358" y="132572"/>
                </a:lnTo>
                <a:lnTo>
                  <a:pt x="1682358" y="746699"/>
                </a:lnTo>
                <a:lnTo>
                  <a:pt x="1689978" y="736031"/>
                </a:lnTo>
                <a:lnTo>
                  <a:pt x="1697598" y="723839"/>
                </a:lnTo>
                <a:lnTo>
                  <a:pt x="1703679" y="711647"/>
                </a:lnTo>
                <a:lnTo>
                  <a:pt x="1708251" y="697931"/>
                </a:lnTo>
                <a:lnTo>
                  <a:pt x="1714347" y="670514"/>
                </a:lnTo>
                <a:close/>
              </a:path>
              <a:path w="1714500" h="800100">
                <a:moveTo>
                  <a:pt x="1682358" y="746699"/>
                </a:moveTo>
                <a:lnTo>
                  <a:pt x="1682358" y="668990"/>
                </a:lnTo>
                <a:lnTo>
                  <a:pt x="1680834" y="679658"/>
                </a:lnTo>
                <a:lnTo>
                  <a:pt x="1677786" y="690326"/>
                </a:lnTo>
                <a:lnTo>
                  <a:pt x="1656450" y="728411"/>
                </a:lnTo>
                <a:lnTo>
                  <a:pt x="1622922" y="754319"/>
                </a:lnTo>
                <a:lnTo>
                  <a:pt x="1613778" y="760415"/>
                </a:lnTo>
                <a:lnTo>
                  <a:pt x="1592442" y="766511"/>
                </a:lnTo>
                <a:lnTo>
                  <a:pt x="1581774" y="768035"/>
                </a:lnTo>
                <a:lnTo>
                  <a:pt x="131048" y="768035"/>
                </a:lnTo>
                <a:lnTo>
                  <a:pt x="89900" y="754319"/>
                </a:lnTo>
                <a:lnTo>
                  <a:pt x="56388" y="726887"/>
                </a:lnTo>
                <a:lnTo>
                  <a:pt x="33528" y="678134"/>
                </a:lnTo>
                <a:lnTo>
                  <a:pt x="32004" y="667466"/>
                </a:lnTo>
                <a:lnTo>
                  <a:pt x="32004" y="746445"/>
                </a:lnTo>
                <a:lnTo>
                  <a:pt x="63992" y="775655"/>
                </a:lnTo>
                <a:lnTo>
                  <a:pt x="102092" y="793943"/>
                </a:lnTo>
                <a:lnTo>
                  <a:pt x="129524" y="800039"/>
                </a:lnTo>
                <a:lnTo>
                  <a:pt x="1571106" y="800039"/>
                </a:lnTo>
                <a:lnTo>
                  <a:pt x="1613778" y="793943"/>
                </a:lnTo>
                <a:lnTo>
                  <a:pt x="1651878" y="775655"/>
                </a:lnTo>
                <a:lnTo>
                  <a:pt x="1673214" y="757367"/>
                </a:lnTo>
                <a:lnTo>
                  <a:pt x="1682358" y="746699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" name="object 24"/>
          <p:cNvSpPr/>
          <p:nvPr/>
        </p:nvSpPr>
        <p:spPr>
          <a:xfrm>
            <a:off x="7630970" y="4186190"/>
            <a:ext cx="1588019" cy="724549"/>
          </a:xfrm>
          <a:custGeom>
            <a:avLst/>
            <a:gdLst/>
            <a:ahLst/>
            <a:cxnLst/>
            <a:rect l="l" t="t" r="r" b="b"/>
            <a:pathLst>
              <a:path w="1684020" h="768350">
                <a:moveTo>
                  <a:pt x="1683867" y="640019"/>
                </a:moveTo>
                <a:lnTo>
                  <a:pt x="1683867" y="128000"/>
                </a:lnTo>
                <a:lnTo>
                  <a:pt x="1673725" y="77789"/>
                </a:lnTo>
                <a:lnTo>
                  <a:pt x="1646156" y="37145"/>
                </a:lnTo>
                <a:lnTo>
                  <a:pt x="1605442" y="9929"/>
                </a:lnTo>
                <a:lnTo>
                  <a:pt x="1555866" y="0"/>
                </a:lnTo>
                <a:lnTo>
                  <a:pt x="129524" y="0"/>
                </a:lnTo>
                <a:lnTo>
                  <a:pt x="79068" y="9929"/>
                </a:lnTo>
                <a:lnTo>
                  <a:pt x="37901" y="37145"/>
                </a:lnTo>
                <a:lnTo>
                  <a:pt x="10165" y="77789"/>
                </a:lnTo>
                <a:lnTo>
                  <a:pt x="0" y="128000"/>
                </a:lnTo>
                <a:lnTo>
                  <a:pt x="0" y="640019"/>
                </a:lnTo>
                <a:lnTo>
                  <a:pt x="10165" y="690239"/>
                </a:lnTo>
                <a:lnTo>
                  <a:pt x="37901" y="730887"/>
                </a:lnTo>
                <a:lnTo>
                  <a:pt x="79068" y="758105"/>
                </a:lnTo>
                <a:lnTo>
                  <a:pt x="129524" y="768035"/>
                </a:lnTo>
                <a:lnTo>
                  <a:pt x="1555866" y="768035"/>
                </a:lnTo>
                <a:lnTo>
                  <a:pt x="1605442" y="758105"/>
                </a:lnTo>
                <a:lnTo>
                  <a:pt x="1646156" y="730887"/>
                </a:lnTo>
                <a:lnTo>
                  <a:pt x="1673725" y="690239"/>
                </a:lnTo>
                <a:lnTo>
                  <a:pt x="1683867" y="640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" name="object 25"/>
          <p:cNvSpPr/>
          <p:nvPr/>
        </p:nvSpPr>
        <p:spPr>
          <a:xfrm>
            <a:off x="7616599" y="4170383"/>
            <a:ext cx="1616761" cy="756285"/>
          </a:xfrm>
          <a:custGeom>
            <a:avLst/>
            <a:gdLst/>
            <a:ahLst/>
            <a:cxnLst/>
            <a:rect l="l" t="t" r="r" b="b"/>
            <a:pathLst>
              <a:path w="1714500" h="802004">
                <a:moveTo>
                  <a:pt x="1714347" y="670499"/>
                </a:moveTo>
                <a:lnTo>
                  <a:pt x="1714347" y="129524"/>
                </a:lnTo>
                <a:lnTo>
                  <a:pt x="1711299" y="114284"/>
                </a:lnTo>
                <a:lnTo>
                  <a:pt x="1697583" y="74676"/>
                </a:lnTo>
                <a:lnTo>
                  <a:pt x="1671675" y="42672"/>
                </a:lnTo>
                <a:lnTo>
                  <a:pt x="1625970" y="12192"/>
                </a:lnTo>
                <a:lnTo>
                  <a:pt x="1571106" y="0"/>
                </a:lnTo>
                <a:lnTo>
                  <a:pt x="143240" y="0"/>
                </a:lnTo>
                <a:lnTo>
                  <a:pt x="86852" y="12192"/>
                </a:lnTo>
                <a:lnTo>
                  <a:pt x="51800" y="33528"/>
                </a:lnTo>
                <a:lnTo>
                  <a:pt x="24368" y="64008"/>
                </a:lnTo>
                <a:lnTo>
                  <a:pt x="6096" y="102108"/>
                </a:lnTo>
                <a:lnTo>
                  <a:pt x="0" y="131048"/>
                </a:lnTo>
                <a:lnTo>
                  <a:pt x="0" y="658307"/>
                </a:lnTo>
                <a:lnTo>
                  <a:pt x="1524" y="672023"/>
                </a:lnTo>
                <a:lnTo>
                  <a:pt x="3048" y="687263"/>
                </a:lnTo>
                <a:lnTo>
                  <a:pt x="18272" y="726887"/>
                </a:lnTo>
                <a:lnTo>
                  <a:pt x="31988" y="747715"/>
                </a:lnTo>
                <a:lnTo>
                  <a:pt x="31988" y="132572"/>
                </a:lnTo>
                <a:lnTo>
                  <a:pt x="33512" y="120380"/>
                </a:lnTo>
                <a:lnTo>
                  <a:pt x="36560" y="109728"/>
                </a:lnTo>
                <a:lnTo>
                  <a:pt x="41132" y="100584"/>
                </a:lnTo>
                <a:lnTo>
                  <a:pt x="45704" y="89916"/>
                </a:lnTo>
                <a:lnTo>
                  <a:pt x="51800" y="80772"/>
                </a:lnTo>
                <a:lnTo>
                  <a:pt x="57896" y="73152"/>
                </a:lnTo>
                <a:lnTo>
                  <a:pt x="65516" y="64008"/>
                </a:lnTo>
                <a:lnTo>
                  <a:pt x="73136" y="57912"/>
                </a:lnTo>
                <a:lnTo>
                  <a:pt x="82280" y="50292"/>
                </a:lnTo>
                <a:lnTo>
                  <a:pt x="100568" y="41148"/>
                </a:lnTo>
                <a:lnTo>
                  <a:pt x="111236" y="36576"/>
                </a:lnTo>
                <a:lnTo>
                  <a:pt x="121904" y="33528"/>
                </a:lnTo>
                <a:lnTo>
                  <a:pt x="132572" y="32004"/>
                </a:lnTo>
                <a:lnTo>
                  <a:pt x="1571106" y="32004"/>
                </a:lnTo>
                <a:lnTo>
                  <a:pt x="1615302" y="41148"/>
                </a:lnTo>
                <a:lnTo>
                  <a:pt x="1657959" y="73152"/>
                </a:lnTo>
                <a:lnTo>
                  <a:pt x="1677771" y="111236"/>
                </a:lnTo>
                <a:lnTo>
                  <a:pt x="1682343" y="134096"/>
                </a:lnTo>
                <a:lnTo>
                  <a:pt x="1682343" y="748223"/>
                </a:lnTo>
                <a:lnTo>
                  <a:pt x="1689963" y="737555"/>
                </a:lnTo>
                <a:lnTo>
                  <a:pt x="1697583" y="725363"/>
                </a:lnTo>
                <a:lnTo>
                  <a:pt x="1703679" y="713171"/>
                </a:lnTo>
                <a:lnTo>
                  <a:pt x="1708251" y="699455"/>
                </a:lnTo>
                <a:lnTo>
                  <a:pt x="1711299" y="685739"/>
                </a:lnTo>
                <a:lnTo>
                  <a:pt x="1714347" y="670499"/>
                </a:lnTo>
                <a:close/>
              </a:path>
              <a:path w="1714500" h="802004">
                <a:moveTo>
                  <a:pt x="1682343" y="748223"/>
                </a:moveTo>
                <a:lnTo>
                  <a:pt x="1682343" y="668975"/>
                </a:lnTo>
                <a:lnTo>
                  <a:pt x="1680819" y="681167"/>
                </a:lnTo>
                <a:lnTo>
                  <a:pt x="1677771" y="691835"/>
                </a:lnTo>
                <a:lnTo>
                  <a:pt x="1673199" y="700979"/>
                </a:lnTo>
                <a:lnTo>
                  <a:pt x="1668627" y="711647"/>
                </a:lnTo>
                <a:lnTo>
                  <a:pt x="1656450" y="729935"/>
                </a:lnTo>
                <a:lnTo>
                  <a:pt x="1648830" y="737555"/>
                </a:lnTo>
                <a:lnTo>
                  <a:pt x="1641210" y="743651"/>
                </a:lnTo>
                <a:lnTo>
                  <a:pt x="1632066" y="751271"/>
                </a:lnTo>
                <a:lnTo>
                  <a:pt x="1613778" y="760415"/>
                </a:lnTo>
                <a:lnTo>
                  <a:pt x="1603110" y="764987"/>
                </a:lnTo>
                <a:lnTo>
                  <a:pt x="1592442" y="768035"/>
                </a:lnTo>
                <a:lnTo>
                  <a:pt x="1581774" y="769559"/>
                </a:lnTo>
                <a:lnTo>
                  <a:pt x="131048" y="769559"/>
                </a:lnTo>
                <a:lnTo>
                  <a:pt x="120380" y="766511"/>
                </a:lnTo>
                <a:lnTo>
                  <a:pt x="109712" y="764987"/>
                </a:lnTo>
                <a:lnTo>
                  <a:pt x="71612" y="743651"/>
                </a:lnTo>
                <a:lnTo>
                  <a:pt x="45704" y="710123"/>
                </a:lnTo>
                <a:lnTo>
                  <a:pt x="39608" y="699455"/>
                </a:lnTo>
                <a:lnTo>
                  <a:pt x="36560" y="690311"/>
                </a:lnTo>
                <a:lnTo>
                  <a:pt x="33512" y="679643"/>
                </a:lnTo>
                <a:lnTo>
                  <a:pt x="31988" y="667451"/>
                </a:lnTo>
                <a:lnTo>
                  <a:pt x="31988" y="747715"/>
                </a:lnTo>
                <a:lnTo>
                  <a:pt x="63992" y="777179"/>
                </a:lnTo>
                <a:lnTo>
                  <a:pt x="88376" y="789371"/>
                </a:lnTo>
                <a:lnTo>
                  <a:pt x="102092" y="795467"/>
                </a:lnTo>
                <a:lnTo>
                  <a:pt x="115808" y="798515"/>
                </a:lnTo>
                <a:lnTo>
                  <a:pt x="129524" y="800039"/>
                </a:lnTo>
                <a:lnTo>
                  <a:pt x="144764" y="801563"/>
                </a:lnTo>
                <a:lnTo>
                  <a:pt x="1571106" y="801563"/>
                </a:lnTo>
                <a:lnTo>
                  <a:pt x="1627494" y="789371"/>
                </a:lnTo>
                <a:lnTo>
                  <a:pt x="1662531" y="768035"/>
                </a:lnTo>
                <a:lnTo>
                  <a:pt x="1673199" y="758891"/>
                </a:lnTo>
                <a:lnTo>
                  <a:pt x="1682343" y="748223"/>
                </a:lnTo>
                <a:close/>
              </a:path>
            </a:pathLst>
          </a:custGeom>
          <a:solidFill>
            <a:srgbClr val="F7954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" name="object 26"/>
          <p:cNvSpPr txBox="1"/>
          <p:nvPr/>
        </p:nvSpPr>
        <p:spPr>
          <a:xfrm>
            <a:off x="7831665" y="4263306"/>
            <a:ext cx="1188020" cy="53441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 marR="4790" indent="225151">
              <a:spcBef>
                <a:spcPts val="94"/>
              </a:spcBef>
            </a:pPr>
            <a:r>
              <a:rPr sz="1697" b="1" spc="-118" dirty="0">
                <a:latin typeface="Arial"/>
                <a:cs typeface="Arial"/>
              </a:rPr>
              <a:t>Content  </a:t>
            </a:r>
            <a:r>
              <a:rPr sz="1697" b="1" spc="-184" dirty="0">
                <a:latin typeface="Arial"/>
                <a:cs typeface="Arial"/>
              </a:rPr>
              <a:t>O</a:t>
            </a:r>
            <a:r>
              <a:rPr sz="1697" b="1" spc="-137" dirty="0">
                <a:latin typeface="Arial"/>
                <a:cs typeface="Arial"/>
              </a:rPr>
              <a:t>p</a:t>
            </a:r>
            <a:r>
              <a:rPr sz="1697" b="1" spc="-19" dirty="0">
                <a:latin typeface="Arial"/>
                <a:cs typeface="Arial"/>
              </a:rPr>
              <a:t>ti</a:t>
            </a:r>
            <a:r>
              <a:rPr sz="1697" b="1" spc="-137" dirty="0">
                <a:latin typeface="Arial"/>
                <a:cs typeface="Arial"/>
              </a:rPr>
              <a:t>m</a:t>
            </a:r>
            <a:r>
              <a:rPr sz="1697" b="1" spc="-57" dirty="0">
                <a:latin typeface="Arial"/>
                <a:cs typeface="Arial"/>
              </a:rPr>
              <a:t>i</a:t>
            </a:r>
            <a:r>
              <a:rPr sz="1697" b="1" spc="-198" dirty="0">
                <a:latin typeface="Arial"/>
                <a:cs typeface="Arial"/>
              </a:rPr>
              <a:t>z</a:t>
            </a:r>
            <a:r>
              <a:rPr sz="1697" b="1" spc="-123" dirty="0">
                <a:latin typeface="Arial"/>
                <a:cs typeface="Arial"/>
              </a:rPr>
              <a:t>a</a:t>
            </a:r>
            <a:r>
              <a:rPr sz="1697" b="1" spc="-19" dirty="0">
                <a:latin typeface="Arial"/>
                <a:cs typeface="Arial"/>
              </a:rPr>
              <a:t>ti</a:t>
            </a:r>
            <a:r>
              <a:rPr sz="1697" b="1" spc="-137" dirty="0">
                <a:latin typeface="Arial"/>
                <a:cs typeface="Arial"/>
              </a:rPr>
              <a:t>o</a:t>
            </a:r>
            <a:r>
              <a:rPr sz="1697" b="1" spc="-127" dirty="0">
                <a:latin typeface="Arial"/>
                <a:cs typeface="Arial"/>
              </a:rPr>
              <a:t>n</a:t>
            </a:r>
            <a:endParaRPr sz="1697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2420" y="1853453"/>
            <a:ext cx="2455082" cy="2128057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212576">
              <a:lnSpc>
                <a:spcPts val="2579"/>
              </a:lnSpc>
              <a:spcBef>
                <a:spcPts val="94"/>
              </a:spcBef>
            </a:pPr>
            <a:r>
              <a:rPr sz="2263" spc="-146" dirty="0">
                <a:solidFill>
                  <a:srgbClr val="10243E"/>
                </a:solidFill>
                <a:latin typeface="Arial"/>
                <a:cs typeface="Arial"/>
              </a:rPr>
              <a:t>10+</a:t>
            </a:r>
            <a:r>
              <a:rPr sz="2263" spc="-13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146" dirty="0">
                <a:solidFill>
                  <a:srgbClr val="10243E"/>
                </a:solidFill>
                <a:latin typeface="Arial"/>
                <a:cs typeface="Arial"/>
              </a:rPr>
              <a:t>Kümede</a:t>
            </a:r>
            <a:endParaRPr sz="2263">
              <a:latin typeface="Arial"/>
              <a:cs typeface="Arial"/>
            </a:endParaRPr>
          </a:p>
          <a:p>
            <a:pPr marL="11976">
              <a:lnSpc>
                <a:spcPts val="2480"/>
              </a:lnSpc>
            </a:pPr>
            <a:r>
              <a:rPr sz="2263" spc="-123" dirty="0">
                <a:solidFill>
                  <a:srgbClr val="10243E"/>
                </a:solidFill>
                <a:latin typeface="Arial"/>
                <a:cs typeface="Arial"/>
              </a:rPr>
              <a:t>25,000+</a:t>
            </a:r>
            <a:r>
              <a:rPr sz="2263" spc="-137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71" dirty="0">
                <a:solidFill>
                  <a:srgbClr val="10243E"/>
                </a:solidFill>
                <a:latin typeface="Arial"/>
                <a:cs typeface="Arial"/>
              </a:rPr>
              <a:t>Makine</a:t>
            </a:r>
            <a:endParaRPr sz="2263">
              <a:latin typeface="Arial"/>
              <a:cs typeface="Arial"/>
            </a:endParaRPr>
          </a:p>
          <a:p>
            <a:pPr marL="442517" marR="4790" indent="167665">
              <a:lnSpc>
                <a:spcPts val="2037"/>
              </a:lnSpc>
              <a:spcBef>
                <a:spcPts val="156"/>
              </a:spcBef>
            </a:pPr>
            <a:r>
              <a:rPr sz="1886" spc="-85" dirty="0">
                <a:solidFill>
                  <a:srgbClr val="10243E"/>
                </a:solidFill>
                <a:latin typeface="Arial"/>
                <a:cs typeface="Arial"/>
              </a:rPr>
              <a:t>3,000 </a:t>
            </a:r>
            <a:r>
              <a:rPr sz="1886" spc="-57" dirty="0">
                <a:solidFill>
                  <a:srgbClr val="10243E"/>
                </a:solidFill>
                <a:latin typeface="Arial"/>
                <a:cs typeface="Arial"/>
              </a:rPr>
              <a:t>makineli</a:t>
            </a:r>
            <a:r>
              <a:rPr sz="1886" spc="-198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spc="-90" dirty="0">
                <a:solidFill>
                  <a:srgbClr val="10243E"/>
                </a:solidFill>
                <a:latin typeface="Arial"/>
                <a:cs typeface="Arial"/>
              </a:rPr>
              <a:t>dev  </a:t>
            </a:r>
            <a:r>
              <a:rPr sz="1886" spc="-57" dirty="0">
                <a:solidFill>
                  <a:srgbClr val="10243E"/>
                </a:solidFill>
                <a:latin typeface="Arial"/>
                <a:cs typeface="Arial"/>
              </a:rPr>
              <a:t>kümeler</a:t>
            </a:r>
            <a:endParaRPr sz="1886">
              <a:latin typeface="Arial"/>
              <a:cs typeface="Arial"/>
            </a:endParaRPr>
          </a:p>
          <a:p>
            <a:pPr marL="212576">
              <a:lnSpc>
                <a:spcPts val="2249"/>
              </a:lnSpc>
            </a:pPr>
            <a:r>
              <a:rPr sz="2263" spc="-113" dirty="0">
                <a:solidFill>
                  <a:srgbClr val="10243E"/>
                </a:solidFill>
                <a:latin typeface="Arial"/>
                <a:cs typeface="Arial"/>
              </a:rPr>
              <a:t>3 </a:t>
            </a:r>
            <a:r>
              <a:rPr sz="2263" spc="-104" dirty="0">
                <a:solidFill>
                  <a:srgbClr val="10243E"/>
                </a:solidFill>
                <a:latin typeface="Arial"/>
                <a:cs typeface="Arial"/>
              </a:rPr>
              <a:t>Petabyte</a:t>
            </a:r>
            <a:r>
              <a:rPr sz="2263" spc="-174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108" dirty="0">
                <a:solidFill>
                  <a:srgbClr val="10243E"/>
                </a:solidFill>
                <a:latin typeface="Arial"/>
                <a:cs typeface="Arial"/>
              </a:rPr>
              <a:t>Veri</a:t>
            </a:r>
            <a:endParaRPr sz="2263">
              <a:latin typeface="Arial"/>
              <a:cs typeface="Arial"/>
            </a:endParaRPr>
          </a:p>
          <a:p>
            <a:pPr marL="212576">
              <a:lnSpc>
                <a:spcPts val="2438"/>
              </a:lnSpc>
            </a:pPr>
            <a:r>
              <a:rPr sz="2263" spc="-137" dirty="0">
                <a:solidFill>
                  <a:srgbClr val="10243E"/>
                </a:solidFill>
                <a:latin typeface="Arial"/>
                <a:cs typeface="Arial"/>
              </a:rPr>
              <a:t>700+ </a:t>
            </a:r>
            <a:r>
              <a:rPr sz="2263" spc="-118" dirty="0">
                <a:solidFill>
                  <a:srgbClr val="10243E"/>
                </a:solidFill>
                <a:latin typeface="Arial"/>
                <a:cs typeface="Arial"/>
              </a:rPr>
              <a:t>Kullanıcı</a:t>
            </a:r>
            <a:endParaRPr sz="2263">
              <a:latin typeface="Arial"/>
              <a:cs typeface="Arial"/>
            </a:endParaRPr>
          </a:p>
          <a:p>
            <a:pPr marL="212576">
              <a:lnSpc>
                <a:spcPts val="2574"/>
              </a:lnSpc>
            </a:pPr>
            <a:r>
              <a:rPr sz="2263" spc="-99" dirty="0">
                <a:solidFill>
                  <a:srgbClr val="10243E"/>
                </a:solidFill>
                <a:latin typeface="Arial"/>
                <a:cs typeface="Arial"/>
              </a:rPr>
              <a:t>Haftada </a:t>
            </a:r>
            <a:r>
              <a:rPr sz="2263" spc="-123" dirty="0">
                <a:solidFill>
                  <a:srgbClr val="10243E"/>
                </a:solidFill>
                <a:latin typeface="Arial"/>
                <a:cs typeface="Arial"/>
              </a:rPr>
              <a:t>10,000+</a:t>
            </a:r>
            <a:r>
              <a:rPr sz="2263" spc="-19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118" dirty="0">
                <a:solidFill>
                  <a:srgbClr val="10243E"/>
                </a:solidFill>
                <a:latin typeface="Arial"/>
                <a:cs typeface="Arial"/>
              </a:rPr>
              <a:t>iş</a:t>
            </a:r>
            <a:endParaRPr sz="2263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591" y="958423"/>
            <a:ext cx="8435990" cy="5601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9900" y="196850"/>
            <a:ext cx="9138919" cy="561692"/>
          </a:xfrm>
        </p:spPr>
        <p:txBody>
          <a:bodyPr>
            <a:normAutofit/>
          </a:bodyPr>
          <a:lstStyle/>
          <a:p>
            <a:r>
              <a:rPr lang="en-US" dirty="0"/>
              <a:t> The Information Continuum</a:t>
            </a:r>
          </a:p>
        </p:txBody>
      </p:sp>
      <p:pic>
        <p:nvPicPr>
          <p:cNvPr id="9" name="Content Placeholder 8" descr="The Information Continuum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01" y="2951412"/>
            <a:ext cx="7558088" cy="2457450"/>
          </a:xfrm>
        </p:spPr>
      </p:pic>
      <p:sp>
        <p:nvSpPr>
          <p:cNvPr id="15" name="Down Arrow 14" descr="Down arrow"/>
          <p:cNvSpPr/>
          <p:nvPr/>
        </p:nvSpPr>
        <p:spPr>
          <a:xfrm>
            <a:off x="3822700" y="2541018"/>
            <a:ext cx="315201" cy="410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9" dirty="0"/>
          </a:p>
        </p:txBody>
      </p:sp>
    </p:spTree>
    <p:extLst>
      <p:ext uri="{BB962C8B-B14F-4D97-AF65-F5344CB8AC3E}">
        <p14:creationId xmlns:p14="http://schemas.microsoft.com/office/powerpoint/2010/main" val="162594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09" y="802640"/>
            <a:ext cx="8234045" cy="9512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633220" marR="5080" indent="-1620520">
              <a:lnSpc>
                <a:spcPts val="3450"/>
              </a:lnSpc>
              <a:spcBef>
                <a:spcPts val="540"/>
              </a:spcBef>
            </a:pPr>
            <a:r>
              <a:rPr sz="3200" b="1" dirty="0">
                <a:latin typeface="Liberation Sans"/>
                <a:cs typeface="Liberation Sans"/>
              </a:rPr>
              <a:t>Dünyadaki ve </a:t>
            </a:r>
            <a:r>
              <a:rPr sz="3200" b="1" spc="-5" dirty="0">
                <a:latin typeface="Liberation Sans"/>
                <a:cs typeface="Liberation Sans"/>
              </a:rPr>
              <a:t>Türkiye'deki Büyük </a:t>
            </a:r>
            <a:r>
              <a:rPr sz="3200" b="1" spc="-50" dirty="0">
                <a:latin typeface="Liberation Sans"/>
                <a:cs typeface="Liberation Sans"/>
              </a:rPr>
              <a:t>Veri </a:t>
            </a:r>
            <a:r>
              <a:rPr sz="3200" b="1" dirty="0">
                <a:latin typeface="Liberation Sans"/>
                <a:cs typeface="Liberation Sans"/>
              </a:rPr>
              <a:t>(Big  Data) Örnek</a:t>
            </a:r>
            <a:r>
              <a:rPr sz="3200" b="1" spc="-20" dirty="0">
                <a:latin typeface="Liberation Sans"/>
                <a:cs typeface="Liberation Sans"/>
              </a:rPr>
              <a:t> </a:t>
            </a:r>
            <a:r>
              <a:rPr sz="3200" b="1" spc="-5" dirty="0">
                <a:latin typeface="Liberation Sans"/>
                <a:cs typeface="Liberation Sans"/>
              </a:rPr>
              <a:t>Uygulamaları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086610"/>
            <a:ext cx="8576310" cy="23634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75" spc="442" baseline="33333" dirty="0">
                <a:latin typeface="DejaVu Sans"/>
                <a:cs typeface="DejaVu Sans"/>
              </a:rPr>
              <a:t>➔</a:t>
            </a:r>
            <a:r>
              <a:rPr sz="1875" spc="-382" baseline="33333" dirty="0">
                <a:latin typeface="DejaVu Sans"/>
                <a:cs typeface="DejaVu Sans"/>
              </a:rPr>
              <a:t> </a:t>
            </a:r>
            <a:r>
              <a:rPr sz="2800" spc="-165" dirty="0">
                <a:solidFill>
                  <a:srgbClr val="0C0C0C"/>
                </a:solidFill>
                <a:latin typeface="Arial"/>
                <a:cs typeface="Arial"/>
              </a:rPr>
              <a:t>Google</a:t>
            </a:r>
            <a:r>
              <a:rPr sz="2800" spc="-15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0C0C0C"/>
                </a:solidFill>
                <a:latin typeface="Arial"/>
                <a:cs typeface="Arial"/>
              </a:rPr>
              <a:t>ihtiyacı</a:t>
            </a:r>
            <a:r>
              <a:rPr sz="2800" spc="-15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0C0C0C"/>
                </a:solidFill>
                <a:latin typeface="Arial"/>
                <a:cs typeface="Arial"/>
              </a:rPr>
              <a:t>olan</a:t>
            </a:r>
            <a:r>
              <a:rPr sz="2800" spc="-15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0C0C0C"/>
                </a:solidFill>
                <a:latin typeface="Arial"/>
                <a:cs typeface="Arial"/>
              </a:rPr>
              <a:t>bu</a:t>
            </a:r>
            <a:r>
              <a:rPr sz="2800" spc="-15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0C0C0C"/>
                </a:solidFill>
                <a:latin typeface="Arial"/>
                <a:cs typeface="Arial"/>
              </a:rPr>
              <a:t>teknolojiyi</a:t>
            </a:r>
            <a:r>
              <a:rPr sz="2800" spc="-15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0C0C0C"/>
                </a:solidFill>
                <a:latin typeface="Arial"/>
                <a:cs typeface="Arial"/>
              </a:rPr>
              <a:t>ilk</a:t>
            </a:r>
            <a:r>
              <a:rPr sz="2800" spc="-14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0C0C0C"/>
                </a:solidFill>
                <a:latin typeface="Arial"/>
                <a:cs typeface="Arial"/>
              </a:rPr>
              <a:t>kendisi</a:t>
            </a:r>
            <a:r>
              <a:rPr sz="2800" spc="-14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0C0C0C"/>
                </a:solidFill>
                <a:latin typeface="Arial"/>
                <a:cs typeface="Arial"/>
              </a:rPr>
              <a:t>geliştirdi.</a:t>
            </a:r>
            <a:endParaRPr sz="2800">
              <a:latin typeface="Arial"/>
              <a:cs typeface="Arial"/>
            </a:endParaRPr>
          </a:p>
          <a:p>
            <a:pPr marL="390525" marR="5080" indent="-378460">
              <a:lnSpc>
                <a:spcPts val="3020"/>
              </a:lnSpc>
              <a:spcBef>
                <a:spcPts val="869"/>
              </a:spcBef>
            </a:pPr>
            <a:r>
              <a:rPr sz="1875" spc="442" baseline="33333" dirty="0">
                <a:latin typeface="DejaVu Sans"/>
                <a:cs typeface="DejaVu Sans"/>
              </a:rPr>
              <a:t>➔ </a:t>
            </a:r>
            <a:r>
              <a:rPr sz="2800" spc="-80" dirty="0">
                <a:solidFill>
                  <a:srgbClr val="0C0C0C"/>
                </a:solidFill>
                <a:latin typeface="Arial"/>
                <a:cs typeface="Arial"/>
              </a:rPr>
              <a:t>Milyarlarca </a:t>
            </a:r>
            <a:r>
              <a:rPr sz="2800" spc="-25" dirty="0">
                <a:solidFill>
                  <a:srgbClr val="0C0C0C"/>
                </a:solidFill>
                <a:latin typeface="Arial"/>
                <a:cs typeface="Arial"/>
              </a:rPr>
              <a:t>internet </a:t>
            </a:r>
            <a:r>
              <a:rPr sz="2800" spc="-160" dirty="0">
                <a:solidFill>
                  <a:srgbClr val="0C0C0C"/>
                </a:solidFill>
                <a:latin typeface="Arial"/>
                <a:cs typeface="Arial"/>
              </a:rPr>
              <a:t>sayfasının </a:t>
            </a:r>
            <a:r>
              <a:rPr sz="2800" spc="-80" dirty="0">
                <a:solidFill>
                  <a:srgbClr val="0C0C0C"/>
                </a:solidFill>
                <a:latin typeface="Arial"/>
                <a:cs typeface="Arial"/>
              </a:rPr>
              <a:t>verisini </a:t>
            </a:r>
            <a:r>
              <a:rPr sz="2800" u="heavy" spc="-165" dirty="0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Arial"/>
                <a:cs typeface="Arial"/>
              </a:rPr>
              <a:t>Google </a:t>
            </a:r>
            <a:r>
              <a:rPr sz="2800" u="heavy" spc="-145" dirty="0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Arial"/>
                <a:cs typeface="Arial"/>
              </a:rPr>
              <a:t>File </a:t>
            </a:r>
            <a:r>
              <a:rPr sz="2800" u="heavy" spc="-195" dirty="0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Arial"/>
                <a:cs typeface="Arial"/>
              </a:rPr>
              <a:t>System </a:t>
            </a:r>
            <a:r>
              <a:rPr sz="2800" spc="-1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0C0C0C"/>
                </a:solidFill>
                <a:latin typeface="Arial"/>
                <a:cs typeface="Arial"/>
              </a:rPr>
              <a:t>üzerinde</a:t>
            </a:r>
            <a:r>
              <a:rPr sz="2800" spc="-15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C0C0C"/>
                </a:solidFill>
                <a:latin typeface="Arial"/>
                <a:cs typeface="Arial"/>
              </a:rPr>
              <a:t>tutuyor.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75" spc="442" baseline="33333" dirty="0">
                <a:latin typeface="DejaVu Sans"/>
                <a:cs typeface="DejaVu Sans"/>
              </a:rPr>
              <a:t>➔ </a:t>
            </a:r>
            <a:r>
              <a:rPr sz="2800" spc="-105" dirty="0">
                <a:solidFill>
                  <a:srgbClr val="0C0C0C"/>
                </a:solidFill>
                <a:latin typeface="Arial"/>
                <a:cs typeface="Arial"/>
              </a:rPr>
              <a:t>Veritabanı </a:t>
            </a:r>
            <a:r>
              <a:rPr sz="2800" spc="-100" dirty="0">
                <a:solidFill>
                  <a:srgbClr val="0C0C0C"/>
                </a:solidFill>
                <a:latin typeface="Arial"/>
                <a:cs typeface="Arial"/>
              </a:rPr>
              <a:t>olarak </a:t>
            </a:r>
            <a:r>
              <a:rPr sz="2800" u="heavy" spc="-195" dirty="0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Arial"/>
                <a:cs typeface="Arial"/>
              </a:rPr>
              <a:t>Big </a:t>
            </a:r>
            <a:r>
              <a:rPr sz="2800" u="heavy" spc="-160" dirty="0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Arial"/>
                <a:cs typeface="Arial"/>
              </a:rPr>
              <a:t>Table(Büyük </a:t>
            </a:r>
            <a:r>
              <a:rPr sz="2800" u="heavy" spc="-140" dirty="0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Arial"/>
                <a:cs typeface="Arial"/>
              </a:rPr>
              <a:t>Tablo)</a:t>
            </a:r>
            <a:r>
              <a:rPr sz="2800" spc="-4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0C0C0C"/>
                </a:solidFill>
                <a:latin typeface="Arial"/>
                <a:cs typeface="Arial"/>
              </a:rPr>
              <a:t>kullanıyor.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875" spc="442" baseline="33333" dirty="0">
                <a:latin typeface="DejaVu Sans"/>
                <a:cs typeface="DejaVu Sans"/>
              </a:rPr>
              <a:t>➔</a:t>
            </a:r>
            <a:r>
              <a:rPr sz="1875" spc="-390" baseline="33333" dirty="0">
                <a:latin typeface="DejaVu Sans"/>
                <a:cs typeface="DejaVu Sans"/>
              </a:rPr>
              <a:t> </a:t>
            </a:r>
            <a:r>
              <a:rPr sz="2800" spc="-165" dirty="0">
                <a:solidFill>
                  <a:srgbClr val="0C0C0C"/>
                </a:solidFill>
                <a:latin typeface="Arial"/>
                <a:cs typeface="Arial"/>
              </a:rPr>
              <a:t>Büyük</a:t>
            </a:r>
            <a:r>
              <a:rPr sz="2800" spc="-14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0C0C0C"/>
                </a:solidFill>
                <a:latin typeface="Arial"/>
                <a:cs typeface="Arial"/>
              </a:rPr>
              <a:t>veriyi</a:t>
            </a:r>
            <a:r>
              <a:rPr sz="2800" spc="-15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0C0C0C"/>
                </a:solidFill>
                <a:latin typeface="Arial"/>
                <a:cs typeface="Arial"/>
              </a:rPr>
              <a:t>işlemek</a:t>
            </a:r>
            <a:r>
              <a:rPr sz="2800" spc="-14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0C0C0C"/>
                </a:solidFill>
                <a:latin typeface="Arial"/>
                <a:cs typeface="Arial"/>
              </a:rPr>
              <a:t>için</a:t>
            </a:r>
            <a:r>
              <a:rPr sz="2800" spc="-13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u="heavy" spc="-170" dirty="0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Arial"/>
                <a:cs typeface="Arial"/>
              </a:rPr>
              <a:t>MapReduce</a:t>
            </a:r>
            <a:r>
              <a:rPr sz="2800" spc="-14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0C0C0C"/>
                </a:solidFill>
                <a:latin typeface="Arial"/>
                <a:cs typeface="Arial"/>
              </a:rPr>
              <a:t>kullanıyor.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750" y="1306068"/>
            <a:ext cx="7713980" cy="44208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00660" indent="-20066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SzPct val="45098"/>
              <a:buFont typeface="DejaVu Sans"/>
              <a:buChar char="●"/>
              <a:tabLst>
                <a:tab pos="200660" algn="l"/>
              </a:tabLst>
            </a:pPr>
            <a:r>
              <a:rPr sz="2550" spc="-145" dirty="0">
                <a:solidFill>
                  <a:srgbClr val="0C0C0C"/>
                </a:solidFill>
                <a:latin typeface="Arial"/>
                <a:cs typeface="Arial"/>
              </a:rPr>
              <a:t>Amazon </a:t>
            </a:r>
            <a:r>
              <a:rPr sz="2550" spc="-35" dirty="0">
                <a:solidFill>
                  <a:srgbClr val="0C0C0C"/>
                </a:solidFill>
                <a:latin typeface="Arial"/>
                <a:cs typeface="Arial"/>
              </a:rPr>
              <a:t>verilerini </a:t>
            </a:r>
            <a:r>
              <a:rPr sz="2550" u="heavy" spc="-170" dirty="0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Arial"/>
                <a:cs typeface="Arial"/>
              </a:rPr>
              <a:t>DynamoDB</a:t>
            </a:r>
            <a:r>
              <a:rPr sz="2550" spc="-17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550" spc="-95" dirty="0">
                <a:solidFill>
                  <a:srgbClr val="0C0C0C"/>
                </a:solidFill>
                <a:latin typeface="Arial"/>
                <a:cs typeface="Arial"/>
              </a:rPr>
              <a:t>üzerinde</a:t>
            </a:r>
            <a:r>
              <a:rPr sz="2550" spc="-17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0C0C0C"/>
                </a:solidFill>
                <a:latin typeface="Arial"/>
                <a:cs typeface="Arial"/>
              </a:rPr>
              <a:t>tutuyor.</a:t>
            </a:r>
            <a:endParaRPr sz="2550">
              <a:latin typeface="Arial"/>
              <a:cs typeface="Arial"/>
            </a:endParaRPr>
          </a:p>
          <a:p>
            <a:pPr marL="200660" marR="5080" indent="-200660">
              <a:lnSpc>
                <a:spcPts val="2460"/>
              </a:lnSpc>
              <a:spcBef>
                <a:spcPts val="810"/>
              </a:spcBef>
              <a:buClr>
                <a:srgbClr val="000000"/>
              </a:buClr>
              <a:buSzPct val="45098"/>
              <a:buFont typeface="DejaVu Sans"/>
              <a:buChar char="●"/>
              <a:tabLst>
                <a:tab pos="200660" algn="l"/>
              </a:tabLst>
            </a:pPr>
            <a:r>
              <a:rPr sz="2550" spc="-155" dirty="0">
                <a:solidFill>
                  <a:srgbClr val="0C0C0C"/>
                </a:solidFill>
                <a:latin typeface="Arial"/>
                <a:cs typeface="Arial"/>
              </a:rPr>
              <a:t>Facebook, </a:t>
            </a:r>
            <a:r>
              <a:rPr sz="2550" spc="-25" dirty="0">
                <a:solidFill>
                  <a:srgbClr val="0C0C0C"/>
                </a:solidFill>
                <a:latin typeface="Arial"/>
                <a:cs typeface="Arial"/>
              </a:rPr>
              <a:t>Twitter, </a:t>
            </a:r>
            <a:r>
              <a:rPr sz="2550" spc="-100" dirty="0">
                <a:solidFill>
                  <a:srgbClr val="0C0C0C"/>
                </a:solidFill>
                <a:latin typeface="Arial"/>
                <a:cs typeface="Arial"/>
              </a:rPr>
              <a:t>Linkedin </a:t>
            </a:r>
            <a:r>
              <a:rPr sz="2550" spc="-60" dirty="0">
                <a:solidFill>
                  <a:srgbClr val="0C0C0C"/>
                </a:solidFill>
                <a:latin typeface="Arial"/>
                <a:cs typeface="Arial"/>
              </a:rPr>
              <a:t>gibi </a:t>
            </a:r>
            <a:r>
              <a:rPr sz="2550" spc="-35" dirty="0">
                <a:solidFill>
                  <a:srgbClr val="0C0C0C"/>
                </a:solidFill>
                <a:latin typeface="Arial"/>
                <a:cs typeface="Arial"/>
              </a:rPr>
              <a:t>firmalar </a:t>
            </a:r>
            <a:r>
              <a:rPr sz="2550" spc="-120" dirty="0">
                <a:solidFill>
                  <a:srgbClr val="0C0C0C"/>
                </a:solidFill>
                <a:latin typeface="Arial"/>
                <a:cs typeface="Arial"/>
              </a:rPr>
              <a:t>dev </a:t>
            </a:r>
            <a:r>
              <a:rPr sz="2550" spc="-50" dirty="0">
                <a:solidFill>
                  <a:srgbClr val="0C0C0C"/>
                </a:solidFill>
                <a:latin typeface="Arial"/>
                <a:cs typeface="Arial"/>
              </a:rPr>
              <a:t>veri </a:t>
            </a:r>
            <a:r>
              <a:rPr sz="2550" spc="-60" dirty="0">
                <a:solidFill>
                  <a:srgbClr val="0C0C0C"/>
                </a:solidFill>
                <a:latin typeface="Arial"/>
                <a:cs typeface="Arial"/>
              </a:rPr>
              <a:t>için  </a:t>
            </a:r>
            <a:r>
              <a:rPr sz="2550" spc="-45" dirty="0">
                <a:solidFill>
                  <a:srgbClr val="0C0C0C"/>
                </a:solidFill>
                <a:latin typeface="Arial"/>
                <a:cs typeface="Arial"/>
              </a:rPr>
              <a:t>geliştirdikleri </a:t>
            </a:r>
            <a:r>
              <a:rPr sz="2550" spc="-35" dirty="0">
                <a:solidFill>
                  <a:srgbClr val="0C0C0C"/>
                </a:solidFill>
                <a:latin typeface="Arial"/>
                <a:cs typeface="Arial"/>
              </a:rPr>
              <a:t>projeleri </a:t>
            </a:r>
            <a:r>
              <a:rPr sz="2550" spc="-155" dirty="0">
                <a:solidFill>
                  <a:srgbClr val="0C0C0C"/>
                </a:solidFill>
                <a:latin typeface="Arial"/>
                <a:cs typeface="Arial"/>
              </a:rPr>
              <a:t>açık </a:t>
            </a:r>
            <a:r>
              <a:rPr sz="2550" spc="-114" dirty="0">
                <a:solidFill>
                  <a:srgbClr val="0C0C0C"/>
                </a:solidFill>
                <a:latin typeface="Arial"/>
                <a:cs typeface="Arial"/>
              </a:rPr>
              <a:t>kaynaklı </a:t>
            </a:r>
            <a:r>
              <a:rPr sz="2550" spc="-80" dirty="0">
                <a:solidFill>
                  <a:srgbClr val="0C0C0C"/>
                </a:solidFill>
                <a:latin typeface="Arial"/>
                <a:cs typeface="Arial"/>
              </a:rPr>
              <a:t>olarak</a:t>
            </a:r>
            <a:r>
              <a:rPr sz="2550" spc="-30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550" spc="-75" dirty="0">
                <a:solidFill>
                  <a:srgbClr val="0C0C0C"/>
                </a:solidFill>
                <a:latin typeface="Arial"/>
                <a:cs typeface="Arial"/>
              </a:rPr>
              <a:t>yayınlıyorlar.</a:t>
            </a:r>
            <a:endParaRPr sz="2550">
              <a:latin typeface="Arial"/>
              <a:cs typeface="Arial"/>
            </a:endParaRPr>
          </a:p>
          <a:p>
            <a:pPr marL="200660" indent="-200660">
              <a:lnSpc>
                <a:spcPct val="100000"/>
              </a:lnSpc>
              <a:spcBef>
                <a:spcPts val="250"/>
              </a:spcBef>
              <a:buClr>
                <a:srgbClr val="000000"/>
              </a:buClr>
              <a:buSzPct val="45098"/>
              <a:buFont typeface="DejaVu Sans"/>
              <a:buChar char="●"/>
              <a:tabLst>
                <a:tab pos="200660" algn="l"/>
              </a:tabLst>
            </a:pPr>
            <a:r>
              <a:rPr sz="2550" spc="-165" dirty="0">
                <a:solidFill>
                  <a:srgbClr val="0C0C0C"/>
                </a:solidFill>
                <a:latin typeface="Arial"/>
                <a:cs typeface="Arial"/>
              </a:rPr>
              <a:t>Açık </a:t>
            </a:r>
            <a:r>
              <a:rPr sz="2550" spc="-135" dirty="0">
                <a:solidFill>
                  <a:srgbClr val="0C0C0C"/>
                </a:solidFill>
                <a:latin typeface="Arial"/>
                <a:cs typeface="Arial"/>
              </a:rPr>
              <a:t>kaynak </a:t>
            </a:r>
            <a:r>
              <a:rPr sz="2550" spc="-85" dirty="0">
                <a:solidFill>
                  <a:srgbClr val="0C0C0C"/>
                </a:solidFill>
                <a:latin typeface="Arial"/>
                <a:cs typeface="Arial"/>
              </a:rPr>
              <a:t>olarak </a:t>
            </a:r>
            <a:r>
              <a:rPr sz="2550" spc="-114" dirty="0">
                <a:solidFill>
                  <a:srgbClr val="0C0C0C"/>
                </a:solidFill>
                <a:latin typeface="Arial"/>
                <a:cs typeface="Arial"/>
              </a:rPr>
              <a:t>yayınlanan </a:t>
            </a:r>
            <a:r>
              <a:rPr sz="2550" spc="-75" dirty="0">
                <a:solidFill>
                  <a:srgbClr val="0C0C0C"/>
                </a:solidFill>
                <a:latin typeface="Arial"/>
                <a:cs typeface="Arial"/>
              </a:rPr>
              <a:t>örnek</a:t>
            </a:r>
            <a:r>
              <a:rPr sz="2550" spc="-21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550" spc="-35" dirty="0">
                <a:solidFill>
                  <a:srgbClr val="0C0C0C"/>
                </a:solidFill>
                <a:latin typeface="Arial"/>
                <a:cs typeface="Arial"/>
              </a:rPr>
              <a:t>projeler;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762000">
              <a:lnSpc>
                <a:spcPct val="100000"/>
              </a:lnSpc>
            </a:pPr>
            <a:r>
              <a:rPr sz="1725" spc="375" baseline="33816" dirty="0">
                <a:latin typeface="DejaVu Sans"/>
                <a:cs typeface="DejaVu Sans"/>
              </a:rPr>
              <a:t>➔</a:t>
            </a:r>
            <a:r>
              <a:rPr sz="1725" spc="-179" baseline="33816" dirty="0">
                <a:latin typeface="DejaVu Sans"/>
                <a:cs typeface="DejaVu Sans"/>
              </a:rPr>
              <a:t> </a:t>
            </a:r>
            <a:r>
              <a:rPr sz="2550" spc="-190" dirty="0">
                <a:solidFill>
                  <a:srgbClr val="0C0C0C"/>
                </a:solidFill>
                <a:latin typeface="Arial"/>
                <a:cs typeface="Arial"/>
              </a:rPr>
              <a:t>Cassandra</a:t>
            </a:r>
            <a:endParaRPr sz="255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250"/>
              </a:spcBef>
            </a:pPr>
            <a:r>
              <a:rPr sz="1725" spc="375" baseline="33816" dirty="0">
                <a:latin typeface="DejaVu Sans"/>
                <a:cs typeface="DejaVu Sans"/>
              </a:rPr>
              <a:t>➔</a:t>
            </a:r>
            <a:r>
              <a:rPr sz="1725" spc="-179" baseline="33816" dirty="0">
                <a:latin typeface="DejaVu Sans"/>
                <a:cs typeface="DejaVu Sans"/>
              </a:rPr>
              <a:t> </a:t>
            </a:r>
            <a:r>
              <a:rPr sz="2550" spc="-125" dirty="0">
                <a:solidFill>
                  <a:srgbClr val="0C0C0C"/>
                </a:solidFill>
                <a:latin typeface="Arial"/>
                <a:cs typeface="Arial"/>
              </a:rPr>
              <a:t>Hive</a:t>
            </a:r>
            <a:endParaRPr sz="255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250"/>
              </a:spcBef>
            </a:pPr>
            <a:r>
              <a:rPr sz="1725" spc="375" baseline="33816" dirty="0">
                <a:latin typeface="DejaVu Sans"/>
                <a:cs typeface="DejaVu Sans"/>
              </a:rPr>
              <a:t>➔</a:t>
            </a:r>
            <a:r>
              <a:rPr sz="1725" spc="-179" baseline="33816" dirty="0">
                <a:latin typeface="DejaVu Sans"/>
                <a:cs typeface="DejaVu Sans"/>
              </a:rPr>
              <a:t> </a:t>
            </a:r>
            <a:r>
              <a:rPr sz="2550" spc="-190" dirty="0">
                <a:solidFill>
                  <a:srgbClr val="0C0C0C"/>
                </a:solidFill>
                <a:latin typeface="Arial"/>
                <a:cs typeface="Arial"/>
              </a:rPr>
              <a:t>Pig</a:t>
            </a:r>
            <a:endParaRPr sz="255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250"/>
              </a:spcBef>
            </a:pPr>
            <a:r>
              <a:rPr sz="1725" spc="375" baseline="33816" dirty="0">
                <a:latin typeface="DejaVu Sans"/>
                <a:cs typeface="DejaVu Sans"/>
              </a:rPr>
              <a:t>➔</a:t>
            </a:r>
            <a:r>
              <a:rPr sz="1725" spc="-179" baseline="33816" dirty="0">
                <a:latin typeface="DejaVu Sans"/>
                <a:cs typeface="DejaVu Sans"/>
              </a:rPr>
              <a:t> </a:t>
            </a:r>
            <a:r>
              <a:rPr sz="2550" spc="-55" dirty="0">
                <a:solidFill>
                  <a:srgbClr val="0C0C0C"/>
                </a:solidFill>
                <a:latin typeface="Arial"/>
                <a:cs typeface="Arial"/>
              </a:rPr>
              <a:t>Voldemort</a:t>
            </a:r>
            <a:endParaRPr sz="255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250"/>
              </a:spcBef>
            </a:pPr>
            <a:r>
              <a:rPr sz="1725" spc="375" baseline="33816" dirty="0">
                <a:latin typeface="DejaVu Sans"/>
                <a:cs typeface="DejaVu Sans"/>
              </a:rPr>
              <a:t>➔</a:t>
            </a:r>
            <a:r>
              <a:rPr sz="1725" spc="-179" baseline="33816" dirty="0">
                <a:latin typeface="DejaVu Sans"/>
                <a:cs typeface="DejaVu Sans"/>
              </a:rPr>
              <a:t> </a:t>
            </a:r>
            <a:r>
              <a:rPr sz="2550" spc="-95" dirty="0">
                <a:solidFill>
                  <a:srgbClr val="0C0C0C"/>
                </a:solidFill>
                <a:latin typeface="Arial"/>
                <a:cs typeface="Arial"/>
              </a:rPr>
              <a:t>Storm</a:t>
            </a:r>
            <a:endParaRPr sz="2550">
              <a:latin typeface="Arial"/>
              <a:cs typeface="Arial"/>
            </a:endParaRPr>
          </a:p>
          <a:p>
            <a:pPr marL="762000">
              <a:lnSpc>
                <a:spcPct val="100000"/>
              </a:lnSpc>
              <a:spcBef>
                <a:spcPts val="240"/>
              </a:spcBef>
            </a:pPr>
            <a:r>
              <a:rPr sz="1725" spc="375" baseline="33816" dirty="0">
                <a:latin typeface="DejaVu Sans"/>
                <a:cs typeface="DejaVu Sans"/>
              </a:rPr>
              <a:t>➔</a:t>
            </a:r>
            <a:r>
              <a:rPr sz="1725" spc="-179" baseline="33816" dirty="0">
                <a:latin typeface="DejaVu Sans"/>
                <a:cs typeface="DejaVu Sans"/>
              </a:rPr>
              <a:t> </a:t>
            </a:r>
            <a:r>
              <a:rPr sz="2550" spc="-135" dirty="0">
                <a:solidFill>
                  <a:srgbClr val="0C0C0C"/>
                </a:solidFill>
                <a:latin typeface="Arial"/>
                <a:cs typeface="Arial"/>
              </a:rPr>
              <a:t>IndexTank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889" y="764540"/>
            <a:ext cx="527748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GittiGidiyor’da </a:t>
            </a:r>
            <a:r>
              <a:rPr spc="-10" dirty="0"/>
              <a:t>Büyük</a:t>
            </a:r>
            <a:r>
              <a:rPr spc="-25" dirty="0"/>
              <a:t> </a:t>
            </a:r>
            <a:r>
              <a:rPr spc="-60" dirty="0"/>
              <a:t>Veri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838959"/>
            <a:ext cx="4261485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1575" spc="405" baseline="34391" dirty="0">
                <a:latin typeface="DejaVu Sans"/>
                <a:cs typeface="DejaVu Sans"/>
              </a:rPr>
              <a:t>➔</a:t>
            </a:r>
            <a:r>
              <a:rPr sz="1575" spc="-7" baseline="34391" dirty="0">
                <a:latin typeface="DejaVu Sans"/>
                <a:cs typeface="DejaVu Sans"/>
              </a:rPr>
              <a:t> </a:t>
            </a:r>
            <a:r>
              <a:rPr sz="2400" spc="-160" dirty="0">
                <a:latin typeface="Arial"/>
                <a:cs typeface="Arial"/>
              </a:rPr>
              <a:t>Pazarlama</a:t>
            </a:r>
            <a:endParaRPr sz="2400">
              <a:latin typeface="Arial"/>
              <a:cs typeface="Arial"/>
            </a:endParaRPr>
          </a:p>
          <a:p>
            <a:pPr marL="957580">
              <a:lnSpc>
                <a:spcPts val="2735"/>
              </a:lnSpc>
            </a:pPr>
            <a:r>
              <a:rPr sz="2400" spc="-5" dirty="0">
                <a:solidFill>
                  <a:srgbClr val="76206E"/>
                </a:solidFill>
                <a:latin typeface="Liberation Sans"/>
                <a:cs typeface="Liberation Sans"/>
              </a:rPr>
              <a:t>Detaylı </a:t>
            </a:r>
            <a:r>
              <a:rPr sz="2400" spc="-10" dirty="0">
                <a:solidFill>
                  <a:srgbClr val="76206E"/>
                </a:solidFill>
                <a:latin typeface="Liberation Sans"/>
                <a:cs typeface="Liberation Sans"/>
              </a:rPr>
              <a:t>kullanıcı</a:t>
            </a:r>
            <a:r>
              <a:rPr sz="2400" spc="-75" dirty="0">
                <a:solidFill>
                  <a:srgbClr val="76206E"/>
                </a:solidFill>
                <a:latin typeface="Liberation Sans"/>
                <a:cs typeface="Liberation Sans"/>
              </a:rPr>
              <a:t> </a:t>
            </a:r>
            <a:r>
              <a:rPr sz="2400" spc="-5" dirty="0">
                <a:solidFill>
                  <a:srgbClr val="76206E"/>
                </a:solidFill>
                <a:latin typeface="Liberation Sans"/>
                <a:cs typeface="Liberation Sans"/>
              </a:rPr>
              <a:t>profilleri</a:t>
            </a:r>
            <a:endParaRPr sz="2400">
              <a:latin typeface="Liberation Sans"/>
              <a:cs typeface="Liberation Sans"/>
            </a:endParaRPr>
          </a:p>
          <a:p>
            <a:pPr marL="1042669">
              <a:lnSpc>
                <a:spcPct val="100000"/>
              </a:lnSpc>
              <a:spcBef>
                <a:spcPts val="1130"/>
              </a:spcBef>
            </a:pPr>
            <a:r>
              <a:rPr sz="2400" spc="-5" dirty="0">
                <a:solidFill>
                  <a:srgbClr val="76206E"/>
                </a:solidFill>
                <a:latin typeface="Liberation Sans"/>
                <a:cs typeface="Liberation Sans"/>
              </a:rPr>
              <a:t>Hedef kitle</a:t>
            </a:r>
            <a:r>
              <a:rPr sz="2400" spc="-20" dirty="0">
                <a:solidFill>
                  <a:srgbClr val="76206E"/>
                </a:solidFill>
                <a:latin typeface="Liberation Sans"/>
                <a:cs typeface="Liberation Sans"/>
              </a:rPr>
              <a:t> </a:t>
            </a:r>
            <a:r>
              <a:rPr sz="2400" spc="-5" dirty="0">
                <a:solidFill>
                  <a:srgbClr val="76206E"/>
                </a:solidFill>
                <a:latin typeface="Liberation Sans"/>
                <a:cs typeface="Liberation Sans"/>
              </a:rPr>
              <a:t>belirleme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3272790"/>
            <a:ext cx="1720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70" dirty="0">
                <a:latin typeface="DejaVu Sans"/>
                <a:cs typeface="DejaVu Sans"/>
              </a:rPr>
              <a:t>➔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618990"/>
            <a:ext cx="1720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70" dirty="0">
                <a:latin typeface="DejaVu Sans"/>
                <a:cs typeface="DejaVu Sans"/>
              </a:rPr>
              <a:t>➔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0810" y="3185159"/>
            <a:ext cx="5721985" cy="250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Segmentasyon</a:t>
            </a:r>
            <a:endParaRPr sz="2400">
              <a:latin typeface="Arial"/>
              <a:cs typeface="Arial"/>
            </a:endParaRPr>
          </a:p>
          <a:p>
            <a:pPr marL="699770">
              <a:lnSpc>
                <a:spcPts val="2735"/>
              </a:lnSpc>
            </a:pPr>
            <a:r>
              <a:rPr sz="2400" spc="-10" dirty="0">
                <a:solidFill>
                  <a:srgbClr val="76206E"/>
                </a:solidFill>
                <a:latin typeface="Liberation Sans"/>
                <a:cs typeface="Liberation Sans"/>
              </a:rPr>
              <a:t>Alışveriş</a:t>
            </a:r>
            <a:r>
              <a:rPr sz="2400" spc="5" dirty="0">
                <a:solidFill>
                  <a:srgbClr val="76206E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76206E"/>
                </a:solidFill>
                <a:latin typeface="Liberation Sans"/>
                <a:cs typeface="Liberation Sans"/>
              </a:rPr>
              <a:t>geçmişi</a:t>
            </a:r>
            <a:endParaRPr sz="2400">
              <a:latin typeface="Liberation Sans"/>
              <a:cs typeface="Liberation Sans"/>
            </a:endParaRPr>
          </a:p>
          <a:p>
            <a:pPr marL="699770">
              <a:lnSpc>
                <a:spcPct val="100000"/>
              </a:lnSpc>
              <a:spcBef>
                <a:spcPts val="1130"/>
              </a:spcBef>
            </a:pPr>
            <a:r>
              <a:rPr sz="2400" spc="-5" dirty="0">
                <a:solidFill>
                  <a:srgbClr val="76206E"/>
                </a:solidFill>
                <a:latin typeface="Liberation Sans"/>
                <a:cs typeface="Liberation Sans"/>
              </a:rPr>
              <a:t>Ziyaret</a:t>
            </a:r>
            <a:r>
              <a:rPr sz="2400" spc="5" dirty="0">
                <a:solidFill>
                  <a:srgbClr val="76206E"/>
                </a:solidFill>
                <a:latin typeface="Liberation Sans"/>
                <a:cs typeface="Liberation Sans"/>
              </a:rPr>
              <a:t> </a:t>
            </a:r>
            <a:r>
              <a:rPr sz="2400" spc="-5" dirty="0">
                <a:solidFill>
                  <a:srgbClr val="76206E"/>
                </a:solidFill>
                <a:latin typeface="Liberation Sans"/>
                <a:cs typeface="Liberation Sans"/>
              </a:rPr>
              <a:t>geçmişi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ts val="2735"/>
              </a:lnSpc>
              <a:spcBef>
                <a:spcPts val="1130"/>
              </a:spcBef>
            </a:pPr>
            <a:r>
              <a:rPr sz="2400" spc="-135" dirty="0">
                <a:latin typeface="Arial"/>
                <a:cs typeface="Arial"/>
              </a:rPr>
              <a:t>Raporlama</a:t>
            </a:r>
            <a:endParaRPr sz="2400">
              <a:latin typeface="Arial"/>
              <a:cs typeface="Arial"/>
            </a:endParaRPr>
          </a:p>
          <a:p>
            <a:pPr marL="699770">
              <a:lnSpc>
                <a:spcPts val="2735"/>
              </a:lnSpc>
            </a:pPr>
            <a:r>
              <a:rPr sz="2400" spc="-95" dirty="0">
                <a:solidFill>
                  <a:srgbClr val="76206E"/>
                </a:solidFill>
                <a:latin typeface="Arial"/>
                <a:cs typeface="Arial"/>
              </a:rPr>
              <a:t>Veriambarı, </a:t>
            </a:r>
            <a:r>
              <a:rPr sz="2400" spc="-55" dirty="0">
                <a:solidFill>
                  <a:srgbClr val="76206E"/>
                </a:solidFill>
                <a:latin typeface="Arial"/>
                <a:cs typeface="Arial"/>
              </a:rPr>
              <a:t>Analitik Verileri, </a:t>
            </a:r>
            <a:r>
              <a:rPr sz="2400" spc="-85" dirty="0">
                <a:solidFill>
                  <a:srgbClr val="76206E"/>
                </a:solidFill>
                <a:latin typeface="Arial"/>
                <a:cs typeface="Arial"/>
              </a:rPr>
              <a:t>A/B</a:t>
            </a:r>
            <a:r>
              <a:rPr sz="2400" spc="-325" dirty="0">
                <a:solidFill>
                  <a:srgbClr val="76206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76206E"/>
                </a:solidFill>
                <a:latin typeface="Arial"/>
                <a:cs typeface="Arial"/>
              </a:rPr>
              <a:t>Testleri</a:t>
            </a:r>
            <a:endParaRPr sz="2400">
              <a:latin typeface="Arial"/>
              <a:cs typeface="Arial"/>
            </a:endParaRPr>
          </a:p>
          <a:p>
            <a:pPr marL="699770">
              <a:lnSpc>
                <a:spcPct val="100000"/>
              </a:lnSpc>
              <a:spcBef>
                <a:spcPts val="560"/>
              </a:spcBef>
            </a:pPr>
            <a:r>
              <a:rPr sz="2400" spc="-170" dirty="0">
                <a:solidFill>
                  <a:srgbClr val="76206E"/>
                </a:solidFill>
                <a:latin typeface="Arial"/>
                <a:cs typeface="Arial"/>
              </a:rPr>
              <a:t>Özel</a:t>
            </a:r>
            <a:r>
              <a:rPr sz="2400" spc="-135" dirty="0">
                <a:solidFill>
                  <a:srgbClr val="76206E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76206E"/>
                </a:solidFill>
                <a:latin typeface="Arial"/>
                <a:cs typeface="Arial"/>
              </a:rPr>
              <a:t>raporlar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392804" marR="5080" indent="-2068830">
              <a:lnSpc>
                <a:spcPts val="3929"/>
              </a:lnSpc>
              <a:spcBef>
                <a:spcPts val="595"/>
              </a:spcBef>
            </a:pPr>
            <a:r>
              <a:rPr spc="-10" dirty="0"/>
              <a:t>Arama Motorunda Büyük </a:t>
            </a:r>
            <a:r>
              <a:rPr spc="-40" dirty="0"/>
              <a:t>Verinin  </a:t>
            </a:r>
            <a:r>
              <a:rPr spc="-10" dirty="0"/>
              <a:t>Kullanılması</a:t>
            </a:r>
          </a:p>
        </p:txBody>
      </p:sp>
      <p:sp>
        <p:nvSpPr>
          <p:cNvPr id="3" name="object 3"/>
          <p:cNvSpPr/>
          <p:nvPr/>
        </p:nvSpPr>
        <p:spPr>
          <a:xfrm>
            <a:off x="1229360" y="1767839"/>
            <a:ext cx="7919720" cy="478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460" y="729548"/>
            <a:ext cx="5681369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132" dirty="0"/>
              <a:t>Gitti </a:t>
            </a:r>
            <a:r>
              <a:rPr sz="3967" spc="-17" dirty="0"/>
              <a:t>Gidiyor'da</a:t>
            </a:r>
            <a:r>
              <a:rPr sz="3967" spc="-523" dirty="0"/>
              <a:t> </a:t>
            </a:r>
            <a:r>
              <a:rPr sz="3967" spc="-11" dirty="0"/>
              <a:t>Hadoop</a:t>
            </a:r>
            <a:endParaRPr sz="3967"/>
          </a:p>
        </p:txBody>
      </p:sp>
      <p:sp>
        <p:nvSpPr>
          <p:cNvPr id="3" name="object 3"/>
          <p:cNvSpPr/>
          <p:nvPr/>
        </p:nvSpPr>
        <p:spPr>
          <a:xfrm>
            <a:off x="804727" y="1728691"/>
            <a:ext cx="3414852" cy="5123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4" name="object 4"/>
          <p:cNvSpPr/>
          <p:nvPr/>
        </p:nvSpPr>
        <p:spPr>
          <a:xfrm>
            <a:off x="4950023" y="1560770"/>
            <a:ext cx="4407948" cy="77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5" name="object 5"/>
          <p:cNvSpPr/>
          <p:nvPr/>
        </p:nvSpPr>
        <p:spPr>
          <a:xfrm>
            <a:off x="7012135" y="1254428"/>
            <a:ext cx="444294" cy="757749"/>
          </a:xfrm>
          <a:custGeom>
            <a:avLst/>
            <a:gdLst/>
            <a:ahLst/>
            <a:cxnLst/>
            <a:rect l="l" t="t" r="r" b="b"/>
            <a:pathLst>
              <a:path w="403225" h="687705">
                <a:moveTo>
                  <a:pt x="402999" y="0"/>
                </a:moveTo>
                <a:lnTo>
                  <a:pt x="0" y="687393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6" name="object 6"/>
          <p:cNvSpPr/>
          <p:nvPr/>
        </p:nvSpPr>
        <p:spPr>
          <a:xfrm>
            <a:off x="6953461" y="1983805"/>
            <a:ext cx="99083" cy="120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7" name="object 7"/>
          <p:cNvSpPr txBox="1"/>
          <p:nvPr/>
        </p:nvSpPr>
        <p:spPr>
          <a:xfrm>
            <a:off x="7106342" y="761604"/>
            <a:ext cx="2560814" cy="255086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4661" rIns="0" bIns="0" rtlCol="0">
            <a:spAutoFit/>
          </a:bodyPr>
          <a:lstStyle/>
          <a:p>
            <a:pPr marL="93761">
              <a:spcBef>
                <a:spcPts val="667"/>
              </a:spcBef>
            </a:pPr>
            <a:r>
              <a:rPr sz="1102" b="1" spc="17" dirty="0">
                <a:solidFill>
                  <a:srgbClr val="FF0000"/>
                </a:solidFill>
                <a:latin typeface="Arial"/>
                <a:cs typeface="Arial"/>
              </a:rPr>
              <a:t>"Metallica" </a:t>
            </a:r>
            <a:r>
              <a:rPr sz="1102" b="1" spc="28" dirty="0">
                <a:solidFill>
                  <a:srgbClr val="FF0000"/>
                </a:solidFill>
                <a:latin typeface="Arial"/>
                <a:cs typeface="Arial"/>
              </a:rPr>
              <a:t>ile </a:t>
            </a:r>
            <a:r>
              <a:rPr sz="1102" b="1" spc="17" dirty="0">
                <a:solidFill>
                  <a:srgbClr val="FF0000"/>
                </a:solidFill>
                <a:latin typeface="Arial"/>
                <a:cs typeface="Arial"/>
              </a:rPr>
              <a:t>ilgili</a:t>
            </a:r>
            <a:r>
              <a:rPr sz="1102" b="1" spc="-2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2" b="1" spc="6" dirty="0">
                <a:solidFill>
                  <a:srgbClr val="FF0000"/>
                </a:solidFill>
                <a:latin typeface="Arial"/>
                <a:cs typeface="Arial"/>
              </a:rPr>
              <a:t>diğer aramalar</a:t>
            </a:r>
            <a:endParaRPr sz="110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2816" y="2763301"/>
            <a:ext cx="2364205" cy="43021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95856" rIns="0" bIns="0" rtlCol="0">
            <a:spAutoFit/>
          </a:bodyPr>
          <a:lstStyle/>
          <a:p>
            <a:pPr marL="93761" marR="153935">
              <a:lnSpc>
                <a:spcPts val="1267"/>
              </a:lnSpc>
              <a:spcBef>
                <a:spcPts val="755"/>
              </a:spcBef>
            </a:pPr>
            <a:r>
              <a:rPr sz="1102" b="1" spc="22" dirty="0">
                <a:solidFill>
                  <a:srgbClr val="FF0000"/>
                </a:solidFill>
                <a:latin typeface="Arial"/>
                <a:cs typeface="Arial"/>
              </a:rPr>
              <a:t>Mobil </a:t>
            </a:r>
            <a:r>
              <a:rPr sz="1102" b="1" spc="-11" dirty="0">
                <a:solidFill>
                  <a:srgbClr val="FF0000"/>
                </a:solidFill>
                <a:latin typeface="Arial"/>
                <a:cs typeface="Arial"/>
              </a:rPr>
              <a:t>uygulama ana </a:t>
            </a:r>
            <a:r>
              <a:rPr sz="1102" b="1" spc="-6" dirty="0">
                <a:solidFill>
                  <a:srgbClr val="FF0000"/>
                </a:solidFill>
                <a:latin typeface="Arial"/>
                <a:cs typeface="Arial"/>
              </a:rPr>
              <a:t>sayfada  </a:t>
            </a:r>
            <a:r>
              <a:rPr sz="1102" b="1" dirty="0">
                <a:solidFill>
                  <a:srgbClr val="FF0000"/>
                </a:solidFill>
                <a:latin typeface="Arial"/>
                <a:cs typeface="Arial"/>
              </a:rPr>
              <a:t>kişiselleştirilmiş </a:t>
            </a:r>
            <a:r>
              <a:rPr sz="1102" b="1" spc="-11" dirty="0">
                <a:solidFill>
                  <a:srgbClr val="FF0000"/>
                </a:solidFill>
                <a:latin typeface="Arial"/>
                <a:cs typeface="Arial"/>
              </a:rPr>
              <a:t>ürün</a:t>
            </a:r>
            <a:r>
              <a:rPr sz="1102" b="1" spc="-7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2" b="1" spc="6" dirty="0">
                <a:solidFill>
                  <a:srgbClr val="FF0000"/>
                </a:solidFill>
                <a:latin typeface="Arial"/>
                <a:cs typeface="Arial"/>
              </a:rPr>
              <a:t>gösterimi</a:t>
            </a:r>
            <a:endParaRPr sz="110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81950" y="2855608"/>
            <a:ext cx="848007" cy="63671"/>
          </a:xfrm>
          <a:custGeom>
            <a:avLst/>
            <a:gdLst/>
            <a:ahLst/>
            <a:cxnLst/>
            <a:rect l="l" t="t" r="r" b="b"/>
            <a:pathLst>
              <a:path w="769620" h="57785">
                <a:moveTo>
                  <a:pt x="769223" y="57224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0" name="object 10"/>
          <p:cNvSpPr/>
          <p:nvPr/>
        </p:nvSpPr>
        <p:spPr>
          <a:xfrm>
            <a:off x="4476475" y="2810543"/>
            <a:ext cx="118558" cy="901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1" name="object 11"/>
          <p:cNvSpPr/>
          <p:nvPr/>
        </p:nvSpPr>
        <p:spPr>
          <a:xfrm>
            <a:off x="4535754" y="3781285"/>
            <a:ext cx="5226568" cy="3085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2" name="object 12"/>
          <p:cNvSpPr txBox="1"/>
          <p:nvPr/>
        </p:nvSpPr>
        <p:spPr>
          <a:xfrm>
            <a:off x="6566988" y="3477519"/>
            <a:ext cx="1707209" cy="255086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4661" rIns="0" bIns="0" rtlCol="0">
            <a:spAutoFit/>
          </a:bodyPr>
          <a:lstStyle/>
          <a:p>
            <a:pPr marL="94460">
              <a:spcBef>
                <a:spcPts val="667"/>
              </a:spcBef>
            </a:pPr>
            <a:r>
              <a:rPr sz="1102" b="1" spc="17" dirty="0">
                <a:solidFill>
                  <a:srgbClr val="FF0000"/>
                </a:solidFill>
                <a:latin typeface="Arial"/>
                <a:cs typeface="Arial"/>
              </a:rPr>
              <a:t>Autocomplete</a:t>
            </a:r>
            <a:r>
              <a:rPr sz="1102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2" b="1" dirty="0">
                <a:solidFill>
                  <a:srgbClr val="FF0000"/>
                </a:solidFill>
                <a:latin typeface="Arial"/>
                <a:cs typeface="Arial"/>
              </a:rPr>
              <a:t>verisi</a:t>
            </a:r>
            <a:endParaRPr sz="110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0768" y="3987318"/>
            <a:ext cx="663992" cy="614315"/>
          </a:xfrm>
          <a:custGeom>
            <a:avLst/>
            <a:gdLst/>
            <a:ahLst/>
            <a:cxnLst/>
            <a:rect l="l" t="t" r="r" b="b"/>
            <a:pathLst>
              <a:path w="602614" h="557529">
                <a:moveTo>
                  <a:pt x="602198" y="0"/>
                </a:moveTo>
                <a:lnTo>
                  <a:pt x="0" y="557173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4" name="object 14"/>
          <p:cNvSpPr/>
          <p:nvPr/>
        </p:nvSpPr>
        <p:spPr>
          <a:xfrm>
            <a:off x="6010359" y="4565293"/>
            <a:ext cx="114454" cy="1111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4260" y="1125219"/>
            <a:ext cx="7847330" cy="5431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36315" marR="5080" indent="-2837180">
              <a:lnSpc>
                <a:spcPts val="3929"/>
              </a:lnSpc>
              <a:spcBef>
                <a:spcPts val="595"/>
              </a:spcBef>
            </a:pPr>
            <a:r>
              <a:rPr spc="-10" dirty="0"/>
              <a:t>Büyük </a:t>
            </a:r>
            <a:r>
              <a:rPr spc="-60" dirty="0"/>
              <a:t>Veri </a:t>
            </a:r>
            <a:r>
              <a:rPr spc="-35" dirty="0"/>
              <a:t>Teknolojilerinde </a:t>
            </a:r>
            <a:r>
              <a:rPr spc="-10" dirty="0"/>
              <a:t>Beklenen  Özellikler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940" y="1887220"/>
            <a:ext cx="89789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SzPct val="43478"/>
              <a:buFont typeface="DejaVu Sans"/>
              <a:buChar char="●"/>
              <a:tabLst>
                <a:tab pos="200660" algn="l"/>
              </a:tabLst>
            </a:pPr>
            <a:r>
              <a:rPr sz="2300" spc="-430" dirty="0">
                <a:solidFill>
                  <a:srgbClr val="0083D0"/>
                </a:solidFill>
                <a:latin typeface="Arial"/>
                <a:cs typeface="Arial"/>
              </a:rPr>
              <a:t>E</a:t>
            </a:r>
            <a:r>
              <a:rPr sz="2300" spc="-254" dirty="0">
                <a:solidFill>
                  <a:srgbClr val="0083D0"/>
                </a:solidFill>
                <a:latin typeface="Arial"/>
                <a:cs typeface="Arial"/>
              </a:rPr>
              <a:t>s</a:t>
            </a:r>
            <a:r>
              <a:rPr sz="2300" spc="-85" dirty="0">
                <a:solidFill>
                  <a:srgbClr val="0083D0"/>
                </a:solidFill>
                <a:latin typeface="Arial"/>
                <a:cs typeface="Arial"/>
              </a:rPr>
              <a:t>n</a:t>
            </a:r>
            <a:r>
              <a:rPr sz="2300" spc="-130" dirty="0">
                <a:solidFill>
                  <a:srgbClr val="0083D0"/>
                </a:solidFill>
                <a:latin typeface="Arial"/>
                <a:cs typeface="Arial"/>
              </a:rPr>
              <a:t>ek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589" y="2284730"/>
            <a:ext cx="16383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50" dirty="0">
                <a:latin typeface="DejaVu Sans"/>
                <a:cs typeface="DejaVu Sans"/>
              </a:rPr>
              <a:t>➔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7169" y="2200910"/>
            <a:ext cx="3325495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Her </a:t>
            </a:r>
            <a:r>
              <a:rPr sz="2300" dirty="0">
                <a:solidFill>
                  <a:srgbClr val="0C0C0C"/>
                </a:solidFill>
                <a:latin typeface="Arial"/>
                <a:cs typeface="Arial"/>
              </a:rPr>
              <a:t>türlü </a:t>
            </a:r>
            <a:r>
              <a:rPr sz="2300" spc="-55" dirty="0">
                <a:solidFill>
                  <a:srgbClr val="0C0C0C"/>
                </a:solidFill>
                <a:latin typeface="Arial"/>
                <a:cs typeface="Arial"/>
              </a:rPr>
              <a:t>veriyi</a:t>
            </a:r>
            <a:r>
              <a:rPr sz="2300" spc="-32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işleyebilmeli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40" y="3197860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65" dirty="0">
                <a:latin typeface="DejaVu Sans"/>
                <a:cs typeface="DejaVu Sans"/>
              </a:rPr>
              <a:t>●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669" y="3115310"/>
            <a:ext cx="1647189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80" dirty="0">
                <a:solidFill>
                  <a:srgbClr val="0083D0"/>
                </a:solidFill>
                <a:latin typeface="Arial"/>
                <a:cs typeface="Arial"/>
              </a:rPr>
              <a:t>Ölçeklenebilir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589" y="3512819"/>
            <a:ext cx="16383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50" dirty="0">
                <a:latin typeface="DejaVu Sans"/>
                <a:cs typeface="DejaVu Sans"/>
              </a:rPr>
              <a:t>➔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7169" y="3429000"/>
            <a:ext cx="3513454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90" dirty="0">
                <a:solidFill>
                  <a:srgbClr val="0C0C0C"/>
                </a:solidFill>
                <a:latin typeface="Arial"/>
                <a:cs typeface="Arial"/>
              </a:rPr>
              <a:t>İhtiyaca </a:t>
            </a:r>
            <a:r>
              <a:rPr sz="2300" spc="-95" dirty="0">
                <a:solidFill>
                  <a:srgbClr val="0C0C0C"/>
                </a:solidFill>
                <a:latin typeface="Arial"/>
                <a:cs typeface="Arial"/>
              </a:rPr>
              <a:t>göre</a:t>
            </a:r>
            <a:r>
              <a:rPr sz="2300" spc="-20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genişleyebilmeli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940" y="4425950"/>
            <a:ext cx="1289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65" dirty="0">
                <a:latin typeface="DejaVu Sans"/>
                <a:cs typeface="DejaVu Sans"/>
              </a:rPr>
              <a:t>●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5669" y="4343400"/>
            <a:ext cx="158115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90" dirty="0">
                <a:solidFill>
                  <a:srgbClr val="0083D0"/>
                </a:solidFill>
                <a:latin typeface="Arial"/>
                <a:cs typeface="Arial"/>
              </a:rPr>
              <a:t>Veri</a:t>
            </a:r>
            <a:r>
              <a:rPr sz="2300" spc="-18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0083D0"/>
                </a:solidFill>
                <a:latin typeface="Arial"/>
                <a:cs typeface="Arial"/>
              </a:rPr>
              <a:t>Garantili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7589" y="4740909"/>
            <a:ext cx="16383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50" dirty="0">
                <a:latin typeface="DejaVu Sans"/>
                <a:cs typeface="DejaVu Sans"/>
              </a:rPr>
              <a:t>➔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7169" y="4657090"/>
            <a:ext cx="407670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Veriler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yedekli 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ve </a:t>
            </a:r>
            <a:r>
              <a:rPr sz="2300" spc="-45" dirty="0">
                <a:solidFill>
                  <a:srgbClr val="0C0C0C"/>
                </a:solidFill>
                <a:latin typeface="Arial"/>
                <a:cs typeface="Arial"/>
              </a:rPr>
              <a:t>erişilebilir</a:t>
            </a:r>
            <a:r>
              <a:rPr sz="2300" spc="-21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olmalı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940" y="5532120"/>
            <a:ext cx="203581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SzPct val="43478"/>
              <a:buFont typeface="DejaVu Sans"/>
              <a:buChar char="●"/>
              <a:tabLst>
                <a:tab pos="200660" algn="l"/>
              </a:tabLst>
            </a:pPr>
            <a:r>
              <a:rPr sz="2300" spc="-160" dirty="0">
                <a:solidFill>
                  <a:srgbClr val="0083D0"/>
                </a:solidFill>
                <a:latin typeface="Arial"/>
                <a:cs typeface="Arial"/>
              </a:rPr>
              <a:t>Düşük</a:t>
            </a:r>
            <a:r>
              <a:rPr sz="2300" spc="-17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0083D0"/>
                </a:solidFill>
                <a:latin typeface="Arial"/>
                <a:cs typeface="Arial"/>
              </a:rPr>
              <a:t>Maliyetli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7589" y="5929629"/>
            <a:ext cx="16383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50" dirty="0">
                <a:latin typeface="DejaVu Sans"/>
                <a:cs typeface="DejaVu Sans"/>
              </a:rPr>
              <a:t>➔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3210" y="5845809"/>
            <a:ext cx="2540635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155" dirty="0">
                <a:solidFill>
                  <a:srgbClr val="0C0C0C"/>
                </a:solidFill>
                <a:latin typeface="Arial"/>
                <a:cs typeface="Arial"/>
              </a:rPr>
              <a:t>Açık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kaynaklı</a:t>
            </a:r>
            <a:r>
              <a:rPr sz="2300" spc="-14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0C0C0C"/>
                </a:solidFill>
                <a:latin typeface="Arial"/>
                <a:cs typeface="Arial"/>
              </a:rPr>
              <a:t>projeler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6810" marR="5080" indent="-2404110">
              <a:lnSpc>
                <a:spcPts val="3929"/>
              </a:lnSpc>
              <a:spcBef>
                <a:spcPts val="595"/>
              </a:spcBef>
            </a:pPr>
            <a:r>
              <a:rPr spc="-10" dirty="0"/>
              <a:t>Arama Motorunda Big Data'nın </a:t>
            </a:r>
            <a:r>
              <a:rPr spc="-60" dirty="0"/>
              <a:t>Yapay </a:t>
            </a:r>
            <a:r>
              <a:rPr spc="-10" dirty="0"/>
              <a:t>Zeka  Sistemleri ile</a:t>
            </a:r>
            <a:r>
              <a:rPr spc="-229" dirty="0"/>
              <a:t> </a:t>
            </a:r>
            <a:r>
              <a:rPr spc="-10"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6280" y="2026920"/>
            <a:ext cx="3555365" cy="138303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66370" marR="292100" indent="-166370">
              <a:lnSpc>
                <a:spcPts val="2100"/>
              </a:lnSpc>
              <a:spcBef>
                <a:spcPts val="359"/>
              </a:spcBef>
              <a:buClr>
                <a:srgbClr val="000000"/>
              </a:buClr>
              <a:buSzPct val="43589"/>
              <a:buFont typeface="DejaVu Sans"/>
              <a:buChar char="●"/>
              <a:tabLst>
                <a:tab pos="166370" algn="l"/>
              </a:tabLst>
            </a:pPr>
            <a:r>
              <a:rPr sz="1950" spc="-100" dirty="0">
                <a:solidFill>
                  <a:srgbClr val="0083D0"/>
                </a:solidFill>
                <a:latin typeface="Arial"/>
                <a:cs typeface="Arial"/>
              </a:rPr>
              <a:t>Sınıflandırma </a:t>
            </a:r>
            <a:r>
              <a:rPr sz="1950" spc="-85" dirty="0">
                <a:solidFill>
                  <a:srgbClr val="0083D0"/>
                </a:solidFill>
                <a:latin typeface="Arial"/>
                <a:cs typeface="Arial"/>
              </a:rPr>
              <a:t>(Classification) </a:t>
            </a:r>
            <a:r>
              <a:rPr sz="1950" spc="-85" dirty="0">
                <a:latin typeface="Arial"/>
                <a:cs typeface="Arial"/>
              </a:rPr>
              <a:t> Hatalı </a:t>
            </a:r>
            <a:r>
              <a:rPr sz="1950" spc="-50" dirty="0">
                <a:latin typeface="Arial"/>
                <a:cs typeface="Arial"/>
              </a:rPr>
              <a:t>kategorilerin</a:t>
            </a:r>
            <a:r>
              <a:rPr sz="1950" spc="-160" dirty="0">
                <a:latin typeface="Arial"/>
                <a:cs typeface="Arial"/>
              </a:rPr>
              <a:t> </a:t>
            </a:r>
            <a:r>
              <a:rPr sz="1950" spc="-30" dirty="0">
                <a:latin typeface="Arial"/>
                <a:cs typeface="Arial"/>
              </a:rPr>
              <a:t>tespiti</a:t>
            </a:r>
            <a:endParaRPr sz="1950">
              <a:latin typeface="Arial"/>
              <a:cs typeface="Arial"/>
            </a:endParaRPr>
          </a:p>
          <a:p>
            <a:pPr marL="778510">
              <a:lnSpc>
                <a:spcPct val="100000"/>
              </a:lnSpc>
              <a:spcBef>
                <a:spcPts val="640"/>
              </a:spcBef>
            </a:pPr>
            <a:r>
              <a:rPr sz="1950" spc="-10" dirty="0">
                <a:latin typeface="Liberation Sans"/>
                <a:cs typeface="Liberation Sans"/>
              </a:rPr>
              <a:t>Dolandırıcılıkla</a:t>
            </a:r>
            <a:r>
              <a:rPr sz="1950" spc="-50" dirty="0">
                <a:latin typeface="Liberation Sans"/>
                <a:cs typeface="Liberation Sans"/>
              </a:rPr>
              <a:t> </a:t>
            </a:r>
            <a:r>
              <a:rPr sz="1950" spc="-10" dirty="0">
                <a:latin typeface="Liberation Sans"/>
                <a:cs typeface="Liberation Sans"/>
              </a:rPr>
              <a:t>mücadele</a:t>
            </a:r>
            <a:endParaRPr sz="1950">
              <a:latin typeface="Liberation Sans"/>
              <a:cs typeface="Liberation Sans"/>
            </a:endParaRPr>
          </a:p>
          <a:p>
            <a:pPr marL="778510">
              <a:lnSpc>
                <a:spcPct val="100000"/>
              </a:lnSpc>
              <a:spcBef>
                <a:spcPts val="910"/>
              </a:spcBef>
            </a:pPr>
            <a:r>
              <a:rPr sz="1950" spc="-10" dirty="0">
                <a:latin typeface="Liberation Sans"/>
                <a:cs typeface="Liberation Sans"/>
              </a:rPr>
              <a:t>Duygu</a:t>
            </a:r>
            <a:r>
              <a:rPr sz="1950" dirty="0">
                <a:latin typeface="Liberation Sans"/>
                <a:cs typeface="Liberation Sans"/>
              </a:rPr>
              <a:t> </a:t>
            </a:r>
            <a:r>
              <a:rPr sz="1950" spc="-10" dirty="0">
                <a:latin typeface="Liberation Sans"/>
                <a:cs typeface="Liberation Sans"/>
              </a:rPr>
              <a:t>analizi</a:t>
            </a:r>
            <a:endParaRPr sz="19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280" y="3982720"/>
            <a:ext cx="1123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60" dirty="0">
                <a:latin typeface="DejaVu Sans"/>
                <a:cs typeface="DejaVu Sans"/>
              </a:rPr>
              <a:t>●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830" y="3911600"/>
            <a:ext cx="3136900" cy="9715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309" marR="5080" indent="-435609">
              <a:lnSpc>
                <a:spcPts val="2100"/>
              </a:lnSpc>
              <a:spcBef>
                <a:spcPts val="359"/>
              </a:spcBef>
            </a:pPr>
            <a:r>
              <a:rPr sz="1950" spc="-114" dirty="0">
                <a:solidFill>
                  <a:srgbClr val="0083D0"/>
                </a:solidFill>
                <a:latin typeface="Arial"/>
                <a:cs typeface="Arial"/>
              </a:rPr>
              <a:t>Kümeleme </a:t>
            </a:r>
            <a:r>
              <a:rPr sz="1950" spc="-90" dirty="0">
                <a:solidFill>
                  <a:srgbClr val="0083D0"/>
                </a:solidFill>
                <a:latin typeface="Arial"/>
                <a:cs typeface="Arial"/>
              </a:rPr>
              <a:t>(Clustering)  </a:t>
            </a:r>
            <a:r>
              <a:rPr sz="1950" spc="-90" dirty="0">
                <a:latin typeface="Arial"/>
                <a:cs typeface="Arial"/>
              </a:rPr>
              <a:t>Kullanıcıların</a:t>
            </a:r>
            <a:r>
              <a:rPr sz="1950" spc="-145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kümelenmesi</a:t>
            </a:r>
            <a:endParaRPr sz="1950">
              <a:latin typeface="Arial"/>
              <a:cs typeface="Arial"/>
            </a:endParaRPr>
          </a:p>
          <a:p>
            <a:pPr marL="568960">
              <a:lnSpc>
                <a:spcPct val="100000"/>
              </a:lnSpc>
              <a:spcBef>
                <a:spcPts val="650"/>
              </a:spcBef>
            </a:pPr>
            <a:r>
              <a:rPr sz="1950" spc="-10" dirty="0">
                <a:latin typeface="Liberation Sans"/>
                <a:cs typeface="Liberation Sans"/>
              </a:rPr>
              <a:t>Ürünlerin</a:t>
            </a:r>
            <a:r>
              <a:rPr sz="1950" spc="-25" dirty="0">
                <a:latin typeface="Liberation Sans"/>
                <a:cs typeface="Liberation Sans"/>
              </a:rPr>
              <a:t> </a:t>
            </a:r>
            <a:r>
              <a:rPr sz="1950" spc="-10" dirty="0">
                <a:latin typeface="Liberation Sans"/>
                <a:cs typeface="Liberation Sans"/>
              </a:rPr>
              <a:t>gruplanması</a:t>
            </a:r>
            <a:endParaRPr sz="19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280" y="5384800"/>
            <a:ext cx="3751579" cy="9715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66370" marR="5080" indent="-166370">
              <a:lnSpc>
                <a:spcPts val="2100"/>
              </a:lnSpc>
              <a:spcBef>
                <a:spcPts val="359"/>
              </a:spcBef>
              <a:buClr>
                <a:srgbClr val="000000"/>
              </a:buClr>
              <a:buSzPct val="43589"/>
              <a:buFont typeface="DejaVu Sans"/>
              <a:buChar char="●"/>
              <a:tabLst>
                <a:tab pos="166370" algn="l"/>
              </a:tabLst>
            </a:pPr>
            <a:r>
              <a:rPr sz="1950" spc="-80" dirty="0">
                <a:solidFill>
                  <a:srgbClr val="0083D0"/>
                </a:solidFill>
                <a:latin typeface="Arial"/>
                <a:cs typeface="Arial"/>
              </a:rPr>
              <a:t>Öneri </a:t>
            </a:r>
            <a:r>
              <a:rPr sz="1950" spc="-65" dirty="0">
                <a:solidFill>
                  <a:srgbClr val="0083D0"/>
                </a:solidFill>
                <a:latin typeface="Arial"/>
                <a:cs typeface="Arial"/>
              </a:rPr>
              <a:t>sistemleri</a:t>
            </a:r>
            <a:r>
              <a:rPr sz="1950" spc="-16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1950" spc="-90" dirty="0">
                <a:solidFill>
                  <a:srgbClr val="0083D0"/>
                </a:solidFill>
                <a:latin typeface="Arial"/>
                <a:cs typeface="Arial"/>
              </a:rPr>
              <a:t>(Recommendation) 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70" dirty="0">
                <a:latin typeface="Arial"/>
                <a:cs typeface="Arial"/>
              </a:rPr>
              <a:t>İçerik</a:t>
            </a:r>
            <a:r>
              <a:rPr sz="1950" spc="-95" dirty="0">
                <a:latin typeface="Arial"/>
                <a:cs typeface="Arial"/>
              </a:rPr>
              <a:t> </a:t>
            </a:r>
            <a:r>
              <a:rPr sz="1950" spc="-65" dirty="0">
                <a:latin typeface="Arial"/>
                <a:cs typeface="Arial"/>
              </a:rPr>
              <a:t>tabanlı</a:t>
            </a:r>
            <a:endParaRPr sz="1950">
              <a:latin typeface="Arial"/>
              <a:cs typeface="Arial"/>
            </a:endParaRPr>
          </a:p>
          <a:p>
            <a:pPr marL="778510">
              <a:lnSpc>
                <a:spcPct val="100000"/>
              </a:lnSpc>
              <a:spcBef>
                <a:spcPts val="650"/>
              </a:spcBef>
            </a:pPr>
            <a:r>
              <a:rPr sz="1950" spc="-10" dirty="0">
                <a:latin typeface="Liberation Sans"/>
                <a:cs typeface="Liberation Sans"/>
              </a:rPr>
              <a:t>Kullanıcı </a:t>
            </a:r>
            <a:r>
              <a:rPr sz="1950" spc="-5" dirty="0">
                <a:latin typeface="Liberation Sans"/>
                <a:cs typeface="Liberation Sans"/>
              </a:rPr>
              <a:t>/ </a:t>
            </a:r>
            <a:r>
              <a:rPr sz="1950" spc="-10" dirty="0">
                <a:latin typeface="Liberation Sans"/>
                <a:cs typeface="Liberation Sans"/>
              </a:rPr>
              <a:t>Ürün</a:t>
            </a:r>
            <a:r>
              <a:rPr sz="1950" spc="-35" dirty="0">
                <a:latin typeface="Liberation Sans"/>
                <a:cs typeface="Liberation Sans"/>
              </a:rPr>
              <a:t> </a:t>
            </a:r>
            <a:r>
              <a:rPr sz="1950" spc="-10" dirty="0">
                <a:latin typeface="Liberation Sans"/>
                <a:cs typeface="Liberation Sans"/>
              </a:rPr>
              <a:t>tabanlı</a:t>
            </a:r>
            <a:endParaRPr sz="195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5770" y="1080769"/>
            <a:ext cx="6814184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Büyük </a:t>
            </a:r>
            <a:r>
              <a:rPr spc="-60" dirty="0"/>
              <a:t>Veri </a:t>
            </a:r>
            <a:r>
              <a:rPr spc="-80" dirty="0"/>
              <a:t>Teknik </a:t>
            </a:r>
            <a:r>
              <a:rPr spc="-10" dirty="0"/>
              <a:t>ve</a:t>
            </a:r>
            <a:r>
              <a:rPr spc="-25" dirty="0"/>
              <a:t> </a:t>
            </a:r>
            <a:r>
              <a:rPr spc="-40" dirty="0"/>
              <a:t>Teknolojileri</a:t>
            </a:r>
          </a:p>
        </p:txBody>
      </p:sp>
      <p:sp>
        <p:nvSpPr>
          <p:cNvPr id="3" name="object 3"/>
          <p:cNvSpPr/>
          <p:nvPr/>
        </p:nvSpPr>
        <p:spPr>
          <a:xfrm>
            <a:off x="583586" y="2437938"/>
            <a:ext cx="8430173" cy="3127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4894" y="2970844"/>
            <a:ext cx="467124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79"/>
              </a:lnSpc>
            </a:pPr>
            <a:r>
              <a:rPr sz="3772" b="1" spc="-330" dirty="0">
                <a:solidFill>
                  <a:srgbClr val="FFFFFF"/>
                </a:solidFill>
                <a:latin typeface="Arial"/>
                <a:cs typeface="Arial"/>
              </a:rPr>
              <a:t>Apache </a:t>
            </a:r>
            <a:r>
              <a:rPr sz="3772" b="1" spc="-288" dirty="0">
                <a:solidFill>
                  <a:srgbClr val="FFFFFF"/>
                </a:solidFill>
                <a:latin typeface="Arial"/>
                <a:cs typeface="Arial"/>
              </a:rPr>
              <a:t>Hadoop</a:t>
            </a:r>
            <a:r>
              <a:rPr sz="3772" b="1" spc="-10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72" b="1" spc="-2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3772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4367" y="2833975"/>
            <a:ext cx="5038307" cy="947301"/>
          </a:xfrm>
          <a:custGeom>
            <a:avLst/>
            <a:gdLst/>
            <a:ahLst/>
            <a:cxnLst/>
            <a:rect l="l" t="t" r="r" b="b"/>
            <a:pathLst>
              <a:path w="5342890" h="1004570">
                <a:moveTo>
                  <a:pt x="5342701" y="9143"/>
                </a:moveTo>
                <a:lnTo>
                  <a:pt x="534270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004224"/>
                </a:lnTo>
                <a:lnTo>
                  <a:pt x="4572" y="100422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5338130" y="9144"/>
                </a:lnTo>
                <a:lnTo>
                  <a:pt x="5338130" y="4572"/>
                </a:lnTo>
                <a:lnTo>
                  <a:pt x="5342701" y="9143"/>
                </a:lnTo>
                <a:close/>
              </a:path>
              <a:path w="5342890" h="100457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5342890" h="1004570">
                <a:moveTo>
                  <a:pt x="9144" y="1004224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004224"/>
                </a:lnTo>
                <a:lnTo>
                  <a:pt x="9144" y="1004224"/>
                </a:lnTo>
                <a:close/>
              </a:path>
              <a:path w="5342890" h="1004570">
                <a:moveTo>
                  <a:pt x="5342701" y="9144"/>
                </a:moveTo>
                <a:lnTo>
                  <a:pt x="5338130" y="4572"/>
                </a:lnTo>
                <a:lnTo>
                  <a:pt x="5338130" y="9144"/>
                </a:lnTo>
                <a:lnTo>
                  <a:pt x="5342701" y="9144"/>
                </a:lnTo>
                <a:close/>
              </a:path>
              <a:path w="5342890" h="1004570">
                <a:moveTo>
                  <a:pt x="5342701" y="1004224"/>
                </a:moveTo>
                <a:lnTo>
                  <a:pt x="5342701" y="9144"/>
                </a:lnTo>
                <a:lnTo>
                  <a:pt x="5338130" y="9144"/>
                </a:lnTo>
                <a:lnTo>
                  <a:pt x="5338130" y="1004224"/>
                </a:lnTo>
                <a:lnTo>
                  <a:pt x="5342701" y="100422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895806" y="1843526"/>
            <a:ext cx="7717340" cy="688597"/>
          </a:xfrm>
          <a:prstGeom prst="rect">
            <a:avLst/>
          </a:prstGeom>
        </p:spPr>
        <p:txBody>
          <a:bodyPr vert="horz" wrap="square" lIns="0" tIns="11377" rIns="0" bIns="0" rtlCol="0">
            <a:spAutoFit/>
          </a:bodyPr>
          <a:lstStyle/>
          <a:p>
            <a:pPr marL="11976">
              <a:spcBef>
                <a:spcPts val="90"/>
              </a:spcBef>
            </a:pPr>
            <a:r>
              <a:rPr spc="-330" dirty="0"/>
              <a:t>Apache </a:t>
            </a:r>
            <a:r>
              <a:rPr spc="-288" dirty="0"/>
              <a:t>Hadoop</a:t>
            </a:r>
            <a:r>
              <a:rPr spc="-104" dirty="0"/>
              <a:t> </a:t>
            </a:r>
            <a:r>
              <a:rPr spc="-250" dirty="0"/>
              <a:t>Project</a:t>
            </a:r>
          </a:p>
        </p:txBody>
      </p:sp>
      <p:sp>
        <p:nvSpPr>
          <p:cNvPr id="6" name="object 6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object 7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1089734" y="5577203"/>
            <a:ext cx="2873997" cy="12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/>
          <p:nvPr/>
        </p:nvSpPr>
        <p:spPr>
          <a:xfrm>
            <a:off x="1089734" y="2846903"/>
            <a:ext cx="2873997" cy="1273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object 10"/>
          <p:cNvSpPr/>
          <p:nvPr/>
        </p:nvSpPr>
        <p:spPr>
          <a:xfrm>
            <a:off x="1089734" y="4212052"/>
            <a:ext cx="2873997" cy="1287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" name="object 14"/>
          <p:cNvSpPr/>
          <p:nvPr/>
        </p:nvSpPr>
        <p:spPr>
          <a:xfrm>
            <a:off x="4314367" y="3780952"/>
            <a:ext cx="5038307" cy="541914"/>
          </a:xfrm>
          <a:custGeom>
            <a:avLst/>
            <a:gdLst/>
            <a:ahLst/>
            <a:cxnLst/>
            <a:rect l="l" t="t" r="r" b="b"/>
            <a:pathLst>
              <a:path w="5342890" h="574675">
                <a:moveTo>
                  <a:pt x="9144" y="565358"/>
                </a:moveTo>
                <a:lnTo>
                  <a:pt x="9144" y="0"/>
                </a:lnTo>
                <a:lnTo>
                  <a:pt x="0" y="0"/>
                </a:lnTo>
                <a:lnTo>
                  <a:pt x="0" y="569930"/>
                </a:lnTo>
                <a:lnTo>
                  <a:pt x="1524" y="572978"/>
                </a:lnTo>
                <a:lnTo>
                  <a:pt x="4572" y="574502"/>
                </a:lnTo>
                <a:lnTo>
                  <a:pt x="4572" y="565358"/>
                </a:lnTo>
                <a:lnTo>
                  <a:pt x="9144" y="565358"/>
                </a:lnTo>
                <a:close/>
              </a:path>
              <a:path w="5342890" h="574675">
                <a:moveTo>
                  <a:pt x="5342701" y="565358"/>
                </a:moveTo>
                <a:lnTo>
                  <a:pt x="4572" y="565358"/>
                </a:lnTo>
                <a:lnTo>
                  <a:pt x="9144" y="569930"/>
                </a:lnTo>
                <a:lnTo>
                  <a:pt x="9144" y="574502"/>
                </a:lnTo>
                <a:lnTo>
                  <a:pt x="5338130" y="574502"/>
                </a:lnTo>
                <a:lnTo>
                  <a:pt x="5338130" y="569930"/>
                </a:lnTo>
                <a:lnTo>
                  <a:pt x="5342701" y="565358"/>
                </a:lnTo>
                <a:close/>
              </a:path>
              <a:path w="5342890" h="574675">
                <a:moveTo>
                  <a:pt x="9144" y="574502"/>
                </a:moveTo>
                <a:lnTo>
                  <a:pt x="9144" y="569930"/>
                </a:lnTo>
                <a:lnTo>
                  <a:pt x="4572" y="565358"/>
                </a:lnTo>
                <a:lnTo>
                  <a:pt x="4572" y="574502"/>
                </a:lnTo>
                <a:lnTo>
                  <a:pt x="9144" y="574502"/>
                </a:lnTo>
                <a:close/>
              </a:path>
              <a:path w="5342890" h="574675">
                <a:moveTo>
                  <a:pt x="5342701" y="565358"/>
                </a:moveTo>
                <a:lnTo>
                  <a:pt x="5342701" y="0"/>
                </a:lnTo>
                <a:lnTo>
                  <a:pt x="5338130" y="0"/>
                </a:lnTo>
                <a:lnTo>
                  <a:pt x="5338130" y="565358"/>
                </a:lnTo>
                <a:lnTo>
                  <a:pt x="5342701" y="565358"/>
                </a:lnTo>
                <a:close/>
              </a:path>
              <a:path w="5342890" h="574675">
                <a:moveTo>
                  <a:pt x="5342701" y="574502"/>
                </a:moveTo>
                <a:lnTo>
                  <a:pt x="5342701" y="565358"/>
                </a:lnTo>
                <a:lnTo>
                  <a:pt x="5338130" y="569930"/>
                </a:lnTo>
                <a:lnTo>
                  <a:pt x="5338130" y="574502"/>
                </a:lnTo>
                <a:lnTo>
                  <a:pt x="5342701" y="57450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" name="object 16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" name="object 17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40" y="1290320"/>
            <a:ext cx="2545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40" dirty="0">
                <a:solidFill>
                  <a:srgbClr val="0066CC"/>
                </a:solidFill>
                <a:latin typeface="Trebuchet MS"/>
                <a:cs typeface="Trebuchet MS"/>
              </a:rPr>
              <a:t>Büyük</a:t>
            </a:r>
            <a:r>
              <a:rPr sz="4400" b="1" spc="-415" dirty="0">
                <a:solidFill>
                  <a:srgbClr val="0066CC"/>
                </a:solidFill>
                <a:latin typeface="Trebuchet MS"/>
                <a:cs typeface="Trebuchet MS"/>
              </a:rPr>
              <a:t> </a:t>
            </a:r>
            <a:r>
              <a:rPr sz="4400" b="1" spc="-254" dirty="0">
                <a:solidFill>
                  <a:srgbClr val="0066CC"/>
                </a:solidFill>
                <a:latin typeface="Trebuchet MS"/>
                <a:cs typeface="Trebuchet MS"/>
              </a:rPr>
              <a:t>Veri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769" y="2540000"/>
            <a:ext cx="16700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229" dirty="0">
                <a:latin typeface="DejaVu Sans"/>
                <a:cs typeface="DejaVu Sans"/>
              </a:rPr>
              <a:t>➔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47" y="2540000"/>
            <a:ext cx="8409305" cy="435760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7310" marR="5080" indent="-54610" algn="just">
              <a:lnSpc>
                <a:spcPts val="2550"/>
              </a:lnSpc>
              <a:spcBef>
                <a:spcPts val="380"/>
              </a:spcBef>
            </a:pPr>
            <a:r>
              <a:rPr lang="tr-TR" sz="2300" spc="-150" dirty="0">
                <a:latin typeface="Arial"/>
                <a:cs typeface="Arial"/>
              </a:rPr>
              <a:t>TANIM: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şirketlerin </a:t>
            </a:r>
            <a:r>
              <a:rPr sz="2300" spc="-85" dirty="0">
                <a:latin typeface="Arial"/>
                <a:cs typeface="Arial"/>
              </a:rPr>
              <a:t>büyük </a:t>
            </a:r>
            <a:r>
              <a:rPr sz="2300" spc="-50" dirty="0">
                <a:latin typeface="Arial"/>
                <a:cs typeface="Arial"/>
              </a:rPr>
              <a:t>veri </a:t>
            </a:r>
            <a:r>
              <a:rPr sz="2300" spc="-95" dirty="0">
                <a:latin typeface="Arial"/>
                <a:cs typeface="Arial"/>
              </a:rPr>
              <a:t>yığınlarıyla </a:t>
            </a:r>
            <a:r>
              <a:rPr sz="2300" spc="-120" dirty="0">
                <a:latin typeface="Arial"/>
                <a:cs typeface="Arial"/>
              </a:rPr>
              <a:t>ve </a:t>
            </a:r>
            <a:r>
              <a:rPr sz="2300" spc="-35" dirty="0">
                <a:latin typeface="Arial"/>
                <a:cs typeface="Arial"/>
              </a:rPr>
              <a:t>verilerin</a:t>
            </a:r>
            <a:r>
              <a:rPr sz="2300" spc="-380" dirty="0">
                <a:latin typeface="Arial"/>
                <a:cs typeface="Arial"/>
              </a:rPr>
              <a:t> </a:t>
            </a:r>
            <a:r>
              <a:rPr sz="2300" spc="-105" dirty="0">
                <a:latin typeface="Arial"/>
                <a:cs typeface="Arial"/>
              </a:rPr>
              <a:t>depolanmasıyla  </a:t>
            </a:r>
            <a:r>
              <a:rPr sz="2300" spc="-165" dirty="0">
                <a:latin typeface="Arial"/>
                <a:cs typeface="Arial"/>
              </a:rPr>
              <a:t>baş </a:t>
            </a:r>
            <a:r>
              <a:rPr sz="2300" spc="-60" dirty="0">
                <a:latin typeface="Arial"/>
                <a:cs typeface="Arial"/>
              </a:rPr>
              <a:t>etmek </a:t>
            </a:r>
            <a:r>
              <a:rPr sz="2300" spc="-55" dirty="0">
                <a:latin typeface="Arial"/>
                <a:cs typeface="Arial"/>
              </a:rPr>
              <a:t>için </a:t>
            </a:r>
            <a:r>
              <a:rPr sz="2300" spc="-90" dirty="0">
                <a:latin typeface="Arial"/>
                <a:cs typeface="Arial"/>
              </a:rPr>
              <a:t>gereksinim </a:t>
            </a:r>
            <a:r>
              <a:rPr sz="2300" spc="-75" dirty="0">
                <a:latin typeface="Arial"/>
                <a:cs typeface="Arial"/>
              </a:rPr>
              <a:t>duydukları </a:t>
            </a:r>
            <a:r>
              <a:rPr sz="2300" spc="-35" dirty="0">
                <a:latin typeface="Arial"/>
                <a:cs typeface="Arial"/>
              </a:rPr>
              <a:t>teknolojik </a:t>
            </a:r>
            <a:r>
              <a:rPr sz="2300" spc="-90" dirty="0">
                <a:latin typeface="Arial"/>
                <a:cs typeface="Arial"/>
              </a:rPr>
              <a:t>araçlar </a:t>
            </a:r>
            <a:r>
              <a:rPr sz="2300" spc="-114" dirty="0">
                <a:latin typeface="Arial"/>
                <a:cs typeface="Arial"/>
              </a:rPr>
              <a:t>ve </a:t>
            </a:r>
            <a:r>
              <a:rPr sz="2300" spc="-65" dirty="0" err="1">
                <a:latin typeface="Arial"/>
                <a:cs typeface="Arial"/>
              </a:rPr>
              <a:t>süreçlerdir</a:t>
            </a:r>
            <a:r>
              <a:rPr sz="2300" spc="-65" dirty="0">
                <a:latin typeface="Arial"/>
                <a:cs typeface="Arial"/>
              </a:rPr>
              <a:t>.</a:t>
            </a:r>
            <a:endParaRPr lang="tr-TR" sz="2300" spc="-65" dirty="0">
              <a:latin typeface="Arial"/>
              <a:cs typeface="Arial"/>
            </a:endParaRPr>
          </a:p>
          <a:p>
            <a:pPr marL="67310" marR="5080" indent="-54610" algn="just">
              <a:lnSpc>
                <a:spcPts val="2550"/>
              </a:lnSpc>
              <a:spcBef>
                <a:spcPts val="380"/>
              </a:spcBef>
            </a:pPr>
            <a:endParaRPr lang="tr-TR" sz="2300" spc="-65" dirty="0">
              <a:latin typeface="Arial"/>
              <a:cs typeface="Arial"/>
            </a:endParaRPr>
          </a:p>
          <a:p>
            <a:pPr marL="67310" marR="5080" indent="-54610" algn="just">
              <a:lnSpc>
                <a:spcPts val="2550"/>
              </a:lnSpc>
              <a:spcBef>
                <a:spcPts val="380"/>
              </a:spcBef>
            </a:pPr>
            <a:endParaRPr lang="tr-TR" sz="2300" spc="-150" dirty="0">
              <a:latin typeface="Arial"/>
              <a:cs typeface="Arial"/>
            </a:endParaRPr>
          </a:p>
          <a:p>
            <a:pPr marL="67310" marR="5080" indent="-54610" algn="just">
              <a:lnSpc>
                <a:spcPts val="2550"/>
              </a:lnSpc>
              <a:spcBef>
                <a:spcPts val="380"/>
              </a:spcBef>
            </a:pPr>
            <a:r>
              <a:rPr lang="tr-TR" sz="2300" spc="-150" dirty="0">
                <a:latin typeface="Arial"/>
                <a:cs typeface="Arial"/>
              </a:rPr>
              <a:t>Basitçe söylemek gerekirse, büyük veri (</a:t>
            </a:r>
            <a:r>
              <a:rPr lang="tr-TR" sz="2300" spc="-150" dirty="0" err="1">
                <a:latin typeface="Arial"/>
                <a:cs typeface="Arial"/>
              </a:rPr>
              <a:t>big</a:t>
            </a:r>
            <a:r>
              <a:rPr lang="tr-TR" sz="2300" spc="-150" dirty="0">
                <a:latin typeface="Arial"/>
                <a:cs typeface="Arial"/>
              </a:rPr>
              <a:t> data), özellikle yeni veri kaynaklarından daha büyük, daha karmaşık veri kümeleridir. Bu veri setleri o kadar hacimlidir ki, geleneksel veri işleme yazılımı bunları yönetemez. Ancak bu büyük hacimli veriler, daha önce başaramayacağınız iş problemlerini çözmek için kullanılabilir.</a:t>
            </a:r>
            <a:r>
              <a:rPr sz="2300" spc="-150" dirty="0">
                <a:latin typeface="Arial"/>
                <a:cs typeface="Arial"/>
              </a:rPr>
              <a:t>  </a:t>
            </a:r>
            <a:endParaRPr lang="tr-TR" sz="2300" spc="-150" dirty="0">
              <a:latin typeface="Arial"/>
              <a:cs typeface="Arial"/>
            </a:endParaRPr>
          </a:p>
          <a:p>
            <a:pPr marL="67310" marR="5080" indent="-54610" algn="just">
              <a:lnSpc>
                <a:spcPts val="2550"/>
              </a:lnSpc>
              <a:spcBef>
                <a:spcPts val="380"/>
              </a:spcBef>
            </a:pPr>
            <a:endParaRPr lang="tr-TR" sz="2300" spc="-150" dirty="0">
              <a:latin typeface="Arial"/>
              <a:cs typeface="Arial"/>
            </a:endParaRPr>
          </a:p>
          <a:p>
            <a:pPr marL="67310" marR="5080" indent="-54610" algn="just">
              <a:lnSpc>
                <a:spcPts val="2550"/>
              </a:lnSpc>
              <a:spcBef>
                <a:spcPts val="380"/>
              </a:spcBef>
            </a:pPr>
            <a:r>
              <a:rPr lang="tr-TR" sz="2300" spc="-150" dirty="0">
                <a:latin typeface="Arial"/>
                <a:cs typeface="Arial"/>
              </a:rPr>
              <a:t>ilk olarak astronomi ve genetik alanında ortaya çıkmış bir kavramdır. </a:t>
            </a:r>
          </a:p>
          <a:p>
            <a:pPr marL="67310" marR="5080" indent="-54610" algn="just">
              <a:lnSpc>
                <a:spcPts val="2550"/>
              </a:lnSpc>
              <a:spcBef>
                <a:spcPts val="380"/>
              </a:spcBef>
            </a:pPr>
            <a:endParaRPr sz="2300" spc="-1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2351" y="1983271"/>
            <a:ext cx="120708" cy="129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/>
          <p:nvPr/>
        </p:nvSpPr>
        <p:spPr>
          <a:xfrm>
            <a:off x="1292351" y="2302283"/>
            <a:ext cx="120708" cy="125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" name="object 4"/>
          <p:cNvSpPr/>
          <p:nvPr/>
        </p:nvSpPr>
        <p:spPr>
          <a:xfrm>
            <a:off x="1710519" y="2599739"/>
            <a:ext cx="99153" cy="103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object 5"/>
          <p:cNvSpPr/>
          <p:nvPr/>
        </p:nvSpPr>
        <p:spPr>
          <a:xfrm>
            <a:off x="1292351" y="2888571"/>
            <a:ext cx="120708" cy="125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/>
          <p:nvPr/>
        </p:nvSpPr>
        <p:spPr>
          <a:xfrm>
            <a:off x="1710519" y="3186041"/>
            <a:ext cx="99153" cy="103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object 7"/>
          <p:cNvSpPr/>
          <p:nvPr/>
        </p:nvSpPr>
        <p:spPr>
          <a:xfrm>
            <a:off x="1292351" y="3470563"/>
            <a:ext cx="120708" cy="1293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1710519" y="3768018"/>
            <a:ext cx="99153" cy="1077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" name="object 18"/>
          <p:cNvSpPr/>
          <p:nvPr/>
        </p:nvSpPr>
        <p:spPr>
          <a:xfrm>
            <a:off x="1710519" y="3780952"/>
            <a:ext cx="34730" cy="1796"/>
          </a:xfrm>
          <a:custGeom>
            <a:avLst/>
            <a:gdLst/>
            <a:ahLst/>
            <a:cxnLst/>
            <a:rect l="l" t="t" r="r" b="b"/>
            <a:pathLst>
              <a:path w="36830" h="1904">
                <a:moveTo>
                  <a:pt x="36572" y="1325"/>
                </a:moveTo>
                <a:lnTo>
                  <a:pt x="36572" y="0"/>
                </a:lnTo>
                <a:lnTo>
                  <a:pt x="0" y="0"/>
                </a:lnTo>
                <a:lnTo>
                  <a:pt x="0" y="1325"/>
                </a:lnTo>
                <a:lnTo>
                  <a:pt x="36572" y="1325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42425" y="642062"/>
            <a:ext cx="4331124" cy="57378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endParaRPr spc="-311" dirty="0"/>
          </a:p>
        </p:txBody>
      </p:sp>
      <p:sp>
        <p:nvSpPr>
          <p:cNvPr id="21" name="object 21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" name="object 22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" name="object 23"/>
          <p:cNvSpPr txBox="1"/>
          <p:nvPr/>
        </p:nvSpPr>
        <p:spPr>
          <a:xfrm>
            <a:off x="1173105" y="1578017"/>
            <a:ext cx="7385006" cy="2639071"/>
          </a:xfrm>
          <a:prstGeom prst="rect">
            <a:avLst/>
          </a:prstGeom>
        </p:spPr>
        <p:txBody>
          <a:bodyPr vert="horz" wrap="square" lIns="0" tIns="40718" rIns="0" bIns="0" rtlCol="0">
            <a:spAutoFit/>
          </a:bodyPr>
          <a:lstStyle/>
          <a:p>
            <a:pPr marL="11976">
              <a:spcBef>
                <a:spcPts val="321"/>
              </a:spcBef>
            </a:pPr>
            <a:r>
              <a:rPr sz="1886" b="1" spc="-132" dirty="0">
                <a:solidFill>
                  <a:srgbClr val="10243E"/>
                </a:solidFill>
                <a:latin typeface="Arial"/>
                <a:cs typeface="Arial"/>
              </a:rPr>
              <a:t>Problem</a:t>
            </a:r>
            <a:endParaRPr sz="1886" dirty="0">
              <a:latin typeface="Arial"/>
              <a:cs typeface="Arial"/>
            </a:endParaRPr>
          </a:p>
          <a:p>
            <a:pPr marL="334732" marR="2906001">
              <a:lnSpc>
                <a:spcPct val="110000"/>
              </a:lnSpc>
            </a:pPr>
            <a:r>
              <a:rPr sz="1886" spc="-104" dirty="0">
                <a:solidFill>
                  <a:srgbClr val="10243E"/>
                </a:solidFill>
                <a:latin typeface="Arial"/>
                <a:cs typeface="Arial"/>
              </a:rPr>
              <a:t>Büyük </a:t>
            </a:r>
            <a:r>
              <a:rPr sz="1886" spc="-52" dirty="0">
                <a:solidFill>
                  <a:srgbClr val="10243E"/>
                </a:solidFill>
                <a:latin typeface="Arial"/>
                <a:cs typeface="Arial"/>
              </a:rPr>
              <a:t>miktarda </a:t>
            </a:r>
            <a:r>
              <a:rPr sz="1886" spc="-47" dirty="0">
                <a:solidFill>
                  <a:srgbClr val="10243E"/>
                </a:solidFill>
                <a:latin typeface="Arial"/>
                <a:cs typeface="Arial"/>
              </a:rPr>
              <a:t>veriyi </a:t>
            </a:r>
            <a:r>
              <a:rPr sz="1886" spc="-108" dirty="0">
                <a:solidFill>
                  <a:srgbClr val="10243E"/>
                </a:solidFill>
                <a:latin typeface="Arial"/>
                <a:cs typeface="Arial"/>
              </a:rPr>
              <a:t>saklamak </a:t>
            </a:r>
            <a:r>
              <a:rPr sz="1886" spc="-118" dirty="0">
                <a:solidFill>
                  <a:srgbClr val="10243E"/>
                </a:solidFill>
                <a:latin typeface="Arial"/>
                <a:cs typeface="Arial"/>
              </a:rPr>
              <a:t>ve</a:t>
            </a:r>
            <a:r>
              <a:rPr sz="1886" spc="-21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spc="-85" dirty="0">
                <a:solidFill>
                  <a:srgbClr val="10243E"/>
                </a:solidFill>
                <a:latin typeface="Arial"/>
                <a:cs typeface="Arial"/>
              </a:rPr>
              <a:t>işlemek  </a:t>
            </a:r>
            <a:r>
              <a:rPr sz="1886" spc="-57" dirty="0">
                <a:solidFill>
                  <a:srgbClr val="10243E"/>
                </a:solidFill>
                <a:latin typeface="Arial"/>
                <a:cs typeface="Arial"/>
              </a:rPr>
              <a:t>Ölçeklenebilirlik</a:t>
            </a:r>
            <a:endParaRPr sz="1886" dirty="0">
              <a:latin typeface="Arial"/>
              <a:cs typeface="Arial"/>
            </a:endParaRPr>
          </a:p>
          <a:p>
            <a:pPr marL="713177">
              <a:spcBef>
                <a:spcPts val="212"/>
              </a:spcBef>
            </a:pPr>
            <a:r>
              <a:rPr sz="1603" spc="-99" dirty="0">
                <a:solidFill>
                  <a:srgbClr val="10243E"/>
                </a:solidFill>
                <a:latin typeface="Arial"/>
                <a:cs typeface="Arial"/>
              </a:rPr>
              <a:t>PB'larca</a:t>
            </a:r>
            <a:r>
              <a:rPr sz="1603" spc="-123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03" spc="-38" dirty="0">
                <a:solidFill>
                  <a:srgbClr val="10243E"/>
                </a:solidFill>
                <a:latin typeface="Arial"/>
                <a:cs typeface="Arial"/>
              </a:rPr>
              <a:t>veri</a:t>
            </a:r>
            <a:endParaRPr sz="1603" dirty="0">
              <a:latin typeface="Arial"/>
              <a:cs typeface="Arial"/>
            </a:endParaRPr>
          </a:p>
          <a:p>
            <a:pPr marL="334732">
              <a:spcBef>
                <a:spcPts val="203"/>
              </a:spcBef>
            </a:pPr>
            <a:r>
              <a:rPr sz="1886" spc="-90" dirty="0">
                <a:solidFill>
                  <a:srgbClr val="10243E"/>
                </a:solidFill>
                <a:latin typeface="Arial"/>
                <a:cs typeface="Arial"/>
              </a:rPr>
              <a:t>Performans</a:t>
            </a:r>
            <a:endParaRPr sz="1886" dirty="0">
              <a:latin typeface="Arial"/>
              <a:cs typeface="Arial"/>
            </a:endParaRPr>
          </a:p>
          <a:p>
            <a:pPr marL="713177">
              <a:spcBef>
                <a:spcPts val="216"/>
              </a:spcBef>
            </a:pPr>
            <a:r>
              <a:rPr sz="1603" spc="-80" dirty="0">
                <a:solidFill>
                  <a:srgbClr val="10243E"/>
                </a:solidFill>
                <a:latin typeface="Arial"/>
                <a:cs typeface="Arial"/>
              </a:rPr>
              <a:t>GB’lar </a:t>
            </a:r>
            <a:r>
              <a:rPr sz="1603" spc="-61" dirty="0">
                <a:solidFill>
                  <a:srgbClr val="10243E"/>
                </a:solidFill>
                <a:latin typeface="Arial"/>
                <a:cs typeface="Arial"/>
              </a:rPr>
              <a:t>büyüklüğünde</a:t>
            </a:r>
            <a:r>
              <a:rPr sz="1603" spc="-165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03" spc="-80" dirty="0">
                <a:solidFill>
                  <a:srgbClr val="10243E"/>
                </a:solidFill>
                <a:latin typeface="Arial"/>
                <a:cs typeface="Arial"/>
              </a:rPr>
              <a:t>dosyalar</a:t>
            </a:r>
            <a:endParaRPr sz="1603" dirty="0">
              <a:latin typeface="Arial"/>
              <a:cs typeface="Arial"/>
            </a:endParaRPr>
          </a:p>
          <a:p>
            <a:pPr marL="334732">
              <a:spcBef>
                <a:spcPts val="203"/>
              </a:spcBef>
            </a:pPr>
            <a:r>
              <a:rPr sz="1886" spc="-57" dirty="0">
                <a:solidFill>
                  <a:srgbClr val="10243E"/>
                </a:solidFill>
                <a:latin typeface="Arial"/>
                <a:cs typeface="Arial"/>
              </a:rPr>
              <a:t>Güvenilirlik</a:t>
            </a:r>
            <a:endParaRPr sz="1886" dirty="0">
              <a:latin typeface="Arial"/>
              <a:cs typeface="Arial"/>
            </a:endParaRPr>
          </a:p>
          <a:p>
            <a:pPr marL="713177">
              <a:lnSpc>
                <a:spcPts val="1801"/>
              </a:lnSpc>
              <a:spcBef>
                <a:spcPts val="203"/>
              </a:spcBef>
            </a:pPr>
            <a:r>
              <a:rPr sz="1603" spc="-57" dirty="0">
                <a:solidFill>
                  <a:srgbClr val="10243E"/>
                </a:solidFill>
                <a:latin typeface="Arial"/>
                <a:cs typeface="Arial"/>
              </a:rPr>
              <a:t>1000’lerce </a:t>
            </a:r>
            <a:r>
              <a:rPr sz="1603" spc="-75" dirty="0">
                <a:solidFill>
                  <a:srgbClr val="10243E"/>
                </a:solidFill>
                <a:latin typeface="Arial"/>
                <a:cs typeface="Arial"/>
              </a:rPr>
              <a:t>makinada </a:t>
            </a:r>
            <a:r>
              <a:rPr sz="1603" spc="-61" dirty="0">
                <a:solidFill>
                  <a:srgbClr val="10243E"/>
                </a:solidFill>
                <a:latin typeface="Arial"/>
                <a:cs typeface="Arial"/>
              </a:rPr>
              <a:t>hata</a:t>
            </a:r>
            <a:r>
              <a:rPr sz="1603" spc="-203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03" spc="-57" dirty="0">
                <a:solidFill>
                  <a:srgbClr val="10243E"/>
                </a:solidFill>
                <a:latin typeface="Arial"/>
                <a:cs typeface="Arial"/>
              </a:rPr>
              <a:t>toleransı</a:t>
            </a:r>
            <a:endParaRPr sz="1603" dirty="0">
              <a:latin typeface="Arial"/>
              <a:cs typeface="Arial"/>
            </a:endParaRPr>
          </a:p>
          <a:p>
            <a:pPr marL="11976">
              <a:lnSpc>
                <a:spcPts val="2027"/>
              </a:lnSpc>
            </a:pPr>
            <a:endParaRPr sz="1509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" name="object 25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7959" y="808990"/>
            <a:ext cx="1645920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H</a:t>
            </a:r>
            <a:r>
              <a:rPr spc="-10" dirty="0"/>
              <a:t>a</a:t>
            </a:r>
            <a:r>
              <a:rPr spc="-15" dirty="0"/>
              <a:t>d</a:t>
            </a:r>
            <a:r>
              <a:rPr spc="-10" dirty="0"/>
              <a:t>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959610"/>
            <a:ext cx="16700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229" dirty="0">
                <a:latin typeface="DejaVu Sans"/>
                <a:cs typeface="DejaVu Sans"/>
              </a:rPr>
              <a:t>➔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689" y="1875789"/>
            <a:ext cx="8533765" cy="6965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346710">
              <a:lnSpc>
                <a:spcPts val="2500"/>
              </a:lnSpc>
              <a:spcBef>
                <a:spcPts val="420"/>
              </a:spcBef>
              <a:tabLst>
                <a:tab pos="1391920" algn="l"/>
                <a:tab pos="2762250" algn="l"/>
                <a:tab pos="4662170" algn="l"/>
                <a:tab pos="6157595" algn="l"/>
              </a:tabLst>
            </a:pPr>
            <a:r>
              <a:rPr sz="2300" spc="-190" dirty="0">
                <a:solidFill>
                  <a:srgbClr val="0C0C0C"/>
                </a:solidFill>
                <a:latin typeface="Arial"/>
                <a:cs typeface="Arial"/>
              </a:rPr>
              <a:t>A</a:t>
            </a:r>
            <a:r>
              <a:rPr sz="2300" spc="-145" dirty="0">
                <a:solidFill>
                  <a:srgbClr val="0C0C0C"/>
                </a:solidFill>
                <a:latin typeface="Arial"/>
                <a:cs typeface="Arial"/>
              </a:rPr>
              <a:t>çı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k</a:t>
            </a:r>
            <a:r>
              <a:rPr sz="2300" dirty="0">
                <a:solidFill>
                  <a:srgbClr val="0C0C0C"/>
                </a:solidFill>
                <a:latin typeface="Arial"/>
                <a:cs typeface="Arial"/>
              </a:rPr>
              <a:t>	</a:t>
            </a:r>
            <a:r>
              <a:rPr sz="2300" spc="-105" dirty="0">
                <a:solidFill>
                  <a:srgbClr val="0C0C0C"/>
                </a:solidFill>
                <a:latin typeface="Arial"/>
                <a:cs typeface="Arial"/>
              </a:rPr>
              <a:t>k</a:t>
            </a:r>
            <a:r>
              <a:rPr sz="2300" spc="-175" dirty="0">
                <a:solidFill>
                  <a:srgbClr val="0C0C0C"/>
                </a:solidFill>
                <a:latin typeface="Arial"/>
                <a:cs typeface="Arial"/>
              </a:rPr>
              <a:t>a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y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n</a:t>
            </a:r>
            <a:r>
              <a:rPr sz="2300" spc="-175" dirty="0">
                <a:solidFill>
                  <a:srgbClr val="0C0C0C"/>
                </a:solidFill>
                <a:latin typeface="Arial"/>
                <a:cs typeface="Arial"/>
              </a:rPr>
              <a:t>a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k</a:t>
            </a:r>
            <a:r>
              <a:rPr sz="2300" dirty="0">
                <a:solidFill>
                  <a:srgbClr val="0C0C0C"/>
                </a:solidFill>
                <a:latin typeface="Arial"/>
                <a:cs typeface="Arial"/>
              </a:rPr>
              <a:t>	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k</a:t>
            </a:r>
            <a:r>
              <a:rPr sz="2300" spc="-60" dirty="0">
                <a:solidFill>
                  <a:srgbClr val="0C0C0C"/>
                </a:solidFill>
                <a:latin typeface="Arial"/>
                <a:cs typeface="Arial"/>
              </a:rPr>
              <a:t>o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d</a:t>
            </a:r>
            <a:r>
              <a:rPr sz="2300" spc="15" dirty="0">
                <a:solidFill>
                  <a:srgbClr val="0C0C0C"/>
                </a:solidFill>
                <a:latin typeface="Arial"/>
                <a:cs typeface="Arial"/>
              </a:rPr>
              <a:t>l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u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(o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p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e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n</a:t>
            </a:r>
            <a:r>
              <a:rPr sz="2300" dirty="0">
                <a:solidFill>
                  <a:srgbClr val="0C0C0C"/>
                </a:solidFill>
                <a:latin typeface="Arial"/>
                <a:cs typeface="Arial"/>
              </a:rPr>
              <a:t>	</a:t>
            </a:r>
            <a:r>
              <a:rPr sz="2300" spc="-254" dirty="0">
                <a:solidFill>
                  <a:srgbClr val="0C0C0C"/>
                </a:solidFill>
                <a:latin typeface="Arial"/>
                <a:cs typeface="Arial"/>
              </a:rPr>
              <a:t>s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o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u</a:t>
            </a:r>
            <a:r>
              <a:rPr sz="2300" spc="-90" dirty="0">
                <a:solidFill>
                  <a:srgbClr val="0C0C0C"/>
                </a:solidFill>
                <a:latin typeface="Arial"/>
                <a:cs typeface="Arial"/>
              </a:rPr>
              <a:t>rce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),</a:t>
            </a:r>
            <a:r>
              <a:rPr sz="2300" dirty="0">
                <a:solidFill>
                  <a:srgbClr val="0C0C0C"/>
                </a:solidFill>
                <a:latin typeface="Arial"/>
                <a:cs typeface="Arial"/>
              </a:rPr>
              <a:t>	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d</a:t>
            </a:r>
            <a:r>
              <a:rPr sz="2300" spc="-175" dirty="0">
                <a:solidFill>
                  <a:srgbClr val="0C0C0C"/>
                </a:solidFill>
                <a:latin typeface="Arial"/>
                <a:cs typeface="Arial"/>
              </a:rPr>
              <a:t>a</a:t>
            </a:r>
            <a:r>
              <a:rPr sz="2300" spc="-204" dirty="0">
                <a:solidFill>
                  <a:srgbClr val="0C0C0C"/>
                </a:solidFill>
                <a:latin typeface="Arial"/>
                <a:cs typeface="Arial"/>
              </a:rPr>
              <a:t>ğ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ı</a:t>
            </a:r>
            <a:r>
              <a:rPr sz="2300" spc="145" dirty="0">
                <a:solidFill>
                  <a:srgbClr val="0C0C0C"/>
                </a:solidFill>
                <a:latin typeface="Arial"/>
                <a:cs typeface="Arial"/>
              </a:rPr>
              <a:t>t</a:t>
            </a: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ı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k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(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d</a:t>
            </a:r>
            <a:r>
              <a:rPr sz="2300" spc="15" dirty="0">
                <a:solidFill>
                  <a:srgbClr val="0C0C0C"/>
                </a:solidFill>
                <a:latin typeface="Arial"/>
                <a:cs typeface="Arial"/>
              </a:rPr>
              <a:t>i</a:t>
            </a:r>
            <a:r>
              <a:rPr sz="2300" spc="-254" dirty="0">
                <a:solidFill>
                  <a:srgbClr val="0C0C0C"/>
                </a:solidFill>
                <a:latin typeface="Arial"/>
                <a:cs typeface="Arial"/>
              </a:rPr>
              <a:t>s</a:t>
            </a:r>
            <a:r>
              <a:rPr sz="2300" spc="135" dirty="0">
                <a:solidFill>
                  <a:srgbClr val="0C0C0C"/>
                </a:solidFill>
                <a:latin typeface="Arial"/>
                <a:cs typeface="Arial"/>
              </a:rPr>
              <a:t>t</a:t>
            </a:r>
            <a:r>
              <a:rPr sz="2300" spc="30" dirty="0">
                <a:solidFill>
                  <a:srgbClr val="0C0C0C"/>
                </a:solidFill>
                <a:latin typeface="Arial"/>
                <a:cs typeface="Arial"/>
              </a:rPr>
              <a:t>r</a:t>
            </a:r>
            <a:r>
              <a:rPr sz="2300" spc="15" dirty="0">
                <a:solidFill>
                  <a:srgbClr val="0C0C0C"/>
                </a:solidFill>
                <a:latin typeface="Arial"/>
                <a:cs typeface="Arial"/>
              </a:rPr>
              <a:t>i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bu</a:t>
            </a:r>
            <a:r>
              <a:rPr sz="2300" spc="135" dirty="0">
                <a:solidFill>
                  <a:srgbClr val="0C0C0C"/>
                </a:solidFill>
                <a:latin typeface="Arial"/>
                <a:cs typeface="Arial"/>
              </a:rPr>
              <a:t>t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e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d</a:t>
            </a:r>
            <a:r>
              <a:rPr sz="2300" spc="-50" dirty="0">
                <a:solidFill>
                  <a:srgbClr val="0C0C0C"/>
                </a:solidFill>
                <a:latin typeface="Arial"/>
                <a:cs typeface="Arial"/>
              </a:rPr>
              <a:t>)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, 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ölçeklenebilir(scalable),hata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dayanıklı(fault </a:t>
            </a:r>
            <a:r>
              <a:rPr sz="2300" spc="-20" dirty="0">
                <a:solidFill>
                  <a:srgbClr val="0C0C0C"/>
                </a:solidFill>
                <a:latin typeface="Arial"/>
                <a:cs typeface="Arial"/>
              </a:rPr>
              <a:t>tolerant) </a:t>
            </a:r>
            <a:r>
              <a:rPr sz="2300" spc="-135" dirty="0">
                <a:solidFill>
                  <a:srgbClr val="0C0C0C"/>
                </a:solidFill>
                <a:latin typeface="Arial"/>
                <a:cs typeface="Arial"/>
              </a:rPr>
              <a:t>Apache</a:t>
            </a:r>
            <a:r>
              <a:rPr sz="2300" spc="-30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rgbClr val="0C0C0C"/>
                </a:solidFill>
                <a:latin typeface="Arial"/>
                <a:cs typeface="Arial"/>
              </a:rPr>
              <a:t>projesidir.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230" y="3121660"/>
            <a:ext cx="16700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229" dirty="0">
                <a:latin typeface="DejaVu Sans"/>
                <a:cs typeface="DejaVu Sans"/>
              </a:rPr>
              <a:t>➔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080" y="3037839"/>
            <a:ext cx="5020310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Map-Reduce </a:t>
            </a:r>
            <a:r>
              <a:rPr sz="2300" spc="-50" dirty="0">
                <a:solidFill>
                  <a:srgbClr val="0C0C0C"/>
                </a:solidFill>
                <a:latin typeface="Arial"/>
                <a:cs typeface="Arial"/>
              </a:rPr>
              <a:t>işlemlerini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hedef</a:t>
            </a:r>
            <a:r>
              <a:rPr sz="2300" spc="-21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almaktadır.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230" y="3966210"/>
            <a:ext cx="16700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229" dirty="0">
                <a:latin typeface="DejaVu Sans"/>
                <a:cs typeface="DejaVu Sans"/>
              </a:rPr>
              <a:t>➔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9169" y="3882389"/>
            <a:ext cx="8629015" cy="6965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09220" marR="5080" indent="-96520">
              <a:lnSpc>
                <a:spcPts val="2500"/>
              </a:lnSpc>
              <a:spcBef>
                <a:spcPts val="420"/>
              </a:spcBef>
            </a:pP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Büyük </a:t>
            </a:r>
            <a:r>
              <a:rPr sz="2300" spc="-60" dirty="0">
                <a:solidFill>
                  <a:srgbClr val="0C0C0C"/>
                </a:solidFill>
                <a:latin typeface="Arial"/>
                <a:cs typeface="Arial"/>
              </a:rPr>
              <a:t>ölçekteki </a:t>
            </a:r>
            <a:r>
              <a:rPr sz="2300" spc="-55" dirty="0">
                <a:solidFill>
                  <a:srgbClr val="0C0C0C"/>
                </a:solidFill>
                <a:latin typeface="Arial"/>
                <a:cs typeface="Arial"/>
              </a:rPr>
              <a:t>işlemleri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ve </a:t>
            </a:r>
            <a:r>
              <a:rPr sz="2300" spc="-105" dirty="0">
                <a:solidFill>
                  <a:srgbClr val="0C0C0C"/>
                </a:solidFill>
                <a:latin typeface="Arial"/>
                <a:cs typeface="Arial"/>
              </a:rPr>
              <a:t>hesaplamaları </a:t>
            </a:r>
            <a:r>
              <a:rPr sz="2300" spc="-60" dirty="0">
                <a:solidFill>
                  <a:srgbClr val="0C0C0C"/>
                </a:solidFill>
                <a:latin typeface="Arial"/>
                <a:cs typeface="Arial"/>
              </a:rPr>
              <a:t>hedefler(very </a:t>
            </a: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lage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database  </a:t>
            </a:r>
            <a:r>
              <a:rPr sz="2300" spc="-165" dirty="0">
                <a:solidFill>
                  <a:srgbClr val="0C0C0C"/>
                </a:solidFill>
                <a:latin typeface="Arial"/>
                <a:cs typeface="Arial"/>
              </a:rPr>
              <a:t>(VLDB)).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230" y="5128259"/>
            <a:ext cx="16700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229" dirty="0">
                <a:latin typeface="DejaVu Sans"/>
                <a:cs typeface="DejaVu Sans"/>
              </a:rPr>
              <a:t>➔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4410" y="5044439"/>
            <a:ext cx="8611235" cy="6965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93980" marR="5080" indent="-81280">
              <a:lnSpc>
                <a:spcPts val="2500"/>
              </a:lnSpc>
              <a:spcBef>
                <a:spcPts val="420"/>
              </a:spcBef>
            </a:pP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Büyük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Veri 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(Big </a:t>
            </a:r>
            <a:r>
              <a:rPr sz="2300" spc="-105" dirty="0">
                <a:solidFill>
                  <a:srgbClr val="0C0C0C"/>
                </a:solidFill>
                <a:latin typeface="Arial"/>
                <a:cs typeface="Arial"/>
              </a:rPr>
              <a:t>Data)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dünyasında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düşük </a:t>
            </a:r>
            <a:r>
              <a:rPr sz="2300" spc="-35" dirty="0">
                <a:solidFill>
                  <a:srgbClr val="0C0C0C"/>
                </a:solidFill>
                <a:latin typeface="Arial"/>
                <a:cs typeface="Arial"/>
              </a:rPr>
              <a:t>maliyetli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ve </a:t>
            </a:r>
            <a:r>
              <a:rPr sz="2300" spc="-35" dirty="0">
                <a:solidFill>
                  <a:srgbClr val="0C0C0C"/>
                </a:solidFill>
                <a:latin typeface="Arial"/>
                <a:cs typeface="Arial"/>
              </a:rPr>
              <a:t>verimli </a:t>
            </a:r>
            <a:r>
              <a:rPr sz="2300" spc="-90" dirty="0">
                <a:solidFill>
                  <a:srgbClr val="0C0C0C"/>
                </a:solidFill>
                <a:latin typeface="Arial"/>
                <a:cs typeface="Arial"/>
              </a:rPr>
              <a:t>çözümler  </a:t>
            </a:r>
            <a:r>
              <a:rPr sz="2300" spc="-10" dirty="0">
                <a:solidFill>
                  <a:srgbClr val="0C0C0C"/>
                </a:solidFill>
                <a:latin typeface="Arial"/>
                <a:cs typeface="Arial"/>
              </a:rPr>
              <a:t>üretir.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660" y="989329"/>
            <a:ext cx="3589020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Hadoop</a:t>
            </a:r>
            <a:r>
              <a:rPr spc="-120" dirty="0"/>
              <a:t> </a:t>
            </a:r>
            <a:r>
              <a:rPr spc="-55" dirty="0"/>
              <a:t>Tarihçesi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0" y="3140709"/>
            <a:ext cx="8032750" cy="7092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01930" marR="5080" indent="-201930">
              <a:lnSpc>
                <a:spcPts val="2520"/>
              </a:lnSpc>
              <a:spcBef>
                <a:spcPts val="480"/>
              </a:spcBef>
              <a:buClr>
                <a:srgbClr val="000000"/>
              </a:buClr>
              <a:buSzPct val="45652"/>
              <a:buFont typeface="DejaVu Sans"/>
              <a:buChar char="●"/>
              <a:tabLst>
                <a:tab pos="201930" algn="l"/>
              </a:tabLst>
            </a:pPr>
            <a:r>
              <a:rPr sz="2300" b="1" spc="-225" dirty="0">
                <a:solidFill>
                  <a:srgbClr val="0C0C0C"/>
                </a:solidFill>
                <a:latin typeface="Arial"/>
                <a:cs typeface="Arial"/>
              </a:rPr>
              <a:t>Çıkış </a:t>
            </a:r>
            <a:r>
              <a:rPr sz="2300" b="1" spc="-190" dirty="0">
                <a:solidFill>
                  <a:srgbClr val="0C0C0C"/>
                </a:solidFill>
                <a:latin typeface="Arial"/>
                <a:cs typeface="Arial"/>
              </a:rPr>
              <a:t>Amacı </a:t>
            </a:r>
            <a:r>
              <a:rPr sz="2300" spc="-20" dirty="0">
                <a:solidFill>
                  <a:srgbClr val="0C0C0C"/>
                </a:solidFill>
                <a:latin typeface="Arial"/>
                <a:cs typeface="Arial"/>
              </a:rPr>
              <a:t>: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“Kabul </a:t>
            </a:r>
            <a:r>
              <a:rPr sz="2300" spc="-30" dirty="0">
                <a:solidFill>
                  <a:srgbClr val="0C0C0C"/>
                </a:solidFill>
                <a:latin typeface="Arial"/>
                <a:cs typeface="Arial"/>
              </a:rPr>
              <a:t>edilebilir </a:t>
            </a:r>
            <a:r>
              <a:rPr sz="2300" spc="-150" dirty="0">
                <a:solidFill>
                  <a:srgbClr val="0C0C0C"/>
                </a:solidFill>
                <a:latin typeface="Arial"/>
                <a:cs typeface="Arial"/>
              </a:rPr>
              <a:t>zaman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ve </a:t>
            </a:r>
            <a:r>
              <a:rPr sz="2400" spc="-55" dirty="0">
                <a:solidFill>
                  <a:srgbClr val="0C0C0C"/>
                </a:solidFill>
                <a:latin typeface="Arial"/>
                <a:cs typeface="Arial"/>
              </a:rPr>
              <a:t>maliyetle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nasıl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büyük </a:t>
            </a:r>
            <a:r>
              <a:rPr sz="2300" spc="-45" dirty="0">
                <a:solidFill>
                  <a:srgbClr val="0C0C0C"/>
                </a:solidFill>
                <a:latin typeface="Arial"/>
                <a:cs typeface="Arial"/>
              </a:rPr>
              <a:t>veri 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üzerinde işlem </a:t>
            </a:r>
            <a:r>
              <a:rPr sz="2300" spc="-50" dirty="0">
                <a:solidFill>
                  <a:srgbClr val="0C0C0C"/>
                </a:solidFill>
                <a:latin typeface="Arial"/>
                <a:cs typeface="Arial"/>
              </a:rPr>
              <a:t>yapılabilir?”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sorusuna </a:t>
            </a:r>
            <a:r>
              <a:rPr sz="2300" spc="-135" dirty="0">
                <a:solidFill>
                  <a:srgbClr val="0C0C0C"/>
                </a:solidFill>
                <a:latin typeface="Arial"/>
                <a:cs typeface="Arial"/>
              </a:rPr>
              <a:t>cevap</a:t>
            </a:r>
            <a:r>
              <a:rPr sz="2300" spc="-27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rgbClr val="0C0C0C"/>
                </a:solidFill>
                <a:latin typeface="Arial"/>
                <a:cs typeface="Arial"/>
              </a:rPr>
              <a:t>bulmaktır.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3479" y="763269"/>
            <a:ext cx="1645920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H</a:t>
            </a:r>
            <a:r>
              <a:rPr spc="-10" dirty="0"/>
              <a:t>adoop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69" y="3105150"/>
            <a:ext cx="1308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9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769" y="3526790"/>
            <a:ext cx="16700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229" dirty="0">
                <a:latin typeface="DejaVu Sans"/>
                <a:cs typeface="DejaVu Sans"/>
              </a:rPr>
              <a:t>➔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769" y="3949700"/>
            <a:ext cx="16700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229" dirty="0">
                <a:latin typeface="DejaVu Sans"/>
                <a:cs typeface="DejaVu Sans"/>
              </a:rPr>
              <a:t>➔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310" y="2953258"/>
            <a:ext cx="4657725" cy="12915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300" spc="-45" dirty="0">
                <a:solidFill>
                  <a:srgbClr val="0C0C0C"/>
                </a:solidFill>
                <a:latin typeface="Arial"/>
                <a:cs typeface="Arial"/>
              </a:rPr>
              <a:t>İki </a:t>
            </a:r>
            <a:r>
              <a:rPr sz="2300" spc="-140" dirty="0">
                <a:solidFill>
                  <a:srgbClr val="0C0C0C"/>
                </a:solidFill>
                <a:latin typeface="Arial"/>
                <a:cs typeface="Arial"/>
              </a:rPr>
              <a:t>ana </a:t>
            </a:r>
            <a:r>
              <a:rPr sz="2300" spc="-90" dirty="0">
                <a:solidFill>
                  <a:srgbClr val="0C0C0C"/>
                </a:solidFill>
                <a:latin typeface="Arial"/>
                <a:cs typeface="Arial"/>
              </a:rPr>
              <a:t>bileşenden</a:t>
            </a:r>
            <a:r>
              <a:rPr sz="2300" spc="-19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oluşur: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ts val="3329"/>
              </a:lnSpc>
              <a:spcBef>
                <a:spcPts val="195"/>
              </a:spcBef>
            </a:pP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Hadoop </a:t>
            </a:r>
            <a:r>
              <a:rPr sz="2300" spc="-45" dirty="0">
                <a:solidFill>
                  <a:srgbClr val="0C0C0C"/>
                </a:solidFill>
                <a:latin typeface="Arial"/>
                <a:cs typeface="Arial"/>
              </a:rPr>
              <a:t>Distributed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File </a:t>
            </a:r>
            <a:r>
              <a:rPr sz="2300" spc="-150" dirty="0">
                <a:solidFill>
                  <a:srgbClr val="0C0C0C"/>
                </a:solidFill>
                <a:latin typeface="Arial"/>
                <a:cs typeface="Arial"/>
              </a:rPr>
              <a:t>System</a:t>
            </a:r>
            <a:r>
              <a:rPr sz="2300" spc="-254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240" dirty="0">
                <a:solidFill>
                  <a:srgbClr val="0C0C0C"/>
                </a:solidFill>
                <a:latin typeface="Arial"/>
                <a:cs typeface="Arial"/>
              </a:rPr>
              <a:t>(HDFS)  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MapReduce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990" y="1803400"/>
            <a:ext cx="16700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229" dirty="0">
                <a:latin typeface="DejaVu Sans"/>
                <a:cs typeface="DejaVu Sans"/>
              </a:rPr>
              <a:t>➔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450" y="1719580"/>
            <a:ext cx="8533130" cy="10153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1270" algn="just">
              <a:lnSpc>
                <a:spcPct val="90800"/>
              </a:lnSpc>
              <a:spcBef>
                <a:spcPts val="370"/>
              </a:spcBef>
            </a:pP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Ayrıca </a:t>
            </a:r>
            <a:r>
              <a:rPr sz="2300" spc="-330" dirty="0">
                <a:solidFill>
                  <a:srgbClr val="0C0C0C"/>
                </a:solidFill>
                <a:latin typeface="Arial"/>
                <a:cs typeface="Arial"/>
              </a:rPr>
              <a:t>HDFS </a:t>
            </a: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çok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büyük </a:t>
            </a:r>
            <a:r>
              <a:rPr sz="2300" spc="-35" dirty="0">
                <a:solidFill>
                  <a:srgbClr val="0C0C0C"/>
                </a:solidFill>
                <a:latin typeface="Arial"/>
                <a:cs typeface="Arial"/>
              </a:rPr>
              <a:t>boyutlu 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dosyalar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üzerinde </a:t>
            </a:r>
            <a:r>
              <a:rPr sz="2300" spc="-95" dirty="0">
                <a:solidFill>
                  <a:srgbClr val="0C0C0C"/>
                </a:solidFill>
                <a:latin typeface="Arial"/>
                <a:cs typeface="Arial"/>
              </a:rPr>
              <a:t>okuma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işlemi 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(streaming)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imkanı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sağlar, </a:t>
            </a:r>
            <a:r>
              <a:rPr sz="2300" spc="-140" dirty="0">
                <a:solidFill>
                  <a:srgbClr val="0C0C0C"/>
                </a:solidFill>
                <a:latin typeface="Arial"/>
                <a:cs typeface="Arial"/>
              </a:rPr>
              <a:t>ancak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rastlantısal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erişim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(random </a:t>
            </a:r>
            <a:r>
              <a:rPr sz="2300" spc="-175" dirty="0">
                <a:solidFill>
                  <a:srgbClr val="0C0C0C"/>
                </a:solidFill>
                <a:latin typeface="Arial"/>
                <a:cs typeface="Arial"/>
              </a:rPr>
              <a:t>access) 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özelliği</a:t>
            </a: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0C0C0C"/>
                </a:solidFill>
                <a:latin typeface="Arial"/>
                <a:cs typeface="Arial"/>
              </a:rPr>
              <a:t>bulunmaz.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990" y="3289300"/>
            <a:ext cx="16700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229" dirty="0">
                <a:latin typeface="DejaVu Sans"/>
                <a:cs typeface="DejaVu Sans"/>
              </a:rPr>
              <a:t>➔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530" y="3199129"/>
            <a:ext cx="8397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75" dirty="0">
                <a:solidFill>
                  <a:srgbClr val="0C0C0C"/>
                </a:solidFill>
                <a:latin typeface="Arial"/>
                <a:cs typeface="Arial"/>
              </a:rPr>
              <a:t>HDFS,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NameNode ve </a:t>
            </a: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DataNode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süreçlerinden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(process)</a:t>
            </a:r>
            <a:r>
              <a:rPr sz="2300" spc="-40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C0C0C"/>
                </a:solidFill>
                <a:latin typeface="Arial"/>
                <a:cs typeface="Arial"/>
              </a:rPr>
              <a:t>oluşmaktadır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6663" y="1724604"/>
            <a:ext cx="142263" cy="150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/>
          <p:nvPr/>
        </p:nvSpPr>
        <p:spPr>
          <a:xfrm>
            <a:off x="1296663" y="2069484"/>
            <a:ext cx="142263" cy="150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" name="object 4"/>
          <p:cNvSpPr/>
          <p:nvPr/>
        </p:nvSpPr>
        <p:spPr>
          <a:xfrm>
            <a:off x="1296663" y="2414364"/>
            <a:ext cx="142263" cy="150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object 5"/>
          <p:cNvSpPr/>
          <p:nvPr/>
        </p:nvSpPr>
        <p:spPr>
          <a:xfrm>
            <a:off x="1296663" y="2759244"/>
            <a:ext cx="142263" cy="150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/>
          <p:nvPr/>
        </p:nvSpPr>
        <p:spPr>
          <a:xfrm>
            <a:off x="1296663" y="3380038"/>
            <a:ext cx="142263" cy="146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object 7"/>
          <p:cNvSpPr/>
          <p:nvPr/>
        </p:nvSpPr>
        <p:spPr>
          <a:xfrm>
            <a:off x="1296663" y="3724918"/>
            <a:ext cx="142263" cy="1465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1068179" y="633922"/>
            <a:ext cx="8284313" cy="740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2425" y="642062"/>
            <a:ext cx="5166450" cy="57378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pc="-358" dirty="0"/>
              <a:t>Apache </a:t>
            </a:r>
            <a:r>
              <a:rPr spc="-311" dirty="0"/>
              <a:t>Hadoop</a:t>
            </a:r>
            <a:r>
              <a:rPr spc="-156" dirty="0"/>
              <a:t> </a:t>
            </a:r>
            <a:r>
              <a:rPr spc="-273" dirty="0"/>
              <a:t>Project</a:t>
            </a:r>
          </a:p>
        </p:txBody>
      </p:sp>
      <p:sp>
        <p:nvSpPr>
          <p:cNvPr id="10" name="object 10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" name="object 11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" name="object 12"/>
          <p:cNvSpPr/>
          <p:nvPr/>
        </p:nvSpPr>
        <p:spPr>
          <a:xfrm>
            <a:off x="6456928" y="1625452"/>
            <a:ext cx="2694372" cy="638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" name="object 13"/>
          <p:cNvSpPr txBox="1"/>
          <p:nvPr/>
        </p:nvSpPr>
        <p:spPr>
          <a:xfrm>
            <a:off x="1237264" y="1577550"/>
            <a:ext cx="6862253" cy="2933983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334732" marR="2068871">
              <a:spcBef>
                <a:spcPts val="94"/>
              </a:spcBef>
            </a:pPr>
            <a:r>
              <a:rPr sz="2263" spc="-236" dirty="0">
                <a:solidFill>
                  <a:srgbClr val="10243E"/>
                </a:solidFill>
                <a:latin typeface="Arial"/>
                <a:cs typeface="Arial"/>
              </a:rPr>
              <a:t>Java </a:t>
            </a:r>
            <a:r>
              <a:rPr sz="2263" spc="-28" dirty="0">
                <a:solidFill>
                  <a:srgbClr val="10243E"/>
                </a:solidFill>
                <a:latin typeface="Arial"/>
                <a:cs typeface="Arial"/>
              </a:rPr>
              <a:t>temelli </a:t>
            </a:r>
            <a:r>
              <a:rPr sz="2263" spc="-141" dirty="0">
                <a:solidFill>
                  <a:srgbClr val="10243E"/>
                </a:solidFill>
                <a:latin typeface="Arial"/>
                <a:cs typeface="Arial"/>
              </a:rPr>
              <a:t>açık </a:t>
            </a:r>
            <a:r>
              <a:rPr sz="2263" spc="-137" dirty="0">
                <a:solidFill>
                  <a:srgbClr val="10243E"/>
                </a:solidFill>
                <a:latin typeface="Arial"/>
                <a:cs typeface="Arial"/>
              </a:rPr>
              <a:t>kaynak </a:t>
            </a:r>
            <a:r>
              <a:rPr sz="2263" spc="-113" dirty="0">
                <a:solidFill>
                  <a:srgbClr val="10243E"/>
                </a:solidFill>
                <a:latin typeface="Arial"/>
                <a:cs typeface="Arial"/>
              </a:rPr>
              <a:t>kod </a:t>
            </a:r>
            <a:r>
              <a:rPr sz="2263" spc="-71" dirty="0">
                <a:solidFill>
                  <a:srgbClr val="10243E"/>
                </a:solidFill>
                <a:latin typeface="Arial"/>
                <a:cs typeface="Arial"/>
              </a:rPr>
              <a:t>projesidir.  </a:t>
            </a:r>
            <a:r>
              <a:rPr sz="2263" spc="-141" dirty="0">
                <a:solidFill>
                  <a:srgbClr val="10243E"/>
                </a:solidFill>
                <a:latin typeface="Arial"/>
                <a:cs typeface="Arial"/>
              </a:rPr>
              <a:t>Apache </a:t>
            </a:r>
            <a:r>
              <a:rPr sz="2263" spc="-66" dirty="0">
                <a:solidFill>
                  <a:srgbClr val="10243E"/>
                </a:solidFill>
                <a:latin typeface="Arial"/>
                <a:cs typeface="Arial"/>
              </a:rPr>
              <a:t>altında</a:t>
            </a:r>
            <a:r>
              <a:rPr sz="2263" spc="-13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57" dirty="0">
                <a:solidFill>
                  <a:srgbClr val="10243E"/>
                </a:solidFill>
                <a:latin typeface="Arial"/>
                <a:cs typeface="Arial"/>
              </a:rPr>
              <a:t>geliştirilmektedir.</a:t>
            </a:r>
            <a:endParaRPr sz="2263">
              <a:latin typeface="Arial"/>
              <a:cs typeface="Arial"/>
            </a:endParaRPr>
          </a:p>
          <a:p>
            <a:pPr marL="334732" marR="689225">
              <a:lnSpc>
                <a:spcPct val="90000"/>
              </a:lnSpc>
              <a:spcBef>
                <a:spcPts val="269"/>
              </a:spcBef>
            </a:pPr>
            <a:r>
              <a:rPr sz="2263" spc="-127" dirty="0">
                <a:solidFill>
                  <a:srgbClr val="10243E"/>
                </a:solidFill>
                <a:latin typeface="Arial"/>
                <a:cs typeface="Arial"/>
              </a:rPr>
              <a:t>Büyük </a:t>
            </a:r>
            <a:r>
              <a:rPr sz="2263" spc="-85" dirty="0">
                <a:solidFill>
                  <a:srgbClr val="10243E"/>
                </a:solidFill>
                <a:latin typeface="Arial"/>
                <a:cs typeface="Arial"/>
              </a:rPr>
              <a:t>ölçekle </a:t>
            </a:r>
            <a:r>
              <a:rPr sz="2263" spc="-94" dirty="0">
                <a:solidFill>
                  <a:srgbClr val="10243E"/>
                </a:solidFill>
                <a:latin typeface="Arial"/>
                <a:cs typeface="Arial"/>
              </a:rPr>
              <a:t>dağıtık </a:t>
            </a:r>
            <a:r>
              <a:rPr sz="2263" spc="-57" dirty="0">
                <a:solidFill>
                  <a:srgbClr val="10243E"/>
                </a:solidFill>
                <a:latin typeface="Arial"/>
                <a:cs typeface="Arial"/>
              </a:rPr>
              <a:t>veri </a:t>
            </a:r>
            <a:r>
              <a:rPr sz="2263" spc="-85" dirty="0">
                <a:solidFill>
                  <a:srgbClr val="10243E"/>
                </a:solidFill>
                <a:latin typeface="Arial"/>
                <a:cs typeface="Arial"/>
              </a:rPr>
              <a:t>işlemeyi </a:t>
            </a:r>
            <a:r>
              <a:rPr sz="2263" spc="-127" dirty="0">
                <a:solidFill>
                  <a:srgbClr val="10243E"/>
                </a:solidFill>
                <a:latin typeface="Arial"/>
                <a:cs typeface="Arial"/>
              </a:rPr>
              <a:t>amaçlar.  </a:t>
            </a:r>
            <a:r>
              <a:rPr sz="2263" spc="-108" dirty="0">
                <a:solidFill>
                  <a:srgbClr val="10243E"/>
                </a:solidFill>
                <a:latin typeface="Arial"/>
                <a:cs typeface="Arial"/>
              </a:rPr>
              <a:t>Google’ın </a:t>
            </a:r>
            <a:r>
              <a:rPr sz="2263" spc="-137" dirty="0">
                <a:solidFill>
                  <a:srgbClr val="10243E"/>
                </a:solidFill>
                <a:latin typeface="Arial"/>
                <a:cs typeface="Arial"/>
              </a:rPr>
              <a:t>MapReduce </a:t>
            </a:r>
            <a:r>
              <a:rPr sz="2263" spc="-57" dirty="0">
                <a:solidFill>
                  <a:srgbClr val="10243E"/>
                </a:solidFill>
                <a:latin typeface="Arial"/>
                <a:cs typeface="Arial"/>
              </a:rPr>
              <a:t>framework’ü </a:t>
            </a:r>
            <a:r>
              <a:rPr sz="2263" spc="-38" dirty="0">
                <a:solidFill>
                  <a:srgbClr val="10243E"/>
                </a:solidFill>
                <a:latin typeface="Arial"/>
                <a:cs typeface="Arial"/>
              </a:rPr>
              <a:t>ile </a:t>
            </a:r>
            <a:r>
              <a:rPr sz="2263" spc="-137" dirty="0">
                <a:solidFill>
                  <a:srgbClr val="10243E"/>
                </a:solidFill>
                <a:latin typeface="Arial"/>
                <a:cs typeface="Arial"/>
              </a:rPr>
              <a:t>Google</a:t>
            </a:r>
            <a:r>
              <a:rPr sz="2263" spc="-297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113" dirty="0">
                <a:solidFill>
                  <a:srgbClr val="10243E"/>
                </a:solidFill>
                <a:latin typeface="Arial"/>
                <a:cs typeface="Arial"/>
              </a:rPr>
              <a:t>File  </a:t>
            </a:r>
            <a:r>
              <a:rPr sz="2263" spc="-212" dirty="0">
                <a:solidFill>
                  <a:srgbClr val="10243E"/>
                </a:solidFill>
                <a:latin typeface="Arial"/>
                <a:cs typeface="Arial"/>
              </a:rPr>
              <a:t>System(GFS) </a:t>
            </a:r>
            <a:r>
              <a:rPr sz="2263" spc="-165" dirty="0">
                <a:solidFill>
                  <a:srgbClr val="10243E"/>
                </a:solidFill>
                <a:latin typeface="Arial"/>
                <a:cs typeface="Arial"/>
              </a:rPr>
              <a:t>baz </a:t>
            </a:r>
            <a:r>
              <a:rPr sz="2263" spc="-104" dirty="0">
                <a:solidFill>
                  <a:srgbClr val="10243E"/>
                </a:solidFill>
                <a:latin typeface="Arial"/>
                <a:cs typeface="Arial"/>
              </a:rPr>
              <a:t>alınarak</a:t>
            </a:r>
            <a:r>
              <a:rPr sz="2263" spc="-61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52" dirty="0">
                <a:solidFill>
                  <a:srgbClr val="10243E"/>
                </a:solidFill>
                <a:latin typeface="Arial"/>
                <a:cs typeface="Arial"/>
              </a:rPr>
              <a:t>geliştirilmiştir.</a:t>
            </a:r>
            <a:endParaRPr sz="2263">
              <a:latin typeface="Arial"/>
              <a:cs typeface="Arial"/>
            </a:endParaRPr>
          </a:p>
          <a:p>
            <a:pPr marL="334732" marR="2513185">
              <a:lnSpc>
                <a:spcPts val="2706"/>
              </a:lnSpc>
              <a:spcBef>
                <a:spcPts val="99"/>
              </a:spcBef>
            </a:pPr>
            <a:r>
              <a:rPr sz="2263" spc="-108" dirty="0">
                <a:solidFill>
                  <a:srgbClr val="10243E"/>
                </a:solidFill>
                <a:latin typeface="Arial"/>
                <a:cs typeface="Arial"/>
              </a:rPr>
              <a:t>Her </a:t>
            </a:r>
            <a:r>
              <a:rPr sz="2263" spc="5" dirty="0">
                <a:solidFill>
                  <a:srgbClr val="10243E"/>
                </a:solidFill>
                <a:latin typeface="Arial"/>
                <a:cs typeface="Arial"/>
              </a:rPr>
              <a:t>türlü </a:t>
            </a:r>
            <a:r>
              <a:rPr sz="2263" spc="-94" dirty="0">
                <a:solidFill>
                  <a:srgbClr val="10243E"/>
                </a:solidFill>
                <a:latin typeface="Arial"/>
                <a:cs typeface="Arial"/>
              </a:rPr>
              <a:t>donanım </a:t>
            </a:r>
            <a:r>
              <a:rPr sz="2263" spc="-90" dirty="0">
                <a:solidFill>
                  <a:srgbClr val="10243E"/>
                </a:solidFill>
                <a:latin typeface="Arial"/>
                <a:cs typeface="Arial"/>
              </a:rPr>
              <a:t>üzerinde</a:t>
            </a:r>
            <a:r>
              <a:rPr sz="2263" spc="-358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137" dirty="0">
                <a:solidFill>
                  <a:srgbClr val="10243E"/>
                </a:solidFill>
                <a:latin typeface="Arial"/>
                <a:cs typeface="Arial"/>
              </a:rPr>
              <a:t>çalışır.  </a:t>
            </a:r>
            <a:r>
              <a:rPr sz="2263" spc="-80" dirty="0">
                <a:solidFill>
                  <a:srgbClr val="10243E"/>
                </a:solidFill>
                <a:latin typeface="Arial"/>
                <a:cs typeface="Arial"/>
              </a:rPr>
              <a:t>Bir </a:t>
            </a:r>
            <a:r>
              <a:rPr sz="2263" spc="-66" dirty="0">
                <a:solidFill>
                  <a:srgbClr val="10243E"/>
                </a:solidFill>
                <a:latin typeface="Arial"/>
                <a:cs typeface="Arial"/>
              </a:rPr>
              <a:t>standart </a:t>
            </a:r>
            <a:r>
              <a:rPr sz="2263" spc="-71" dirty="0">
                <a:solidFill>
                  <a:srgbClr val="10243E"/>
                </a:solidFill>
                <a:latin typeface="Arial"/>
                <a:cs typeface="Arial"/>
              </a:rPr>
              <a:t>haline</a:t>
            </a:r>
            <a:r>
              <a:rPr sz="2263" spc="-264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85" dirty="0">
                <a:solidFill>
                  <a:srgbClr val="10243E"/>
                </a:solidFill>
                <a:latin typeface="Arial"/>
                <a:cs typeface="Arial"/>
              </a:rPr>
              <a:t>gelmektedir.</a:t>
            </a:r>
            <a:endParaRPr sz="2263">
              <a:latin typeface="Arial"/>
              <a:cs typeface="Arial"/>
            </a:endParaRPr>
          </a:p>
          <a:p>
            <a:pPr marL="11976">
              <a:spcBef>
                <a:spcPts val="604"/>
              </a:spcBef>
            </a:pPr>
            <a:r>
              <a:rPr sz="1886" b="1" i="1" spc="-146" dirty="0">
                <a:solidFill>
                  <a:srgbClr val="10243E"/>
                </a:solidFill>
                <a:latin typeface="Arial"/>
                <a:cs typeface="Arial"/>
              </a:rPr>
              <a:t>Hadoop </a:t>
            </a:r>
            <a:r>
              <a:rPr sz="1886" b="1" i="1" spc="-179" dirty="0">
                <a:solidFill>
                  <a:srgbClr val="10243E"/>
                </a:solidFill>
                <a:latin typeface="Arial"/>
                <a:cs typeface="Arial"/>
              </a:rPr>
              <a:t>Sorts </a:t>
            </a:r>
            <a:r>
              <a:rPr sz="1886" b="1" i="1" spc="-52" dirty="0">
                <a:solidFill>
                  <a:srgbClr val="10243E"/>
                </a:solidFill>
                <a:latin typeface="Arial"/>
                <a:cs typeface="Arial"/>
              </a:rPr>
              <a:t>a </a:t>
            </a:r>
            <a:r>
              <a:rPr sz="1886" b="1" i="1" spc="-113" dirty="0">
                <a:solidFill>
                  <a:srgbClr val="10243E"/>
                </a:solidFill>
                <a:latin typeface="Arial"/>
                <a:cs typeface="Arial"/>
              </a:rPr>
              <a:t>Petabyte </a:t>
            </a:r>
            <a:r>
              <a:rPr sz="1886" b="1" i="1" spc="-108" dirty="0">
                <a:solidFill>
                  <a:srgbClr val="10243E"/>
                </a:solidFill>
                <a:latin typeface="Arial"/>
                <a:cs typeface="Arial"/>
              </a:rPr>
              <a:t>in </a:t>
            </a:r>
            <a:r>
              <a:rPr sz="1886" b="1" i="1" spc="-80" dirty="0">
                <a:solidFill>
                  <a:srgbClr val="10243E"/>
                </a:solidFill>
                <a:latin typeface="Arial"/>
                <a:cs typeface="Arial"/>
              </a:rPr>
              <a:t>16.25 </a:t>
            </a:r>
            <a:r>
              <a:rPr sz="1886" b="1" i="1" spc="-174" dirty="0">
                <a:solidFill>
                  <a:srgbClr val="10243E"/>
                </a:solidFill>
                <a:latin typeface="Arial"/>
                <a:cs typeface="Arial"/>
              </a:rPr>
              <a:t>Hours </a:t>
            </a:r>
            <a:r>
              <a:rPr sz="1886" b="1" i="1" spc="-127" dirty="0">
                <a:solidFill>
                  <a:srgbClr val="10243E"/>
                </a:solidFill>
                <a:latin typeface="Arial"/>
                <a:cs typeface="Arial"/>
              </a:rPr>
              <a:t>and </a:t>
            </a:r>
            <a:r>
              <a:rPr sz="1886" b="1" i="1" spc="-52" dirty="0">
                <a:solidFill>
                  <a:srgbClr val="10243E"/>
                </a:solidFill>
                <a:latin typeface="Arial"/>
                <a:cs typeface="Arial"/>
              </a:rPr>
              <a:t>a </a:t>
            </a:r>
            <a:r>
              <a:rPr sz="1886" b="1" i="1" spc="-132" dirty="0">
                <a:solidFill>
                  <a:srgbClr val="10243E"/>
                </a:solidFill>
                <a:latin typeface="Arial"/>
                <a:cs typeface="Arial"/>
              </a:rPr>
              <a:t>Terabyte </a:t>
            </a:r>
            <a:r>
              <a:rPr sz="1886" b="1" i="1" spc="-108" dirty="0">
                <a:solidFill>
                  <a:srgbClr val="10243E"/>
                </a:solidFill>
                <a:latin typeface="Arial"/>
                <a:cs typeface="Arial"/>
              </a:rPr>
              <a:t>in </a:t>
            </a:r>
            <a:r>
              <a:rPr sz="1886" b="1" i="1" spc="-94" dirty="0">
                <a:solidFill>
                  <a:srgbClr val="10243E"/>
                </a:solidFill>
                <a:latin typeface="Arial"/>
                <a:cs typeface="Arial"/>
              </a:rPr>
              <a:t>62</a:t>
            </a:r>
            <a:r>
              <a:rPr sz="1886" b="1" i="1" spc="-21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b="1" i="1" spc="-226" dirty="0">
                <a:solidFill>
                  <a:srgbClr val="10243E"/>
                </a:solidFill>
                <a:latin typeface="Arial"/>
                <a:cs typeface="Arial"/>
              </a:rPr>
              <a:t>Seconds</a:t>
            </a:r>
            <a:endParaRPr sz="1886">
              <a:latin typeface="Arial"/>
              <a:cs typeface="Arial"/>
            </a:endParaRPr>
          </a:p>
          <a:p>
            <a:pPr marL="11976">
              <a:spcBef>
                <a:spcPts val="28"/>
              </a:spcBef>
            </a:pPr>
            <a:r>
              <a:rPr sz="1132" i="1" spc="-33" dirty="0">
                <a:latin typeface="Arial"/>
                <a:cs typeface="Arial"/>
              </a:rPr>
              <a:t>(</a:t>
            </a:r>
            <a:r>
              <a:rPr sz="1132" i="1" spc="-33" dirty="0">
                <a:latin typeface="Arial"/>
                <a:cs typeface="Arial"/>
                <a:hlinkClick r:id="rId7"/>
              </a:rPr>
              <a:t>http://developer.yahoo.net/blogs/hadoop/2009/05/hadoop_sorts_a_petabyte_in_162.html)</a:t>
            </a:r>
            <a:endParaRPr sz="1132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" name="object 15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802480" y="4516701"/>
          <a:ext cx="6667041" cy="1818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472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b="1" spc="-165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Bytes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120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2700">
                      <a:solidFill>
                        <a:srgbClr val="4F80BC"/>
                      </a:solidFill>
                      <a:prstDash val="solid"/>
                    </a:lnT>
                    <a:lnB w="12700">
                      <a:solidFill>
                        <a:srgbClr val="4F80BC"/>
                      </a:solidFill>
                      <a:prstDash val="solid"/>
                    </a:lnB>
                    <a:solidFill>
                      <a:srgbClr val="8DB3E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b="1" spc="-15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Nodes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120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2700">
                      <a:solidFill>
                        <a:srgbClr val="4F80BC"/>
                      </a:solidFill>
                      <a:prstDash val="solid"/>
                    </a:lnT>
                    <a:lnB w="12700">
                      <a:solidFill>
                        <a:srgbClr val="4F80BC"/>
                      </a:solidFill>
                      <a:prstDash val="solid"/>
                    </a:lnB>
                    <a:solidFill>
                      <a:srgbClr val="8DB3E3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b="1" spc="-12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Maps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120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2700">
                      <a:solidFill>
                        <a:srgbClr val="4F80BC"/>
                      </a:solidFill>
                      <a:prstDash val="solid"/>
                    </a:lnT>
                    <a:lnB w="12700">
                      <a:solidFill>
                        <a:srgbClr val="4F80BC"/>
                      </a:solidFill>
                      <a:prstDash val="solid"/>
                    </a:lnB>
                    <a:solidFill>
                      <a:srgbClr val="8DB3E3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b="1" spc="-19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Reduces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120" marB="0">
                    <a:lnL w="1270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2700">
                      <a:solidFill>
                        <a:srgbClr val="4F80BC"/>
                      </a:solidFill>
                      <a:prstDash val="solid"/>
                    </a:lnT>
                    <a:lnB w="12700">
                      <a:solidFill>
                        <a:srgbClr val="4F80BC"/>
                      </a:solidFill>
                      <a:prstDash val="solid"/>
                    </a:lnB>
                    <a:solidFill>
                      <a:srgbClr val="8DB3E3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b="1" spc="-125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Replication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120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2700">
                      <a:solidFill>
                        <a:srgbClr val="4F80BC"/>
                      </a:solidFill>
                      <a:prstDash val="solid"/>
                    </a:lnT>
                    <a:lnB w="12700">
                      <a:solidFill>
                        <a:srgbClr val="4F80BC"/>
                      </a:solidFill>
                      <a:prstDash val="solid"/>
                    </a:lnB>
                    <a:solidFill>
                      <a:srgbClr val="8DB3E3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b="1" spc="-13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120" marB="0">
                    <a:lnL w="1270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2700">
                      <a:solidFill>
                        <a:srgbClr val="4F80BC"/>
                      </a:solidFill>
                      <a:prstDash val="solid"/>
                    </a:lnT>
                    <a:lnB w="12700">
                      <a:solidFill>
                        <a:srgbClr val="4F80BC"/>
                      </a:solidFill>
                      <a:prstDash val="solid"/>
                    </a:lnB>
                    <a:solidFill>
                      <a:srgbClr val="8DB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7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spc="-85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500,000,000,000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120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270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spc="-9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1406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120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270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spc="-9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8000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120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270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spc="-9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2600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120" marB="0">
                    <a:lnL w="1270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270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120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270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spc="-9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59</a:t>
                      </a:r>
                      <a:r>
                        <a:rPr sz="1700" spc="-12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 seconds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120" marB="0">
                    <a:lnL w="1270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270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72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85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1,000,000,000,000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9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1460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9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8000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9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2700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270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9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62</a:t>
                      </a:r>
                      <a:r>
                        <a:rPr sz="1700" spc="-12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 seconds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270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72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85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100,000,000,000,000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9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3452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85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190,000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85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10,000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270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9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173</a:t>
                      </a:r>
                      <a:r>
                        <a:rPr sz="1700" spc="-13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6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minutes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270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9050">
                      <a:solidFill>
                        <a:srgbClr val="4F80BC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7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85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1,000,000,000,000,000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2700">
                      <a:solidFill>
                        <a:srgbClr val="4F80BC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9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3658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2700">
                      <a:solidFill>
                        <a:srgbClr val="4F80BC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85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80,000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2700">
                      <a:solidFill>
                        <a:srgbClr val="4F80BC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85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20,000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2700">
                      <a:solidFill>
                        <a:srgbClr val="4F80BC"/>
                      </a:solidFill>
                      <a:prstDash val="solid"/>
                    </a:lnL>
                    <a:lnR w="1905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2700">
                      <a:solidFill>
                        <a:srgbClr val="4F80BC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905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2700">
                      <a:solidFill>
                        <a:srgbClr val="4F80BC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700" spc="-9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975</a:t>
                      </a:r>
                      <a:r>
                        <a:rPr sz="1700" spc="-13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60" dirty="0">
                          <a:solidFill>
                            <a:srgbClr val="10243E"/>
                          </a:solidFill>
                          <a:latin typeface="Arial"/>
                          <a:cs typeface="Arial"/>
                        </a:rPr>
                        <a:t>minutes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521" marB="0">
                    <a:lnL w="12700">
                      <a:solidFill>
                        <a:srgbClr val="4F80BC"/>
                      </a:solidFill>
                      <a:prstDash val="solid"/>
                    </a:lnL>
                    <a:lnR w="12700">
                      <a:solidFill>
                        <a:srgbClr val="4F80BC"/>
                      </a:solidFill>
                      <a:prstDash val="solid"/>
                    </a:lnR>
                    <a:lnT w="19050">
                      <a:solidFill>
                        <a:srgbClr val="4F80BC"/>
                      </a:solidFill>
                      <a:prstDash val="solid"/>
                    </a:lnT>
                    <a:lnB w="12700">
                      <a:solidFill>
                        <a:srgbClr val="4F80BC"/>
                      </a:solidFill>
                      <a:prstDash val="soli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8179" y="633922"/>
            <a:ext cx="8284313" cy="740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0988" y="640625"/>
            <a:ext cx="3904778" cy="57378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pc="-354" dirty="0"/>
              <a:t>Google </a:t>
            </a:r>
            <a:r>
              <a:rPr spc="-71" dirty="0"/>
              <a:t>&amp;</a:t>
            </a:r>
            <a:r>
              <a:rPr spc="-189" dirty="0"/>
              <a:t> </a:t>
            </a:r>
            <a:r>
              <a:rPr spc="-311" dirty="0"/>
              <a:t>Hadoop</a:t>
            </a:r>
          </a:p>
        </p:txBody>
      </p:sp>
      <p:sp>
        <p:nvSpPr>
          <p:cNvPr id="4" name="object 4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object 5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/>
          <p:nvPr/>
        </p:nvSpPr>
        <p:spPr>
          <a:xfrm>
            <a:off x="1852449" y="3780765"/>
            <a:ext cx="1260354" cy="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object 7"/>
          <p:cNvSpPr/>
          <p:nvPr/>
        </p:nvSpPr>
        <p:spPr>
          <a:xfrm>
            <a:off x="1832660" y="3776641"/>
            <a:ext cx="1299057" cy="5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1832660" y="3778796"/>
            <a:ext cx="1299397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589" y="0"/>
                </a:lnTo>
              </a:path>
            </a:pathLst>
          </a:custGeom>
          <a:ln w="4571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/>
          <p:nvPr/>
        </p:nvSpPr>
        <p:spPr>
          <a:xfrm>
            <a:off x="3401666" y="3780765"/>
            <a:ext cx="1192810" cy="1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object 10"/>
          <p:cNvSpPr/>
          <p:nvPr/>
        </p:nvSpPr>
        <p:spPr>
          <a:xfrm>
            <a:off x="3382466" y="3776641"/>
            <a:ext cx="1230793" cy="5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" name="object 11"/>
          <p:cNvSpPr/>
          <p:nvPr/>
        </p:nvSpPr>
        <p:spPr>
          <a:xfrm>
            <a:off x="3382465" y="3778796"/>
            <a:ext cx="1231134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199" y="0"/>
                </a:lnTo>
              </a:path>
            </a:pathLst>
          </a:custGeom>
          <a:ln w="4571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" name="object 12"/>
          <p:cNvSpPr/>
          <p:nvPr/>
        </p:nvSpPr>
        <p:spPr>
          <a:xfrm>
            <a:off x="5896285" y="3712747"/>
            <a:ext cx="2727656" cy="21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" name="object 13"/>
          <p:cNvSpPr/>
          <p:nvPr/>
        </p:nvSpPr>
        <p:spPr>
          <a:xfrm>
            <a:off x="5778665" y="2969051"/>
            <a:ext cx="2973159" cy="745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" name="object 14"/>
          <p:cNvSpPr/>
          <p:nvPr/>
        </p:nvSpPr>
        <p:spPr>
          <a:xfrm>
            <a:off x="5778664" y="2969050"/>
            <a:ext cx="2973643" cy="750297"/>
          </a:xfrm>
          <a:custGeom>
            <a:avLst/>
            <a:gdLst/>
            <a:ahLst/>
            <a:cxnLst/>
            <a:rect l="l" t="t" r="r" b="b"/>
            <a:pathLst>
              <a:path w="3153409" h="795654">
                <a:moveTo>
                  <a:pt x="3152897" y="659831"/>
                </a:moveTo>
                <a:lnTo>
                  <a:pt x="3152897" y="135620"/>
                </a:lnTo>
                <a:lnTo>
                  <a:pt x="3149849" y="108188"/>
                </a:lnTo>
                <a:lnTo>
                  <a:pt x="3136133" y="70104"/>
                </a:lnTo>
                <a:lnTo>
                  <a:pt x="3113273" y="39624"/>
                </a:lnTo>
                <a:lnTo>
                  <a:pt x="3081284" y="16764"/>
                </a:lnTo>
                <a:lnTo>
                  <a:pt x="3044708" y="3048"/>
                </a:lnTo>
                <a:lnTo>
                  <a:pt x="3030992" y="0"/>
                </a:lnTo>
                <a:lnTo>
                  <a:pt x="121920" y="0"/>
                </a:lnTo>
                <a:lnTo>
                  <a:pt x="82296" y="10668"/>
                </a:lnTo>
                <a:lnTo>
                  <a:pt x="48768" y="30480"/>
                </a:lnTo>
                <a:lnTo>
                  <a:pt x="22860" y="59436"/>
                </a:lnTo>
                <a:lnTo>
                  <a:pt x="16764" y="71628"/>
                </a:lnTo>
                <a:lnTo>
                  <a:pt x="10668" y="82296"/>
                </a:lnTo>
                <a:lnTo>
                  <a:pt x="6096" y="96012"/>
                </a:lnTo>
                <a:lnTo>
                  <a:pt x="3048" y="108188"/>
                </a:lnTo>
                <a:lnTo>
                  <a:pt x="0" y="121904"/>
                </a:lnTo>
                <a:lnTo>
                  <a:pt x="0" y="659831"/>
                </a:lnTo>
                <a:lnTo>
                  <a:pt x="3048" y="687263"/>
                </a:lnTo>
                <a:lnTo>
                  <a:pt x="6096" y="699455"/>
                </a:lnTo>
                <a:lnTo>
                  <a:pt x="9144" y="707583"/>
                </a:lnTo>
                <a:lnTo>
                  <a:pt x="9144" y="135620"/>
                </a:lnTo>
                <a:lnTo>
                  <a:pt x="10668" y="121904"/>
                </a:lnTo>
                <a:lnTo>
                  <a:pt x="12192" y="109712"/>
                </a:lnTo>
                <a:lnTo>
                  <a:pt x="15240" y="97536"/>
                </a:lnTo>
                <a:lnTo>
                  <a:pt x="19812" y="86868"/>
                </a:lnTo>
                <a:lnTo>
                  <a:pt x="24384" y="74676"/>
                </a:lnTo>
                <a:lnTo>
                  <a:pt x="32004" y="64008"/>
                </a:lnTo>
                <a:lnTo>
                  <a:pt x="38100" y="54864"/>
                </a:lnTo>
                <a:lnTo>
                  <a:pt x="47244" y="45720"/>
                </a:lnTo>
                <a:lnTo>
                  <a:pt x="86868" y="19812"/>
                </a:lnTo>
                <a:lnTo>
                  <a:pt x="123444" y="9144"/>
                </a:lnTo>
                <a:lnTo>
                  <a:pt x="3017276" y="9144"/>
                </a:lnTo>
                <a:lnTo>
                  <a:pt x="3029468" y="10668"/>
                </a:lnTo>
                <a:lnTo>
                  <a:pt x="3043184" y="12192"/>
                </a:lnTo>
                <a:lnTo>
                  <a:pt x="3087380" y="30480"/>
                </a:lnTo>
                <a:lnTo>
                  <a:pt x="3120893" y="65532"/>
                </a:lnTo>
                <a:lnTo>
                  <a:pt x="3128513" y="76200"/>
                </a:lnTo>
                <a:lnTo>
                  <a:pt x="3137657" y="97536"/>
                </a:lnTo>
                <a:lnTo>
                  <a:pt x="3140705" y="109712"/>
                </a:lnTo>
                <a:lnTo>
                  <a:pt x="3142229" y="123428"/>
                </a:lnTo>
                <a:lnTo>
                  <a:pt x="3143753" y="135620"/>
                </a:lnTo>
                <a:lnTo>
                  <a:pt x="3143753" y="707583"/>
                </a:lnTo>
                <a:lnTo>
                  <a:pt x="3146801" y="699455"/>
                </a:lnTo>
                <a:lnTo>
                  <a:pt x="3149849" y="685739"/>
                </a:lnTo>
                <a:lnTo>
                  <a:pt x="3151373" y="673547"/>
                </a:lnTo>
                <a:lnTo>
                  <a:pt x="3152897" y="659831"/>
                </a:lnTo>
                <a:close/>
              </a:path>
              <a:path w="3153409" h="795654">
                <a:moveTo>
                  <a:pt x="3143753" y="707583"/>
                </a:moveTo>
                <a:lnTo>
                  <a:pt x="3143753" y="659831"/>
                </a:lnTo>
                <a:lnTo>
                  <a:pt x="3140705" y="684215"/>
                </a:lnTo>
                <a:lnTo>
                  <a:pt x="3137657" y="696407"/>
                </a:lnTo>
                <a:lnTo>
                  <a:pt x="3114797" y="739079"/>
                </a:lnTo>
                <a:lnTo>
                  <a:pt x="3087380" y="763463"/>
                </a:lnTo>
                <a:lnTo>
                  <a:pt x="3076712" y="771083"/>
                </a:lnTo>
                <a:lnTo>
                  <a:pt x="3066044" y="775655"/>
                </a:lnTo>
                <a:lnTo>
                  <a:pt x="3053852" y="780227"/>
                </a:lnTo>
                <a:lnTo>
                  <a:pt x="3041660" y="783275"/>
                </a:lnTo>
                <a:lnTo>
                  <a:pt x="3029468" y="784799"/>
                </a:lnTo>
                <a:lnTo>
                  <a:pt x="121920" y="784799"/>
                </a:lnTo>
                <a:lnTo>
                  <a:pt x="74676" y="769559"/>
                </a:lnTo>
                <a:lnTo>
                  <a:pt x="30480" y="729935"/>
                </a:lnTo>
                <a:lnTo>
                  <a:pt x="12192" y="684215"/>
                </a:lnTo>
                <a:lnTo>
                  <a:pt x="9144" y="659831"/>
                </a:lnTo>
                <a:lnTo>
                  <a:pt x="9144" y="707583"/>
                </a:lnTo>
                <a:lnTo>
                  <a:pt x="30480" y="745175"/>
                </a:lnTo>
                <a:lnTo>
                  <a:pt x="50292" y="763463"/>
                </a:lnTo>
                <a:lnTo>
                  <a:pt x="59436" y="772607"/>
                </a:lnTo>
                <a:lnTo>
                  <a:pt x="83820" y="784799"/>
                </a:lnTo>
                <a:lnTo>
                  <a:pt x="96012" y="789371"/>
                </a:lnTo>
                <a:lnTo>
                  <a:pt x="108204" y="792419"/>
                </a:lnTo>
                <a:lnTo>
                  <a:pt x="135636" y="795467"/>
                </a:lnTo>
                <a:lnTo>
                  <a:pt x="3017276" y="795467"/>
                </a:lnTo>
                <a:lnTo>
                  <a:pt x="3056900" y="789371"/>
                </a:lnTo>
                <a:lnTo>
                  <a:pt x="3093476" y="771083"/>
                </a:lnTo>
                <a:lnTo>
                  <a:pt x="3102620" y="763463"/>
                </a:lnTo>
                <a:lnTo>
                  <a:pt x="3113273" y="755843"/>
                </a:lnTo>
                <a:lnTo>
                  <a:pt x="3122417" y="745175"/>
                </a:lnTo>
                <a:lnTo>
                  <a:pt x="3130037" y="734507"/>
                </a:lnTo>
                <a:lnTo>
                  <a:pt x="3136133" y="723839"/>
                </a:lnTo>
                <a:lnTo>
                  <a:pt x="3142229" y="711647"/>
                </a:lnTo>
                <a:lnTo>
                  <a:pt x="3143753" y="707583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" name="object 15"/>
          <p:cNvSpPr txBox="1"/>
          <p:nvPr/>
        </p:nvSpPr>
        <p:spPr>
          <a:xfrm>
            <a:off x="6192049" y="3057658"/>
            <a:ext cx="2145502" cy="53441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751500" marR="4790" indent="-740123">
              <a:spcBef>
                <a:spcPts val="94"/>
              </a:spcBef>
            </a:pPr>
            <a:r>
              <a:rPr sz="1697" b="1" spc="-127" dirty="0">
                <a:solidFill>
                  <a:srgbClr val="FFFFFF"/>
                </a:solidFill>
                <a:latin typeface="Arial"/>
                <a:cs typeface="Arial"/>
              </a:rPr>
              <a:t>Hadoop </a:t>
            </a:r>
            <a:r>
              <a:rPr sz="1697" b="1" spc="-99" dirty="0">
                <a:solidFill>
                  <a:srgbClr val="FFFFFF"/>
                </a:solidFill>
                <a:latin typeface="Arial"/>
                <a:cs typeface="Arial"/>
              </a:rPr>
              <a:t>Distributed </a:t>
            </a:r>
            <a:r>
              <a:rPr sz="1697" b="1" spc="-118" dirty="0">
                <a:solidFill>
                  <a:srgbClr val="FFFFFF"/>
                </a:solidFill>
                <a:latin typeface="Arial"/>
                <a:cs typeface="Arial"/>
              </a:rPr>
              <a:t>File  </a:t>
            </a:r>
            <a:r>
              <a:rPr sz="1697" b="1" spc="-17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69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99458" y="2904388"/>
            <a:ext cx="1241585" cy="14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" name="object 17"/>
          <p:cNvSpPr/>
          <p:nvPr/>
        </p:nvSpPr>
        <p:spPr>
          <a:xfrm>
            <a:off x="5778664" y="2160023"/>
            <a:ext cx="1491617" cy="7457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" name="object 18"/>
          <p:cNvSpPr/>
          <p:nvPr/>
        </p:nvSpPr>
        <p:spPr>
          <a:xfrm>
            <a:off x="5778665" y="2160023"/>
            <a:ext cx="1491612" cy="750297"/>
          </a:xfrm>
          <a:custGeom>
            <a:avLst/>
            <a:gdLst/>
            <a:ahLst/>
            <a:cxnLst/>
            <a:rect l="l" t="t" r="r" b="b"/>
            <a:pathLst>
              <a:path w="1581784" h="795655">
                <a:moveTo>
                  <a:pt x="1581790" y="659831"/>
                </a:moveTo>
                <a:lnTo>
                  <a:pt x="1581790" y="135620"/>
                </a:lnTo>
                <a:lnTo>
                  <a:pt x="1578742" y="108188"/>
                </a:lnTo>
                <a:lnTo>
                  <a:pt x="1565026" y="71612"/>
                </a:lnTo>
                <a:lnTo>
                  <a:pt x="1540642" y="39608"/>
                </a:lnTo>
                <a:lnTo>
                  <a:pt x="1531498" y="31988"/>
                </a:lnTo>
                <a:lnTo>
                  <a:pt x="1520830" y="22860"/>
                </a:lnTo>
                <a:lnTo>
                  <a:pt x="1485778" y="6096"/>
                </a:lnTo>
                <a:lnTo>
                  <a:pt x="1444645" y="0"/>
                </a:lnTo>
                <a:lnTo>
                  <a:pt x="135636" y="0"/>
                </a:lnTo>
                <a:lnTo>
                  <a:pt x="94488" y="6096"/>
                </a:lnTo>
                <a:lnTo>
                  <a:pt x="48768" y="31988"/>
                </a:lnTo>
                <a:lnTo>
                  <a:pt x="22860" y="60944"/>
                </a:lnTo>
                <a:lnTo>
                  <a:pt x="6096" y="95996"/>
                </a:lnTo>
                <a:lnTo>
                  <a:pt x="3048" y="109712"/>
                </a:lnTo>
                <a:lnTo>
                  <a:pt x="0" y="121904"/>
                </a:lnTo>
                <a:lnTo>
                  <a:pt x="0" y="659831"/>
                </a:lnTo>
                <a:lnTo>
                  <a:pt x="3048" y="687263"/>
                </a:lnTo>
                <a:lnTo>
                  <a:pt x="6096" y="700979"/>
                </a:lnTo>
                <a:lnTo>
                  <a:pt x="9144" y="709107"/>
                </a:lnTo>
                <a:lnTo>
                  <a:pt x="9144" y="135620"/>
                </a:lnTo>
                <a:lnTo>
                  <a:pt x="12192" y="111236"/>
                </a:lnTo>
                <a:lnTo>
                  <a:pt x="15240" y="99044"/>
                </a:lnTo>
                <a:lnTo>
                  <a:pt x="19812" y="86852"/>
                </a:lnTo>
                <a:lnTo>
                  <a:pt x="24384" y="76184"/>
                </a:lnTo>
                <a:lnTo>
                  <a:pt x="32004" y="65516"/>
                </a:lnTo>
                <a:lnTo>
                  <a:pt x="38100" y="56372"/>
                </a:lnTo>
                <a:lnTo>
                  <a:pt x="86868" y="19812"/>
                </a:lnTo>
                <a:lnTo>
                  <a:pt x="123444" y="10668"/>
                </a:lnTo>
                <a:lnTo>
                  <a:pt x="1458361" y="10668"/>
                </a:lnTo>
                <a:lnTo>
                  <a:pt x="1516258" y="31988"/>
                </a:lnTo>
                <a:lnTo>
                  <a:pt x="1549786" y="65516"/>
                </a:lnTo>
                <a:lnTo>
                  <a:pt x="1569598" y="111236"/>
                </a:lnTo>
                <a:lnTo>
                  <a:pt x="1571122" y="123428"/>
                </a:lnTo>
                <a:lnTo>
                  <a:pt x="1571122" y="713171"/>
                </a:lnTo>
                <a:lnTo>
                  <a:pt x="1575694" y="699455"/>
                </a:lnTo>
                <a:lnTo>
                  <a:pt x="1578742" y="687263"/>
                </a:lnTo>
                <a:lnTo>
                  <a:pt x="1581790" y="659831"/>
                </a:lnTo>
                <a:close/>
              </a:path>
              <a:path w="1581784" h="795655">
                <a:moveTo>
                  <a:pt x="1571122" y="713171"/>
                </a:moveTo>
                <a:lnTo>
                  <a:pt x="1571122" y="673547"/>
                </a:lnTo>
                <a:lnTo>
                  <a:pt x="1569598" y="685739"/>
                </a:lnTo>
                <a:lnTo>
                  <a:pt x="1566550" y="697931"/>
                </a:lnTo>
                <a:lnTo>
                  <a:pt x="1534546" y="749731"/>
                </a:lnTo>
                <a:lnTo>
                  <a:pt x="1494922" y="777163"/>
                </a:lnTo>
                <a:lnTo>
                  <a:pt x="1458361" y="786307"/>
                </a:lnTo>
                <a:lnTo>
                  <a:pt x="121920" y="786307"/>
                </a:lnTo>
                <a:lnTo>
                  <a:pt x="97536" y="780211"/>
                </a:lnTo>
                <a:lnTo>
                  <a:pt x="86868" y="775639"/>
                </a:lnTo>
                <a:lnTo>
                  <a:pt x="74676" y="771067"/>
                </a:lnTo>
                <a:lnTo>
                  <a:pt x="38100" y="740603"/>
                </a:lnTo>
                <a:lnTo>
                  <a:pt x="19812" y="708599"/>
                </a:lnTo>
                <a:lnTo>
                  <a:pt x="15240" y="697931"/>
                </a:lnTo>
                <a:lnTo>
                  <a:pt x="12192" y="685739"/>
                </a:lnTo>
                <a:lnTo>
                  <a:pt x="10668" y="672023"/>
                </a:lnTo>
                <a:lnTo>
                  <a:pt x="9144" y="659831"/>
                </a:lnTo>
                <a:lnTo>
                  <a:pt x="9144" y="709107"/>
                </a:lnTo>
                <a:lnTo>
                  <a:pt x="10668" y="713171"/>
                </a:lnTo>
                <a:lnTo>
                  <a:pt x="30480" y="746683"/>
                </a:lnTo>
                <a:lnTo>
                  <a:pt x="59436" y="772591"/>
                </a:lnTo>
                <a:lnTo>
                  <a:pt x="96012" y="789355"/>
                </a:lnTo>
                <a:lnTo>
                  <a:pt x="121920" y="795451"/>
                </a:lnTo>
                <a:lnTo>
                  <a:pt x="1459885" y="795451"/>
                </a:lnTo>
                <a:lnTo>
                  <a:pt x="1497970" y="784783"/>
                </a:lnTo>
                <a:lnTo>
                  <a:pt x="1531498" y="764971"/>
                </a:lnTo>
                <a:lnTo>
                  <a:pt x="1565026" y="725363"/>
                </a:lnTo>
                <a:lnTo>
                  <a:pt x="1571122" y="713171"/>
                </a:lnTo>
                <a:close/>
              </a:path>
            </a:pathLst>
          </a:custGeom>
          <a:solidFill>
            <a:srgbClr val="BD4B47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" name="object 19"/>
          <p:cNvSpPr txBox="1"/>
          <p:nvPr/>
        </p:nvSpPr>
        <p:spPr>
          <a:xfrm>
            <a:off x="5976499" y="2250068"/>
            <a:ext cx="1092811" cy="53441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 marR="4790" indent="179043">
              <a:spcBef>
                <a:spcPts val="94"/>
              </a:spcBef>
            </a:pPr>
            <a:r>
              <a:rPr sz="1697" b="1" spc="-127" dirty="0">
                <a:solidFill>
                  <a:srgbClr val="FFFFFF"/>
                </a:solidFill>
                <a:latin typeface="Arial"/>
                <a:cs typeface="Arial"/>
              </a:rPr>
              <a:t>Hadoop  </a:t>
            </a:r>
            <a:r>
              <a:rPr sz="1697" b="1" spc="6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97" b="1" spc="-108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7" b="1" spc="-123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97" b="1" spc="-30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97" b="1" spc="-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97" b="1" spc="-123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697" b="1" spc="-2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97" b="1" spc="-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97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48548" y="2904388"/>
            <a:ext cx="1175471" cy="14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" name="object 21"/>
          <p:cNvSpPr/>
          <p:nvPr/>
        </p:nvSpPr>
        <p:spPr>
          <a:xfrm>
            <a:off x="7327751" y="2160023"/>
            <a:ext cx="1424072" cy="7457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" name="object 22"/>
          <p:cNvSpPr/>
          <p:nvPr/>
        </p:nvSpPr>
        <p:spPr>
          <a:xfrm>
            <a:off x="7327751" y="2160023"/>
            <a:ext cx="1424546" cy="750297"/>
          </a:xfrm>
          <a:custGeom>
            <a:avLst/>
            <a:gdLst/>
            <a:ahLst/>
            <a:cxnLst/>
            <a:rect l="l" t="t" r="r" b="b"/>
            <a:pathLst>
              <a:path w="1510665" h="795655">
                <a:moveTo>
                  <a:pt x="1510162" y="659831"/>
                </a:moveTo>
                <a:lnTo>
                  <a:pt x="1510162" y="135620"/>
                </a:lnTo>
                <a:lnTo>
                  <a:pt x="1507114" y="108188"/>
                </a:lnTo>
                <a:lnTo>
                  <a:pt x="1493398" y="71612"/>
                </a:lnTo>
                <a:lnTo>
                  <a:pt x="1478158" y="50276"/>
                </a:lnTo>
                <a:lnTo>
                  <a:pt x="1470538" y="39608"/>
                </a:lnTo>
                <a:lnTo>
                  <a:pt x="1459885" y="31988"/>
                </a:lnTo>
                <a:lnTo>
                  <a:pt x="1449217" y="22860"/>
                </a:lnTo>
                <a:lnTo>
                  <a:pt x="1438549" y="16764"/>
                </a:lnTo>
                <a:lnTo>
                  <a:pt x="1426357" y="10668"/>
                </a:lnTo>
                <a:lnTo>
                  <a:pt x="1414165" y="6096"/>
                </a:lnTo>
                <a:lnTo>
                  <a:pt x="1401973" y="3048"/>
                </a:lnTo>
                <a:lnTo>
                  <a:pt x="1374541" y="0"/>
                </a:lnTo>
                <a:lnTo>
                  <a:pt x="135636" y="0"/>
                </a:lnTo>
                <a:lnTo>
                  <a:pt x="96012" y="6096"/>
                </a:lnTo>
                <a:lnTo>
                  <a:pt x="59436" y="24384"/>
                </a:lnTo>
                <a:lnTo>
                  <a:pt x="30480" y="50276"/>
                </a:lnTo>
                <a:lnTo>
                  <a:pt x="10668" y="83804"/>
                </a:lnTo>
                <a:lnTo>
                  <a:pt x="1524" y="121904"/>
                </a:lnTo>
                <a:lnTo>
                  <a:pt x="0" y="135620"/>
                </a:lnTo>
                <a:lnTo>
                  <a:pt x="0" y="659831"/>
                </a:lnTo>
                <a:lnTo>
                  <a:pt x="3048" y="687263"/>
                </a:lnTo>
                <a:lnTo>
                  <a:pt x="6096" y="700979"/>
                </a:lnTo>
                <a:lnTo>
                  <a:pt x="9144" y="709107"/>
                </a:lnTo>
                <a:lnTo>
                  <a:pt x="9144" y="135620"/>
                </a:lnTo>
                <a:lnTo>
                  <a:pt x="12192" y="111236"/>
                </a:lnTo>
                <a:lnTo>
                  <a:pt x="15240" y="99044"/>
                </a:lnTo>
                <a:lnTo>
                  <a:pt x="19812" y="86852"/>
                </a:lnTo>
                <a:lnTo>
                  <a:pt x="24384" y="76184"/>
                </a:lnTo>
                <a:lnTo>
                  <a:pt x="32004" y="65516"/>
                </a:lnTo>
                <a:lnTo>
                  <a:pt x="38100" y="56372"/>
                </a:lnTo>
                <a:lnTo>
                  <a:pt x="86868" y="19812"/>
                </a:lnTo>
                <a:lnTo>
                  <a:pt x="1386733" y="10668"/>
                </a:lnTo>
                <a:lnTo>
                  <a:pt x="1400449" y="12192"/>
                </a:lnTo>
                <a:lnTo>
                  <a:pt x="1444645" y="31988"/>
                </a:lnTo>
                <a:lnTo>
                  <a:pt x="1478158" y="65516"/>
                </a:lnTo>
                <a:lnTo>
                  <a:pt x="1485778" y="76184"/>
                </a:lnTo>
                <a:lnTo>
                  <a:pt x="1499494" y="123428"/>
                </a:lnTo>
                <a:lnTo>
                  <a:pt x="1501018" y="137144"/>
                </a:lnTo>
                <a:lnTo>
                  <a:pt x="1501018" y="708599"/>
                </a:lnTo>
                <a:lnTo>
                  <a:pt x="1504066" y="699455"/>
                </a:lnTo>
                <a:lnTo>
                  <a:pt x="1507114" y="687263"/>
                </a:lnTo>
                <a:lnTo>
                  <a:pt x="1510162" y="659831"/>
                </a:lnTo>
                <a:close/>
              </a:path>
              <a:path w="1510665" h="795655">
                <a:moveTo>
                  <a:pt x="1501018" y="708599"/>
                </a:moveTo>
                <a:lnTo>
                  <a:pt x="1501018" y="659831"/>
                </a:lnTo>
                <a:lnTo>
                  <a:pt x="1499494" y="673547"/>
                </a:lnTo>
                <a:lnTo>
                  <a:pt x="1497970" y="685739"/>
                </a:lnTo>
                <a:lnTo>
                  <a:pt x="1478158" y="731459"/>
                </a:lnTo>
                <a:lnTo>
                  <a:pt x="1444645" y="764971"/>
                </a:lnTo>
                <a:lnTo>
                  <a:pt x="1386733" y="786307"/>
                </a:lnTo>
                <a:lnTo>
                  <a:pt x="123444" y="786307"/>
                </a:lnTo>
                <a:lnTo>
                  <a:pt x="109728" y="783259"/>
                </a:lnTo>
                <a:lnTo>
                  <a:pt x="65532" y="764971"/>
                </a:lnTo>
                <a:lnTo>
                  <a:pt x="30480" y="729935"/>
                </a:lnTo>
                <a:lnTo>
                  <a:pt x="19812" y="708599"/>
                </a:lnTo>
                <a:lnTo>
                  <a:pt x="15240" y="697931"/>
                </a:lnTo>
                <a:lnTo>
                  <a:pt x="12192" y="685739"/>
                </a:lnTo>
                <a:lnTo>
                  <a:pt x="10668" y="672023"/>
                </a:lnTo>
                <a:lnTo>
                  <a:pt x="9144" y="659831"/>
                </a:lnTo>
                <a:lnTo>
                  <a:pt x="9144" y="709107"/>
                </a:lnTo>
                <a:lnTo>
                  <a:pt x="10668" y="713171"/>
                </a:lnTo>
                <a:lnTo>
                  <a:pt x="16764" y="725363"/>
                </a:lnTo>
                <a:lnTo>
                  <a:pt x="22860" y="736031"/>
                </a:lnTo>
                <a:lnTo>
                  <a:pt x="32004" y="746683"/>
                </a:lnTo>
                <a:lnTo>
                  <a:pt x="39624" y="755827"/>
                </a:lnTo>
                <a:lnTo>
                  <a:pt x="71628" y="780211"/>
                </a:lnTo>
                <a:lnTo>
                  <a:pt x="108204" y="792403"/>
                </a:lnTo>
                <a:lnTo>
                  <a:pt x="121920" y="795451"/>
                </a:lnTo>
                <a:lnTo>
                  <a:pt x="1388257" y="795451"/>
                </a:lnTo>
                <a:lnTo>
                  <a:pt x="1401973" y="792403"/>
                </a:lnTo>
                <a:lnTo>
                  <a:pt x="1414165" y="789355"/>
                </a:lnTo>
                <a:lnTo>
                  <a:pt x="1427881" y="784783"/>
                </a:lnTo>
                <a:lnTo>
                  <a:pt x="1438549" y="778687"/>
                </a:lnTo>
                <a:lnTo>
                  <a:pt x="1450741" y="772591"/>
                </a:lnTo>
                <a:lnTo>
                  <a:pt x="1479682" y="746683"/>
                </a:lnTo>
                <a:lnTo>
                  <a:pt x="1499494" y="713171"/>
                </a:lnTo>
                <a:lnTo>
                  <a:pt x="1501018" y="708599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" name="object 23"/>
          <p:cNvSpPr txBox="1"/>
          <p:nvPr/>
        </p:nvSpPr>
        <p:spPr>
          <a:xfrm>
            <a:off x="7746882" y="2379396"/>
            <a:ext cx="582633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b="1" spc="-156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97" b="1" spc="-283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97" b="1" spc="-108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7" b="1" spc="-26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97" b="1" spc="-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9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4939" y="3324941"/>
            <a:ext cx="1661072" cy="302301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886" b="1" spc="-165" dirty="0">
                <a:latin typeface="Arial"/>
                <a:cs typeface="Arial"/>
              </a:rPr>
              <a:t>Google</a:t>
            </a:r>
            <a:r>
              <a:rPr sz="1886" b="1" spc="-156" dirty="0">
                <a:latin typeface="Arial"/>
                <a:cs typeface="Arial"/>
              </a:rPr>
              <a:t> </a:t>
            </a:r>
            <a:r>
              <a:rPr sz="1886" b="1" spc="-94" dirty="0">
                <a:latin typeface="Arial"/>
                <a:cs typeface="Arial"/>
              </a:rPr>
              <a:t>Mimarisi</a:t>
            </a:r>
            <a:endParaRPr sz="1886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" name="object 26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" name="object 27"/>
          <p:cNvSpPr/>
          <p:nvPr/>
        </p:nvSpPr>
        <p:spPr>
          <a:xfrm>
            <a:off x="1857314" y="5329774"/>
            <a:ext cx="2724343" cy="17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" name="object 28"/>
          <p:cNvSpPr/>
          <p:nvPr/>
        </p:nvSpPr>
        <p:spPr>
          <a:xfrm>
            <a:off x="1736387" y="4585683"/>
            <a:ext cx="2973159" cy="7457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9" name="object 29"/>
          <p:cNvSpPr/>
          <p:nvPr/>
        </p:nvSpPr>
        <p:spPr>
          <a:xfrm>
            <a:off x="1736387" y="4585682"/>
            <a:ext cx="2973643" cy="750297"/>
          </a:xfrm>
          <a:custGeom>
            <a:avLst/>
            <a:gdLst/>
            <a:ahLst/>
            <a:cxnLst/>
            <a:rect l="l" t="t" r="r" b="b"/>
            <a:pathLst>
              <a:path w="3153410" h="795654">
                <a:moveTo>
                  <a:pt x="3152897" y="673547"/>
                </a:moveTo>
                <a:lnTo>
                  <a:pt x="3152897" y="121904"/>
                </a:lnTo>
                <a:lnTo>
                  <a:pt x="3146801" y="94472"/>
                </a:lnTo>
                <a:lnTo>
                  <a:pt x="3130037" y="59420"/>
                </a:lnTo>
                <a:lnTo>
                  <a:pt x="3104129" y="30464"/>
                </a:lnTo>
                <a:lnTo>
                  <a:pt x="3070601" y="10668"/>
                </a:lnTo>
                <a:lnTo>
                  <a:pt x="3030977" y="0"/>
                </a:lnTo>
                <a:lnTo>
                  <a:pt x="121904" y="0"/>
                </a:lnTo>
                <a:lnTo>
                  <a:pt x="83804" y="10668"/>
                </a:lnTo>
                <a:lnTo>
                  <a:pt x="50276" y="30464"/>
                </a:lnTo>
                <a:lnTo>
                  <a:pt x="24384" y="59420"/>
                </a:lnTo>
                <a:lnTo>
                  <a:pt x="6096" y="95996"/>
                </a:lnTo>
                <a:lnTo>
                  <a:pt x="0" y="135620"/>
                </a:lnTo>
                <a:lnTo>
                  <a:pt x="0" y="659831"/>
                </a:lnTo>
                <a:lnTo>
                  <a:pt x="3048" y="687263"/>
                </a:lnTo>
                <a:lnTo>
                  <a:pt x="7620" y="699455"/>
                </a:lnTo>
                <a:lnTo>
                  <a:pt x="10668" y="708599"/>
                </a:lnTo>
                <a:lnTo>
                  <a:pt x="10668" y="121904"/>
                </a:lnTo>
                <a:lnTo>
                  <a:pt x="12192" y="109712"/>
                </a:lnTo>
                <a:lnTo>
                  <a:pt x="32004" y="65516"/>
                </a:lnTo>
                <a:lnTo>
                  <a:pt x="65516" y="30464"/>
                </a:lnTo>
                <a:lnTo>
                  <a:pt x="111236" y="12192"/>
                </a:lnTo>
                <a:lnTo>
                  <a:pt x="137144" y="9144"/>
                </a:lnTo>
                <a:lnTo>
                  <a:pt x="3017261" y="9144"/>
                </a:lnTo>
                <a:lnTo>
                  <a:pt x="3055361" y="15240"/>
                </a:lnTo>
                <a:lnTo>
                  <a:pt x="3107177" y="45704"/>
                </a:lnTo>
                <a:lnTo>
                  <a:pt x="3134609" y="86852"/>
                </a:lnTo>
                <a:lnTo>
                  <a:pt x="3143753" y="123428"/>
                </a:lnTo>
                <a:lnTo>
                  <a:pt x="3143753" y="707583"/>
                </a:lnTo>
                <a:lnTo>
                  <a:pt x="3146801" y="699455"/>
                </a:lnTo>
                <a:lnTo>
                  <a:pt x="3149849" y="687263"/>
                </a:lnTo>
                <a:lnTo>
                  <a:pt x="3152897" y="673547"/>
                </a:lnTo>
                <a:close/>
              </a:path>
              <a:path w="3153410" h="795654">
                <a:moveTo>
                  <a:pt x="3143753" y="707583"/>
                </a:moveTo>
                <a:lnTo>
                  <a:pt x="3143753" y="672023"/>
                </a:lnTo>
                <a:lnTo>
                  <a:pt x="3140705" y="685739"/>
                </a:lnTo>
                <a:lnTo>
                  <a:pt x="3137657" y="697931"/>
                </a:lnTo>
                <a:lnTo>
                  <a:pt x="3107177" y="748207"/>
                </a:lnTo>
                <a:lnTo>
                  <a:pt x="3087365" y="763447"/>
                </a:lnTo>
                <a:lnTo>
                  <a:pt x="3078221" y="771067"/>
                </a:lnTo>
                <a:lnTo>
                  <a:pt x="3066029" y="775639"/>
                </a:lnTo>
                <a:lnTo>
                  <a:pt x="3055361" y="780211"/>
                </a:lnTo>
                <a:lnTo>
                  <a:pt x="3043169" y="783259"/>
                </a:lnTo>
                <a:lnTo>
                  <a:pt x="3029453" y="784783"/>
                </a:lnTo>
                <a:lnTo>
                  <a:pt x="3017261" y="786307"/>
                </a:lnTo>
                <a:lnTo>
                  <a:pt x="137144" y="786307"/>
                </a:lnTo>
                <a:lnTo>
                  <a:pt x="99044" y="780211"/>
                </a:lnTo>
                <a:lnTo>
                  <a:pt x="56372" y="757351"/>
                </a:lnTo>
                <a:lnTo>
                  <a:pt x="19812" y="708599"/>
                </a:lnTo>
                <a:lnTo>
                  <a:pt x="10668" y="672023"/>
                </a:lnTo>
                <a:lnTo>
                  <a:pt x="10668" y="708599"/>
                </a:lnTo>
                <a:lnTo>
                  <a:pt x="32004" y="745159"/>
                </a:lnTo>
                <a:lnTo>
                  <a:pt x="60944" y="772591"/>
                </a:lnTo>
                <a:lnTo>
                  <a:pt x="95996" y="789355"/>
                </a:lnTo>
                <a:lnTo>
                  <a:pt x="137144" y="795451"/>
                </a:lnTo>
                <a:lnTo>
                  <a:pt x="3017261" y="795451"/>
                </a:lnTo>
                <a:lnTo>
                  <a:pt x="3058409" y="789355"/>
                </a:lnTo>
                <a:lnTo>
                  <a:pt x="3104129" y="763447"/>
                </a:lnTo>
                <a:lnTo>
                  <a:pt x="3137657" y="723839"/>
                </a:lnTo>
                <a:lnTo>
                  <a:pt x="3143753" y="707583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0" name="object 30"/>
          <p:cNvSpPr txBox="1"/>
          <p:nvPr/>
        </p:nvSpPr>
        <p:spPr>
          <a:xfrm>
            <a:off x="2372494" y="4803616"/>
            <a:ext cx="1702988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b="1" spc="-146" dirty="0">
                <a:solidFill>
                  <a:srgbClr val="FFFFFF"/>
                </a:solidFill>
                <a:latin typeface="Arial"/>
                <a:cs typeface="Arial"/>
              </a:rPr>
              <a:t>Google </a:t>
            </a:r>
            <a:r>
              <a:rPr sz="1697" b="1" spc="-118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1697" b="1" spc="-1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7" b="1" spc="-17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697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65624" y="4521019"/>
            <a:ext cx="1241583" cy="14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2" name="object 32"/>
          <p:cNvSpPr/>
          <p:nvPr/>
        </p:nvSpPr>
        <p:spPr>
          <a:xfrm>
            <a:off x="1736386" y="3780951"/>
            <a:ext cx="1491602" cy="7458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3" name="object 33"/>
          <p:cNvSpPr/>
          <p:nvPr/>
        </p:nvSpPr>
        <p:spPr>
          <a:xfrm>
            <a:off x="1736387" y="3780952"/>
            <a:ext cx="1491612" cy="746105"/>
          </a:xfrm>
          <a:custGeom>
            <a:avLst/>
            <a:gdLst/>
            <a:ahLst/>
            <a:cxnLst/>
            <a:rect l="l" t="t" r="r" b="b"/>
            <a:pathLst>
              <a:path w="1581785" h="791210">
                <a:moveTo>
                  <a:pt x="1581774" y="668975"/>
                </a:moveTo>
                <a:lnTo>
                  <a:pt x="1581774" y="131064"/>
                </a:lnTo>
                <a:lnTo>
                  <a:pt x="1578726" y="103632"/>
                </a:lnTo>
                <a:lnTo>
                  <a:pt x="1565010" y="67056"/>
                </a:lnTo>
                <a:lnTo>
                  <a:pt x="1542150" y="35052"/>
                </a:lnTo>
                <a:lnTo>
                  <a:pt x="1531498" y="27432"/>
                </a:lnTo>
                <a:lnTo>
                  <a:pt x="1522354" y="18288"/>
                </a:lnTo>
                <a:lnTo>
                  <a:pt x="1497970" y="6096"/>
                </a:lnTo>
                <a:lnTo>
                  <a:pt x="1485778" y="1524"/>
                </a:lnTo>
                <a:lnTo>
                  <a:pt x="1479681" y="0"/>
                </a:lnTo>
                <a:lnTo>
                  <a:pt x="102092" y="0"/>
                </a:lnTo>
                <a:lnTo>
                  <a:pt x="50276" y="27432"/>
                </a:lnTo>
                <a:lnTo>
                  <a:pt x="16764" y="67056"/>
                </a:lnTo>
                <a:lnTo>
                  <a:pt x="3048" y="105156"/>
                </a:lnTo>
                <a:lnTo>
                  <a:pt x="1524" y="118872"/>
                </a:lnTo>
                <a:lnTo>
                  <a:pt x="0" y="131064"/>
                </a:lnTo>
                <a:lnTo>
                  <a:pt x="0" y="655274"/>
                </a:lnTo>
                <a:lnTo>
                  <a:pt x="3048" y="682691"/>
                </a:lnTo>
                <a:lnTo>
                  <a:pt x="7620" y="696407"/>
                </a:lnTo>
                <a:lnTo>
                  <a:pt x="10668" y="704535"/>
                </a:lnTo>
                <a:lnTo>
                  <a:pt x="10668" y="118872"/>
                </a:lnTo>
                <a:lnTo>
                  <a:pt x="12192" y="106680"/>
                </a:lnTo>
                <a:lnTo>
                  <a:pt x="32004" y="60960"/>
                </a:lnTo>
                <a:lnTo>
                  <a:pt x="65516" y="27432"/>
                </a:lnTo>
                <a:lnTo>
                  <a:pt x="111236" y="7620"/>
                </a:lnTo>
                <a:lnTo>
                  <a:pt x="123428" y="6096"/>
                </a:lnTo>
                <a:lnTo>
                  <a:pt x="1459870" y="6096"/>
                </a:lnTo>
                <a:lnTo>
                  <a:pt x="1507114" y="21336"/>
                </a:lnTo>
                <a:lnTo>
                  <a:pt x="1551294" y="60960"/>
                </a:lnTo>
                <a:lnTo>
                  <a:pt x="1569582" y="106680"/>
                </a:lnTo>
                <a:lnTo>
                  <a:pt x="1572630" y="132588"/>
                </a:lnTo>
                <a:lnTo>
                  <a:pt x="1572630" y="704027"/>
                </a:lnTo>
                <a:lnTo>
                  <a:pt x="1575678" y="694883"/>
                </a:lnTo>
                <a:lnTo>
                  <a:pt x="1578726" y="682691"/>
                </a:lnTo>
                <a:lnTo>
                  <a:pt x="1581774" y="668975"/>
                </a:lnTo>
                <a:close/>
              </a:path>
              <a:path w="1581785" h="791210">
                <a:moveTo>
                  <a:pt x="1572630" y="704027"/>
                </a:moveTo>
                <a:lnTo>
                  <a:pt x="1572630" y="655274"/>
                </a:lnTo>
                <a:lnTo>
                  <a:pt x="1571106" y="668975"/>
                </a:lnTo>
                <a:lnTo>
                  <a:pt x="1569582" y="681167"/>
                </a:lnTo>
                <a:lnTo>
                  <a:pt x="1566534" y="693359"/>
                </a:lnTo>
                <a:lnTo>
                  <a:pt x="1561962" y="705551"/>
                </a:lnTo>
                <a:lnTo>
                  <a:pt x="1557390" y="716219"/>
                </a:lnTo>
                <a:lnTo>
                  <a:pt x="1549770" y="726887"/>
                </a:lnTo>
                <a:lnTo>
                  <a:pt x="1543674" y="736031"/>
                </a:lnTo>
                <a:lnTo>
                  <a:pt x="1534546" y="745175"/>
                </a:lnTo>
                <a:lnTo>
                  <a:pt x="1516258" y="760415"/>
                </a:lnTo>
                <a:lnTo>
                  <a:pt x="1494922" y="772607"/>
                </a:lnTo>
                <a:lnTo>
                  <a:pt x="1458346" y="781751"/>
                </a:lnTo>
                <a:lnTo>
                  <a:pt x="123428" y="781751"/>
                </a:lnTo>
                <a:lnTo>
                  <a:pt x="86852" y="771083"/>
                </a:lnTo>
                <a:lnTo>
                  <a:pt x="47228" y="745175"/>
                </a:lnTo>
                <a:lnTo>
                  <a:pt x="19812" y="704027"/>
                </a:lnTo>
                <a:lnTo>
                  <a:pt x="10668" y="667451"/>
                </a:lnTo>
                <a:lnTo>
                  <a:pt x="10668" y="704535"/>
                </a:lnTo>
                <a:lnTo>
                  <a:pt x="32004" y="742127"/>
                </a:lnTo>
                <a:lnTo>
                  <a:pt x="71612" y="775655"/>
                </a:lnTo>
                <a:lnTo>
                  <a:pt x="123428" y="790895"/>
                </a:lnTo>
                <a:lnTo>
                  <a:pt x="1459870" y="790895"/>
                </a:lnTo>
                <a:lnTo>
                  <a:pt x="1499494" y="780227"/>
                </a:lnTo>
                <a:lnTo>
                  <a:pt x="1533022" y="760415"/>
                </a:lnTo>
                <a:lnTo>
                  <a:pt x="1558914" y="731459"/>
                </a:lnTo>
                <a:lnTo>
                  <a:pt x="1571106" y="708599"/>
                </a:lnTo>
                <a:lnTo>
                  <a:pt x="1572630" y="704027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4" name="object 34"/>
          <p:cNvSpPr txBox="1"/>
          <p:nvPr/>
        </p:nvSpPr>
        <p:spPr>
          <a:xfrm>
            <a:off x="1935646" y="3996026"/>
            <a:ext cx="1092811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b="1" spc="-127" dirty="0">
                <a:solidFill>
                  <a:srgbClr val="FFFFFF"/>
                </a:solidFill>
                <a:latin typeface="Arial"/>
                <a:cs typeface="Arial"/>
              </a:rPr>
              <a:t>MapReduce</a:t>
            </a:r>
            <a:endParaRPr sz="1697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14706" y="4521022"/>
            <a:ext cx="1174123" cy="14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6" name="object 36"/>
          <p:cNvSpPr/>
          <p:nvPr/>
        </p:nvSpPr>
        <p:spPr>
          <a:xfrm>
            <a:off x="3286911" y="3780951"/>
            <a:ext cx="1422635" cy="7458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7" name="object 37"/>
          <p:cNvSpPr/>
          <p:nvPr/>
        </p:nvSpPr>
        <p:spPr>
          <a:xfrm>
            <a:off x="3286911" y="3780952"/>
            <a:ext cx="1422750" cy="746105"/>
          </a:xfrm>
          <a:custGeom>
            <a:avLst/>
            <a:gdLst/>
            <a:ahLst/>
            <a:cxnLst/>
            <a:rect l="l" t="t" r="r" b="b"/>
            <a:pathLst>
              <a:path w="1508760" h="791210">
                <a:moveTo>
                  <a:pt x="1508638" y="668975"/>
                </a:moveTo>
                <a:lnTo>
                  <a:pt x="1508638" y="117348"/>
                </a:lnTo>
                <a:lnTo>
                  <a:pt x="1505590" y="103632"/>
                </a:lnTo>
                <a:lnTo>
                  <a:pt x="1491874" y="67056"/>
                </a:lnTo>
                <a:lnTo>
                  <a:pt x="1469014" y="35052"/>
                </a:lnTo>
                <a:lnTo>
                  <a:pt x="1459870" y="27432"/>
                </a:lnTo>
                <a:lnTo>
                  <a:pt x="1449202" y="18288"/>
                </a:lnTo>
                <a:lnTo>
                  <a:pt x="1438534" y="12192"/>
                </a:lnTo>
                <a:lnTo>
                  <a:pt x="1426342" y="6096"/>
                </a:lnTo>
                <a:lnTo>
                  <a:pt x="1412626" y="1524"/>
                </a:lnTo>
                <a:lnTo>
                  <a:pt x="1406529" y="0"/>
                </a:lnTo>
                <a:lnTo>
                  <a:pt x="101330" y="0"/>
                </a:lnTo>
                <a:lnTo>
                  <a:pt x="48752" y="27432"/>
                </a:lnTo>
                <a:lnTo>
                  <a:pt x="15240" y="67056"/>
                </a:lnTo>
                <a:lnTo>
                  <a:pt x="1524" y="105156"/>
                </a:lnTo>
                <a:lnTo>
                  <a:pt x="0" y="118872"/>
                </a:lnTo>
                <a:lnTo>
                  <a:pt x="0" y="668975"/>
                </a:lnTo>
                <a:lnTo>
                  <a:pt x="1524" y="682691"/>
                </a:lnTo>
                <a:lnTo>
                  <a:pt x="6096" y="696407"/>
                </a:lnTo>
                <a:lnTo>
                  <a:pt x="9144" y="704535"/>
                </a:lnTo>
                <a:lnTo>
                  <a:pt x="9144" y="118872"/>
                </a:lnTo>
                <a:lnTo>
                  <a:pt x="18288" y="82296"/>
                </a:lnTo>
                <a:lnTo>
                  <a:pt x="45704" y="42672"/>
                </a:lnTo>
                <a:lnTo>
                  <a:pt x="86852" y="15240"/>
                </a:lnTo>
                <a:lnTo>
                  <a:pt x="121904" y="6096"/>
                </a:lnTo>
                <a:lnTo>
                  <a:pt x="1386718" y="6096"/>
                </a:lnTo>
                <a:lnTo>
                  <a:pt x="1444630" y="27432"/>
                </a:lnTo>
                <a:lnTo>
                  <a:pt x="1478158" y="60960"/>
                </a:lnTo>
                <a:lnTo>
                  <a:pt x="1499494" y="118872"/>
                </a:lnTo>
                <a:lnTo>
                  <a:pt x="1499494" y="704027"/>
                </a:lnTo>
                <a:lnTo>
                  <a:pt x="1502542" y="694883"/>
                </a:lnTo>
                <a:lnTo>
                  <a:pt x="1505590" y="682691"/>
                </a:lnTo>
                <a:lnTo>
                  <a:pt x="1508638" y="668975"/>
                </a:lnTo>
                <a:close/>
              </a:path>
              <a:path w="1508760" h="791210">
                <a:moveTo>
                  <a:pt x="1499494" y="704027"/>
                </a:moveTo>
                <a:lnTo>
                  <a:pt x="1499494" y="668975"/>
                </a:lnTo>
                <a:lnTo>
                  <a:pt x="1493398" y="693359"/>
                </a:lnTo>
                <a:lnTo>
                  <a:pt x="1488826" y="705551"/>
                </a:lnTo>
                <a:lnTo>
                  <a:pt x="1462918" y="745175"/>
                </a:lnTo>
                <a:lnTo>
                  <a:pt x="1421770" y="772607"/>
                </a:lnTo>
                <a:lnTo>
                  <a:pt x="1385194" y="781751"/>
                </a:lnTo>
                <a:lnTo>
                  <a:pt x="121904" y="781751"/>
                </a:lnTo>
                <a:lnTo>
                  <a:pt x="85328" y="771083"/>
                </a:lnTo>
                <a:lnTo>
                  <a:pt x="45704" y="745175"/>
                </a:lnTo>
                <a:lnTo>
                  <a:pt x="18288" y="704027"/>
                </a:lnTo>
                <a:lnTo>
                  <a:pt x="15240" y="693359"/>
                </a:lnTo>
                <a:lnTo>
                  <a:pt x="10668" y="681167"/>
                </a:lnTo>
                <a:lnTo>
                  <a:pt x="9144" y="667451"/>
                </a:lnTo>
                <a:lnTo>
                  <a:pt x="9144" y="704535"/>
                </a:lnTo>
                <a:lnTo>
                  <a:pt x="30480" y="742127"/>
                </a:lnTo>
                <a:lnTo>
                  <a:pt x="70088" y="775655"/>
                </a:lnTo>
                <a:lnTo>
                  <a:pt x="121904" y="790895"/>
                </a:lnTo>
                <a:lnTo>
                  <a:pt x="1386718" y="790895"/>
                </a:lnTo>
                <a:lnTo>
                  <a:pt x="1426342" y="780227"/>
                </a:lnTo>
                <a:lnTo>
                  <a:pt x="1459870" y="760415"/>
                </a:lnTo>
                <a:lnTo>
                  <a:pt x="1493398" y="720791"/>
                </a:lnTo>
                <a:lnTo>
                  <a:pt x="1497970" y="708599"/>
                </a:lnTo>
                <a:lnTo>
                  <a:pt x="1499494" y="704027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8" name="object 38"/>
          <p:cNvSpPr txBox="1"/>
          <p:nvPr/>
        </p:nvSpPr>
        <p:spPr>
          <a:xfrm>
            <a:off x="3609748" y="3996026"/>
            <a:ext cx="775447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b="1" spc="-283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97" b="1" spc="-5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97" b="1" spc="-24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97" b="1" spc="-3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97" b="1" spc="-108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7" b="1" spc="-123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97" b="1" spc="-57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97" b="1" spc="-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97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58409" y="3931358"/>
            <a:ext cx="2539513" cy="302301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886" b="1" spc="-165" dirty="0">
                <a:latin typeface="Arial"/>
                <a:cs typeface="Arial"/>
              </a:rPr>
              <a:t>Apache </a:t>
            </a:r>
            <a:r>
              <a:rPr sz="1886" b="1" spc="-141" dirty="0">
                <a:latin typeface="Arial"/>
                <a:cs typeface="Arial"/>
              </a:rPr>
              <a:t>Hadoop</a:t>
            </a:r>
            <a:r>
              <a:rPr sz="1886" b="1" spc="-90" dirty="0">
                <a:latin typeface="Arial"/>
                <a:cs typeface="Arial"/>
              </a:rPr>
              <a:t> </a:t>
            </a:r>
            <a:r>
              <a:rPr sz="1886" b="1" spc="-94" dirty="0">
                <a:latin typeface="Arial"/>
                <a:cs typeface="Arial"/>
              </a:rPr>
              <a:t>Mimarisi</a:t>
            </a:r>
            <a:endParaRPr sz="1886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9595" y="1711670"/>
            <a:ext cx="193995" cy="19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/>
          <p:nvPr/>
        </p:nvSpPr>
        <p:spPr>
          <a:xfrm>
            <a:off x="1732075" y="2194499"/>
            <a:ext cx="172439" cy="168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" name="object 4"/>
          <p:cNvSpPr/>
          <p:nvPr/>
        </p:nvSpPr>
        <p:spPr>
          <a:xfrm>
            <a:off x="1309595" y="2660098"/>
            <a:ext cx="193995" cy="198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object 5"/>
          <p:cNvSpPr/>
          <p:nvPr/>
        </p:nvSpPr>
        <p:spPr>
          <a:xfrm>
            <a:off x="1732075" y="3142927"/>
            <a:ext cx="172439" cy="168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/>
          <p:nvPr/>
        </p:nvSpPr>
        <p:spPr>
          <a:xfrm>
            <a:off x="1732075" y="3586955"/>
            <a:ext cx="172439" cy="1681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object 7"/>
          <p:cNvSpPr/>
          <p:nvPr/>
        </p:nvSpPr>
        <p:spPr>
          <a:xfrm>
            <a:off x="1309595" y="4052554"/>
            <a:ext cx="193995" cy="1939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1732075" y="4531072"/>
            <a:ext cx="172439" cy="172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/>
          <p:nvPr/>
        </p:nvSpPr>
        <p:spPr>
          <a:xfrm>
            <a:off x="1309595" y="5000967"/>
            <a:ext cx="193995" cy="1939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object 10"/>
          <p:cNvSpPr/>
          <p:nvPr/>
        </p:nvSpPr>
        <p:spPr>
          <a:xfrm>
            <a:off x="1068179" y="633922"/>
            <a:ext cx="8284313" cy="7400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42425" y="642062"/>
            <a:ext cx="4422740" cy="57378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pc="-311" dirty="0"/>
              <a:t>Hadoop</a:t>
            </a:r>
            <a:r>
              <a:rPr spc="-302" dirty="0"/>
              <a:t> </a:t>
            </a:r>
            <a:r>
              <a:rPr spc="-264" dirty="0"/>
              <a:t>Kullanıcıları</a:t>
            </a:r>
          </a:p>
        </p:txBody>
      </p:sp>
      <p:sp>
        <p:nvSpPr>
          <p:cNvPr id="12" name="object 12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" name="object 13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" name="object 14"/>
          <p:cNvSpPr/>
          <p:nvPr/>
        </p:nvSpPr>
        <p:spPr>
          <a:xfrm>
            <a:off x="730484" y="3780951"/>
            <a:ext cx="8622128" cy="3233523"/>
          </a:xfrm>
          <a:custGeom>
            <a:avLst/>
            <a:gdLst/>
            <a:ahLst/>
            <a:cxnLst/>
            <a:rect l="l" t="t" r="r" b="b"/>
            <a:pathLst>
              <a:path w="9143365" h="3429000">
                <a:moveTo>
                  <a:pt x="9143238" y="0"/>
                </a:moveTo>
                <a:lnTo>
                  <a:pt x="0" y="0"/>
                </a:lnTo>
                <a:lnTo>
                  <a:pt x="0" y="3428725"/>
                </a:lnTo>
                <a:lnTo>
                  <a:pt x="9143238" y="3428725"/>
                </a:lnTo>
                <a:lnTo>
                  <a:pt x="9143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" name="object 15"/>
          <p:cNvSpPr txBox="1"/>
          <p:nvPr/>
        </p:nvSpPr>
        <p:spPr>
          <a:xfrm>
            <a:off x="1237262" y="1471330"/>
            <a:ext cx="6133513" cy="4732311"/>
          </a:xfrm>
          <a:prstGeom prst="rect">
            <a:avLst/>
          </a:prstGeom>
        </p:spPr>
        <p:txBody>
          <a:bodyPr vert="horz" wrap="square" lIns="0" tIns="61077" rIns="0" bIns="0" rtlCol="0">
            <a:spAutoFit/>
          </a:bodyPr>
          <a:lstStyle/>
          <a:p>
            <a:pPr marL="334732">
              <a:spcBef>
                <a:spcPts val="480"/>
              </a:spcBef>
            </a:pPr>
            <a:r>
              <a:rPr sz="3018" b="1" spc="-273" dirty="0">
                <a:solidFill>
                  <a:srgbClr val="10243E"/>
                </a:solidFill>
                <a:latin typeface="Arial"/>
                <a:cs typeface="Arial"/>
              </a:rPr>
              <a:t>Facebook</a:t>
            </a:r>
            <a:endParaRPr sz="3018">
              <a:latin typeface="Arial"/>
              <a:cs typeface="Arial"/>
            </a:endParaRPr>
          </a:p>
          <a:p>
            <a:pPr marL="713177">
              <a:spcBef>
                <a:spcPts val="330"/>
              </a:spcBef>
            </a:pPr>
            <a:r>
              <a:rPr sz="2640" spc="-104" dirty="0">
                <a:solidFill>
                  <a:srgbClr val="10243E"/>
                </a:solidFill>
                <a:latin typeface="Arial"/>
                <a:cs typeface="Arial"/>
              </a:rPr>
              <a:t>Reporting, analytics, </a:t>
            </a:r>
            <a:r>
              <a:rPr sz="2640" spc="-123" dirty="0">
                <a:solidFill>
                  <a:srgbClr val="10243E"/>
                </a:solidFill>
                <a:latin typeface="Arial"/>
                <a:cs typeface="Arial"/>
              </a:rPr>
              <a:t>machine</a:t>
            </a:r>
            <a:r>
              <a:rPr sz="2640" spc="-165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640" spc="-94" dirty="0">
                <a:solidFill>
                  <a:srgbClr val="10243E"/>
                </a:solidFill>
                <a:latin typeface="Arial"/>
                <a:cs typeface="Arial"/>
              </a:rPr>
              <a:t>learning</a:t>
            </a:r>
            <a:endParaRPr sz="2640">
              <a:latin typeface="Arial"/>
              <a:cs typeface="Arial"/>
            </a:endParaRPr>
          </a:p>
          <a:p>
            <a:pPr marL="334732">
              <a:spcBef>
                <a:spcPts val="349"/>
              </a:spcBef>
            </a:pPr>
            <a:r>
              <a:rPr sz="3018" b="1" spc="-264" dirty="0">
                <a:solidFill>
                  <a:srgbClr val="10243E"/>
                </a:solidFill>
                <a:latin typeface="Arial"/>
                <a:cs typeface="Arial"/>
              </a:rPr>
              <a:t>Amazon </a:t>
            </a:r>
            <a:r>
              <a:rPr sz="3018" b="1" spc="-255" dirty="0">
                <a:solidFill>
                  <a:srgbClr val="10243E"/>
                </a:solidFill>
                <a:latin typeface="Arial"/>
                <a:cs typeface="Arial"/>
              </a:rPr>
              <a:t>Elastic</a:t>
            </a:r>
            <a:r>
              <a:rPr sz="3018" b="1" spc="-118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3018" b="1" spc="-226" dirty="0">
                <a:solidFill>
                  <a:srgbClr val="10243E"/>
                </a:solidFill>
                <a:latin typeface="Arial"/>
                <a:cs typeface="Arial"/>
              </a:rPr>
              <a:t>MapReduce</a:t>
            </a:r>
            <a:endParaRPr sz="3018">
              <a:latin typeface="Arial"/>
              <a:cs typeface="Arial"/>
            </a:endParaRPr>
          </a:p>
          <a:p>
            <a:pPr marL="713177" marR="400601">
              <a:lnSpc>
                <a:spcPct val="110000"/>
              </a:lnSpc>
              <a:spcBef>
                <a:spcPts val="14"/>
              </a:spcBef>
            </a:pPr>
            <a:r>
              <a:rPr sz="2640" spc="-132" dirty="0">
                <a:solidFill>
                  <a:srgbClr val="10243E"/>
                </a:solidFill>
                <a:latin typeface="Arial"/>
                <a:cs typeface="Arial"/>
              </a:rPr>
              <a:t>Hosted </a:t>
            </a:r>
            <a:r>
              <a:rPr sz="2640" spc="-137" dirty="0">
                <a:solidFill>
                  <a:srgbClr val="10243E"/>
                </a:solidFill>
                <a:latin typeface="Arial"/>
                <a:cs typeface="Arial"/>
              </a:rPr>
              <a:t>Hadoop </a:t>
            </a:r>
            <a:r>
              <a:rPr sz="2640" spc="-85" dirty="0">
                <a:solidFill>
                  <a:srgbClr val="10243E"/>
                </a:solidFill>
                <a:latin typeface="Arial"/>
                <a:cs typeface="Arial"/>
              </a:rPr>
              <a:t>on </a:t>
            </a:r>
            <a:r>
              <a:rPr sz="2640" spc="-14" dirty="0">
                <a:solidFill>
                  <a:srgbClr val="10243E"/>
                </a:solidFill>
                <a:latin typeface="Arial"/>
                <a:cs typeface="Arial"/>
              </a:rPr>
              <a:t>top </a:t>
            </a:r>
            <a:r>
              <a:rPr sz="2640" spc="-5" dirty="0">
                <a:solidFill>
                  <a:srgbClr val="10243E"/>
                </a:solidFill>
                <a:latin typeface="Arial"/>
                <a:cs typeface="Arial"/>
              </a:rPr>
              <a:t>of </a:t>
            </a:r>
            <a:r>
              <a:rPr sz="2640" spc="-382" dirty="0">
                <a:solidFill>
                  <a:srgbClr val="10243E"/>
                </a:solidFill>
                <a:latin typeface="Arial"/>
                <a:cs typeface="Arial"/>
              </a:rPr>
              <a:t>EC2 </a:t>
            </a:r>
            <a:r>
              <a:rPr sz="2640" spc="-127" dirty="0">
                <a:solidFill>
                  <a:srgbClr val="10243E"/>
                </a:solidFill>
                <a:latin typeface="Arial"/>
                <a:cs typeface="Arial"/>
              </a:rPr>
              <a:t>and</a:t>
            </a:r>
            <a:r>
              <a:rPr sz="2640" spc="-207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640" spc="-344" dirty="0">
                <a:solidFill>
                  <a:srgbClr val="10243E"/>
                </a:solidFill>
                <a:latin typeface="Arial"/>
                <a:cs typeface="Arial"/>
              </a:rPr>
              <a:t>S3  </a:t>
            </a:r>
            <a:r>
              <a:rPr sz="2640" spc="-104" dirty="0">
                <a:solidFill>
                  <a:srgbClr val="10243E"/>
                </a:solidFill>
                <a:latin typeface="Arial"/>
                <a:cs typeface="Arial"/>
              </a:rPr>
              <a:t>Product </a:t>
            </a:r>
            <a:r>
              <a:rPr sz="2640" spc="-160" dirty="0">
                <a:solidFill>
                  <a:srgbClr val="10243E"/>
                </a:solidFill>
                <a:latin typeface="Arial"/>
                <a:cs typeface="Arial"/>
              </a:rPr>
              <a:t>search</a:t>
            </a:r>
            <a:r>
              <a:rPr sz="2640" spc="-146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640" spc="-113" dirty="0">
                <a:solidFill>
                  <a:srgbClr val="10243E"/>
                </a:solidFill>
                <a:latin typeface="Arial"/>
                <a:cs typeface="Arial"/>
              </a:rPr>
              <a:t>index</a:t>
            </a:r>
            <a:endParaRPr sz="2640">
              <a:latin typeface="Arial"/>
              <a:cs typeface="Arial"/>
            </a:endParaRPr>
          </a:p>
          <a:p>
            <a:pPr marL="334732">
              <a:spcBef>
                <a:spcPts val="335"/>
              </a:spcBef>
            </a:pPr>
            <a:r>
              <a:rPr sz="3018" b="1" spc="-127" dirty="0">
                <a:solidFill>
                  <a:srgbClr val="10243E"/>
                </a:solidFill>
                <a:latin typeface="Arial"/>
                <a:cs typeface="Arial"/>
              </a:rPr>
              <a:t>Twitter</a:t>
            </a:r>
            <a:endParaRPr sz="3018">
              <a:latin typeface="Arial"/>
              <a:cs typeface="Arial"/>
            </a:endParaRPr>
          </a:p>
          <a:p>
            <a:pPr marL="713177">
              <a:spcBef>
                <a:spcPts val="330"/>
              </a:spcBef>
            </a:pPr>
            <a:r>
              <a:rPr sz="2640" spc="-108" dirty="0">
                <a:solidFill>
                  <a:srgbClr val="10243E"/>
                </a:solidFill>
                <a:latin typeface="Arial"/>
                <a:cs typeface="Arial"/>
              </a:rPr>
              <a:t>Analytics, </a:t>
            </a:r>
            <a:r>
              <a:rPr sz="2640" spc="-127" dirty="0">
                <a:solidFill>
                  <a:srgbClr val="10243E"/>
                </a:solidFill>
                <a:latin typeface="Arial"/>
                <a:cs typeface="Arial"/>
              </a:rPr>
              <a:t>social </a:t>
            </a:r>
            <a:r>
              <a:rPr sz="2640" spc="-47" dirty="0">
                <a:solidFill>
                  <a:srgbClr val="10243E"/>
                </a:solidFill>
                <a:latin typeface="Arial"/>
                <a:cs typeface="Arial"/>
              </a:rPr>
              <a:t>network</a:t>
            </a:r>
            <a:r>
              <a:rPr sz="2640" spc="-165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640" spc="-156" dirty="0">
                <a:solidFill>
                  <a:srgbClr val="10243E"/>
                </a:solidFill>
                <a:latin typeface="Arial"/>
                <a:cs typeface="Arial"/>
              </a:rPr>
              <a:t>graphs</a:t>
            </a:r>
            <a:endParaRPr sz="2640">
              <a:latin typeface="Arial"/>
              <a:cs typeface="Arial"/>
            </a:endParaRPr>
          </a:p>
          <a:p>
            <a:pPr marL="334732">
              <a:spcBef>
                <a:spcPts val="349"/>
              </a:spcBef>
            </a:pPr>
            <a:r>
              <a:rPr sz="3018" b="1" spc="-339" dirty="0">
                <a:solidFill>
                  <a:srgbClr val="10243E"/>
                </a:solidFill>
                <a:latin typeface="Arial"/>
                <a:cs typeface="Arial"/>
              </a:rPr>
              <a:t>AOL</a:t>
            </a:r>
            <a:r>
              <a:rPr sz="3018" spc="-339" dirty="0">
                <a:solidFill>
                  <a:srgbClr val="10243E"/>
                </a:solidFill>
                <a:latin typeface="Arial"/>
                <a:cs typeface="Arial"/>
              </a:rPr>
              <a:t>, </a:t>
            </a:r>
            <a:r>
              <a:rPr sz="3018" b="1" spc="-160" dirty="0">
                <a:solidFill>
                  <a:srgbClr val="10243E"/>
                </a:solidFill>
                <a:latin typeface="Arial"/>
                <a:cs typeface="Arial"/>
              </a:rPr>
              <a:t>Microsoft</a:t>
            </a:r>
            <a:r>
              <a:rPr sz="3018" spc="-160" dirty="0">
                <a:solidFill>
                  <a:srgbClr val="10243E"/>
                </a:solidFill>
                <a:latin typeface="Arial"/>
                <a:cs typeface="Arial"/>
              </a:rPr>
              <a:t>(PowerSet), </a:t>
            </a:r>
            <a:r>
              <a:rPr sz="3018" b="1" spc="-123" dirty="0">
                <a:solidFill>
                  <a:srgbClr val="10243E"/>
                </a:solidFill>
                <a:latin typeface="Arial"/>
                <a:cs typeface="Arial"/>
              </a:rPr>
              <a:t>IBM</a:t>
            </a:r>
            <a:r>
              <a:rPr sz="3018" spc="-123" dirty="0">
                <a:solidFill>
                  <a:srgbClr val="10243E"/>
                </a:solidFill>
                <a:latin typeface="Arial"/>
                <a:cs typeface="Arial"/>
              </a:rPr>
              <a:t>,</a:t>
            </a:r>
            <a:r>
              <a:rPr sz="3018" spc="-533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3018" spc="-934" dirty="0">
                <a:solidFill>
                  <a:srgbClr val="10243E"/>
                </a:solidFill>
                <a:latin typeface="Arial"/>
                <a:cs typeface="Arial"/>
              </a:rPr>
              <a:t>…</a:t>
            </a:r>
            <a:endParaRPr sz="3018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3301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40" b="1" i="1" spc="-118" dirty="0">
                <a:solidFill>
                  <a:srgbClr val="10243E"/>
                </a:solidFill>
                <a:latin typeface="Arial"/>
                <a:cs typeface="Arial"/>
                <a:hlinkClick r:id="rId11"/>
              </a:rPr>
              <a:t>http://wiki.apache.org/hadoop/PoweredBy</a:t>
            </a:r>
            <a:endParaRPr sz="264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" name="object 17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461" y="729548"/>
            <a:ext cx="4177765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11" dirty="0"/>
              <a:t>Hadoop</a:t>
            </a:r>
            <a:r>
              <a:rPr sz="3967" spc="-215" dirty="0"/>
              <a:t> </a:t>
            </a:r>
            <a:r>
              <a:rPr sz="3967" dirty="0"/>
              <a:t>Süreçleri</a:t>
            </a:r>
            <a:endParaRPr sz="3967"/>
          </a:p>
        </p:txBody>
      </p:sp>
      <p:sp>
        <p:nvSpPr>
          <p:cNvPr id="3" name="object 3"/>
          <p:cNvSpPr txBox="1"/>
          <p:nvPr/>
        </p:nvSpPr>
        <p:spPr>
          <a:xfrm>
            <a:off x="873350" y="1706161"/>
            <a:ext cx="8053270" cy="3727070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 marR="5598">
              <a:lnSpc>
                <a:spcPct val="110100"/>
              </a:lnSpc>
              <a:spcBef>
                <a:spcPts val="110"/>
              </a:spcBef>
            </a:pPr>
            <a:r>
              <a:rPr sz="2645" spc="33" dirty="0">
                <a:latin typeface="Arial"/>
                <a:cs typeface="Arial"/>
              </a:rPr>
              <a:t>Hadoop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17" dirty="0">
                <a:latin typeface="Arial"/>
                <a:cs typeface="Arial"/>
              </a:rPr>
              <a:t>kümesi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28" dirty="0">
                <a:latin typeface="Arial"/>
                <a:cs typeface="Arial"/>
              </a:rPr>
              <a:t>içerisinde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110" dirty="0">
                <a:latin typeface="Arial"/>
                <a:cs typeface="Arial"/>
              </a:rPr>
              <a:t>birlikte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44" dirty="0">
                <a:latin typeface="Arial"/>
                <a:cs typeface="Arial"/>
              </a:rPr>
              <a:t>çalışan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28" dirty="0">
                <a:latin typeface="Arial"/>
                <a:cs typeface="Arial"/>
              </a:rPr>
              <a:t>birkaç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77" dirty="0">
                <a:latin typeface="Arial"/>
                <a:cs typeface="Arial"/>
              </a:rPr>
              <a:t>farklı  </a:t>
            </a:r>
            <a:r>
              <a:rPr sz="2645" spc="-11" dirty="0">
                <a:latin typeface="Arial"/>
                <a:cs typeface="Arial"/>
              </a:rPr>
              <a:t>süreç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33" dirty="0">
                <a:latin typeface="Arial"/>
                <a:cs typeface="Arial"/>
              </a:rPr>
              <a:t>vardır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1344"/>
              </a:spcBef>
              <a:buSzPct val="125000"/>
              <a:buChar char="●"/>
              <a:tabLst>
                <a:tab pos="1020872" algn="l"/>
                <a:tab pos="1021571" algn="l"/>
              </a:tabLst>
            </a:pPr>
            <a:r>
              <a:rPr sz="2645" spc="22" dirty="0">
                <a:latin typeface="Arial"/>
                <a:cs typeface="Arial"/>
              </a:rPr>
              <a:t>NameNode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1196"/>
              </a:spcBef>
              <a:buSzPct val="125000"/>
              <a:buFont typeface="Arial"/>
              <a:buChar char="●"/>
              <a:tabLst>
                <a:tab pos="1020872" algn="l"/>
                <a:tab pos="1021571" algn="l"/>
              </a:tabLst>
            </a:pPr>
            <a:r>
              <a:rPr sz="2645" i="1" spc="11" dirty="0">
                <a:latin typeface="Trebuchet MS"/>
                <a:cs typeface="Trebuchet MS"/>
              </a:rPr>
              <a:t>SecondaryNameNode</a:t>
            </a:r>
            <a:endParaRPr sz="2645">
              <a:latin typeface="Trebuchet MS"/>
              <a:cs typeface="Trebuchet MS"/>
            </a:endParaRPr>
          </a:p>
          <a:p>
            <a:pPr marL="1021571" indent="-505888">
              <a:spcBef>
                <a:spcPts val="1201"/>
              </a:spcBef>
              <a:buSzPct val="125000"/>
              <a:buChar char="●"/>
              <a:tabLst>
                <a:tab pos="1020872" algn="l"/>
                <a:tab pos="1021571" algn="l"/>
              </a:tabLst>
            </a:pPr>
            <a:r>
              <a:rPr sz="2645" spc="39" dirty="0">
                <a:latin typeface="Arial"/>
                <a:cs typeface="Arial"/>
              </a:rPr>
              <a:t>DataNode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1196"/>
              </a:spcBef>
              <a:buSzPct val="125000"/>
              <a:buChar char="●"/>
              <a:tabLst>
                <a:tab pos="1020872" algn="l"/>
                <a:tab pos="1021571" algn="l"/>
              </a:tabLst>
            </a:pPr>
            <a:r>
              <a:rPr sz="2645" spc="17" dirty="0">
                <a:latin typeface="Arial"/>
                <a:cs typeface="Arial"/>
              </a:rPr>
              <a:t>JobTracker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1201"/>
              </a:spcBef>
              <a:buSzPct val="125000"/>
              <a:buChar char="●"/>
              <a:tabLst>
                <a:tab pos="1020872" algn="l"/>
                <a:tab pos="1021571" algn="l"/>
              </a:tabLst>
            </a:pPr>
            <a:r>
              <a:rPr sz="2645" spc="-28" dirty="0">
                <a:latin typeface="Arial"/>
                <a:cs typeface="Arial"/>
              </a:rPr>
              <a:t>TaskTracker</a:t>
            </a:r>
            <a:endParaRPr sz="2645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350" y="1638467"/>
            <a:ext cx="8496864" cy="5164688"/>
          </a:xfrm>
          <a:prstGeom prst="rect">
            <a:avLst/>
          </a:prstGeom>
        </p:spPr>
        <p:txBody>
          <a:bodyPr vert="horz" wrap="square" lIns="0" tIns="116146" rIns="0" bIns="0" rtlCol="0">
            <a:spAutoFit/>
          </a:bodyPr>
          <a:lstStyle/>
          <a:p>
            <a:pPr marL="13994">
              <a:spcBef>
                <a:spcPts val="915"/>
              </a:spcBef>
            </a:pPr>
            <a:r>
              <a:rPr sz="3306" b="1" spc="-33" dirty="0">
                <a:latin typeface="Arial"/>
                <a:cs typeface="Arial"/>
              </a:rPr>
              <a:t>Ana </a:t>
            </a:r>
            <a:r>
              <a:rPr sz="3306" b="1" spc="44" dirty="0">
                <a:latin typeface="Arial"/>
                <a:cs typeface="Arial"/>
              </a:rPr>
              <a:t>(master)</a:t>
            </a:r>
            <a:r>
              <a:rPr sz="3306" b="1" spc="-225" dirty="0">
                <a:latin typeface="Arial"/>
                <a:cs typeface="Arial"/>
              </a:rPr>
              <a:t> </a:t>
            </a:r>
            <a:r>
              <a:rPr sz="3306" b="1" spc="-39" dirty="0">
                <a:latin typeface="Arial"/>
                <a:cs typeface="Arial"/>
              </a:rPr>
              <a:t>düğümdür</a:t>
            </a:r>
            <a:endParaRPr sz="3306">
              <a:latin typeface="Arial"/>
              <a:cs typeface="Arial"/>
            </a:endParaRPr>
          </a:p>
          <a:p>
            <a:pPr marL="1021571" indent="-505888">
              <a:spcBef>
                <a:spcPts val="1471"/>
              </a:spcBef>
              <a:buSzPct val="125000"/>
              <a:buChar char="●"/>
              <a:tabLst>
                <a:tab pos="1020872" algn="l"/>
                <a:tab pos="1021571" algn="l"/>
              </a:tabLst>
            </a:pPr>
            <a:r>
              <a:rPr sz="2645" spc="6" dirty="0">
                <a:latin typeface="Arial"/>
                <a:cs typeface="Arial"/>
              </a:rPr>
              <a:t>Hangi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55" dirty="0">
                <a:latin typeface="Arial"/>
                <a:cs typeface="Arial"/>
              </a:rPr>
              <a:t>blok,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22" dirty="0">
                <a:latin typeface="Arial"/>
                <a:cs typeface="Arial"/>
              </a:rPr>
              <a:t>hangi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17" dirty="0">
                <a:latin typeface="Arial"/>
                <a:cs typeface="Arial"/>
              </a:rPr>
              <a:t>dosya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66" dirty="0">
                <a:latin typeface="Arial"/>
                <a:cs typeface="Arial"/>
              </a:rPr>
              <a:t>nerededir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88" dirty="0">
                <a:latin typeface="Arial"/>
                <a:cs typeface="Arial"/>
              </a:rPr>
              <a:t>takip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55" dirty="0">
                <a:latin typeface="Arial"/>
                <a:cs typeface="Arial"/>
              </a:rPr>
              <a:t>eder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1201"/>
              </a:spcBef>
              <a:buSzPct val="125000"/>
              <a:buChar char="●"/>
              <a:tabLst>
                <a:tab pos="1020872" algn="l"/>
                <a:tab pos="1021571" algn="l"/>
              </a:tabLst>
            </a:pPr>
            <a:r>
              <a:rPr sz="2645" spc="33" dirty="0">
                <a:latin typeface="Arial"/>
                <a:cs typeface="Arial"/>
              </a:rPr>
              <a:t>Her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138" dirty="0">
                <a:latin typeface="Arial"/>
                <a:cs typeface="Arial"/>
              </a:rPr>
              <a:t>türlü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17" dirty="0">
                <a:latin typeface="Arial"/>
                <a:cs typeface="Arial"/>
              </a:rPr>
              <a:t>dosya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39" dirty="0">
                <a:latin typeface="Arial"/>
                <a:cs typeface="Arial"/>
              </a:rPr>
              <a:t>işleminden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66" dirty="0">
                <a:latin typeface="Arial"/>
                <a:cs typeface="Arial"/>
              </a:rPr>
              <a:t>sorumludur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1196"/>
              </a:spcBef>
              <a:buSzPct val="125000"/>
              <a:buChar char="●"/>
              <a:tabLst>
                <a:tab pos="1020872" algn="l"/>
                <a:tab pos="1021571" algn="l"/>
              </a:tabLst>
            </a:pPr>
            <a:r>
              <a:rPr sz="2645" spc="50" dirty="0">
                <a:latin typeface="Arial"/>
                <a:cs typeface="Arial"/>
              </a:rPr>
              <a:t>Veri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72" dirty="0">
                <a:latin typeface="Arial"/>
                <a:cs typeface="Arial"/>
              </a:rPr>
              <a:t>değil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39" dirty="0">
                <a:latin typeface="Arial"/>
                <a:cs typeface="Arial"/>
              </a:rPr>
              <a:t>sadece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66" dirty="0">
                <a:latin typeface="Arial"/>
                <a:cs typeface="Arial"/>
              </a:rPr>
              <a:t>metadata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dirty="0">
                <a:latin typeface="Arial"/>
                <a:cs typeface="Arial"/>
              </a:rPr>
              <a:t>saklar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1201"/>
              </a:spcBef>
              <a:buSzPct val="125000"/>
              <a:buChar char="●"/>
              <a:tabLst>
                <a:tab pos="1020872" algn="l"/>
                <a:tab pos="1021571" algn="l"/>
              </a:tabLst>
            </a:pPr>
            <a:r>
              <a:rPr sz="2645" spc="33" dirty="0">
                <a:latin typeface="Arial"/>
                <a:cs typeface="Arial"/>
              </a:rPr>
              <a:t>Her </a:t>
            </a:r>
            <a:r>
              <a:rPr sz="2645" spc="-28" dirty="0">
                <a:latin typeface="Arial"/>
                <a:cs typeface="Arial"/>
              </a:rPr>
              <a:t>zaman </a:t>
            </a:r>
            <a:r>
              <a:rPr sz="2645" spc="17" dirty="0">
                <a:latin typeface="Arial"/>
                <a:cs typeface="Arial"/>
              </a:rPr>
              <a:t>ayakta </a:t>
            </a:r>
            <a:r>
              <a:rPr sz="2645" spc="50" dirty="0">
                <a:latin typeface="Arial"/>
                <a:cs typeface="Arial"/>
              </a:rPr>
              <a:t>olmak</a:t>
            </a:r>
            <a:r>
              <a:rPr sz="2645" spc="-540" dirty="0">
                <a:latin typeface="Arial"/>
                <a:cs typeface="Arial"/>
              </a:rPr>
              <a:t> </a:t>
            </a:r>
            <a:r>
              <a:rPr sz="2645" spc="39" dirty="0">
                <a:latin typeface="Arial"/>
                <a:cs typeface="Arial"/>
              </a:rPr>
              <a:t>zorundadır</a:t>
            </a:r>
            <a:endParaRPr sz="2645">
              <a:latin typeface="Arial"/>
              <a:cs typeface="Arial"/>
            </a:endParaRPr>
          </a:p>
          <a:p>
            <a:pPr marL="13994">
              <a:spcBef>
                <a:spcPts val="1163"/>
              </a:spcBef>
            </a:pPr>
            <a:r>
              <a:rPr sz="2645" b="1" spc="22" dirty="0">
                <a:latin typeface="Arial"/>
                <a:cs typeface="Arial"/>
              </a:rPr>
              <a:t>NameNode</a:t>
            </a:r>
            <a:r>
              <a:rPr sz="2645" b="1" spc="-105" dirty="0">
                <a:latin typeface="Arial"/>
                <a:cs typeface="Arial"/>
              </a:rPr>
              <a:t> </a:t>
            </a:r>
            <a:r>
              <a:rPr sz="2645" b="1" spc="-39" dirty="0">
                <a:latin typeface="Arial"/>
                <a:cs typeface="Arial"/>
              </a:rPr>
              <a:t>çalışmaz</a:t>
            </a:r>
            <a:r>
              <a:rPr sz="2645" b="1" spc="-99" dirty="0">
                <a:latin typeface="Arial"/>
                <a:cs typeface="Arial"/>
              </a:rPr>
              <a:t> </a:t>
            </a:r>
            <a:r>
              <a:rPr sz="2645" b="1" spc="-33" dirty="0">
                <a:latin typeface="Arial"/>
                <a:cs typeface="Arial"/>
              </a:rPr>
              <a:t>ise</a:t>
            </a:r>
            <a:r>
              <a:rPr sz="2645" b="1" spc="-99" dirty="0">
                <a:latin typeface="Arial"/>
                <a:cs typeface="Arial"/>
              </a:rPr>
              <a:t> </a:t>
            </a:r>
            <a:r>
              <a:rPr sz="2645" b="1" spc="50" dirty="0">
                <a:latin typeface="Arial"/>
                <a:cs typeface="Arial"/>
              </a:rPr>
              <a:t>tüm</a:t>
            </a:r>
            <a:r>
              <a:rPr sz="2645" b="1" spc="-99" dirty="0">
                <a:latin typeface="Arial"/>
                <a:cs typeface="Arial"/>
              </a:rPr>
              <a:t> </a:t>
            </a:r>
            <a:r>
              <a:rPr sz="2645" b="1" dirty="0">
                <a:latin typeface="Arial"/>
                <a:cs typeface="Arial"/>
              </a:rPr>
              <a:t>küme</a:t>
            </a:r>
            <a:r>
              <a:rPr sz="2645" b="1" spc="-99" dirty="0">
                <a:latin typeface="Arial"/>
                <a:cs typeface="Arial"/>
              </a:rPr>
              <a:t> </a:t>
            </a:r>
            <a:r>
              <a:rPr sz="2645" b="1" spc="-39" dirty="0">
                <a:latin typeface="Arial"/>
                <a:cs typeface="Arial"/>
              </a:rPr>
              <a:t>çalışmaz</a:t>
            </a:r>
            <a:r>
              <a:rPr sz="2645" b="1" spc="-99" dirty="0">
                <a:latin typeface="Arial"/>
                <a:cs typeface="Arial"/>
              </a:rPr>
              <a:t> </a:t>
            </a:r>
            <a:r>
              <a:rPr sz="2645" b="1" spc="22" dirty="0">
                <a:latin typeface="Arial"/>
                <a:cs typeface="Arial"/>
              </a:rPr>
              <a:t>hale</a:t>
            </a:r>
            <a:r>
              <a:rPr sz="2645" b="1" spc="-99" dirty="0">
                <a:latin typeface="Arial"/>
                <a:cs typeface="Arial"/>
              </a:rPr>
              <a:t> </a:t>
            </a:r>
            <a:r>
              <a:rPr sz="2645" b="1" spc="44" dirty="0">
                <a:latin typeface="Arial"/>
                <a:cs typeface="Arial"/>
              </a:rPr>
              <a:t>gelir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1344"/>
              </a:spcBef>
              <a:buSzPct val="125000"/>
              <a:buChar char="●"/>
              <a:tabLst>
                <a:tab pos="1020872" algn="l"/>
                <a:tab pos="1021571" algn="l"/>
              </a:tabLst>
            </a:pPr>
            <a:r>
              <a:rPr sz="2645" spc="-28" dirty="0">
                <a:latin typeface="Arial"/>
                <a:cs typeface="Arial"/>
              </a:rPr>
              <a:t>Hızlı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39" dirty="0">
                <a:latin typeface="Arial"/>
                <a:cs typeface="Arial"/>
              </a:rPr>
              <a:t>erişim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44" dirty="0">
                <a:latin typeface="Arial"/>
                <a:cs typeface="Arial"/>
              </a:rPr>
              <a:t>açısından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72" dirty="0">
                <a:latin typeface="Arial"/>
                <a:cs typeface="Arial"/>
              </a:rPr>
              <a:t>verileri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-6" dirty="0">
                <a:latin typeface="Arial"/>
                <a:cs typeface="Arial"/>
              </a:rPr>
              <a:t>hafızada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149" dirty="0">
                <a:latin typeface="Arial"/>
                <a:cs typeface="Arial"/>
              </a:rPr>
              <a:t>tutar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1201"/>
              </a:spcBef>
              <a:buSzPct val="125000"/>
              <a:buChar char="●"/>
              <a:tabLst>
                <a:tab pos="1020872" algn="l"/>
                <a:tab pos="1021571" algn="l"/>
              </a:tabLst>
            </a:pPr>
            <a:r>
              <a:rPr sz="2645" spc="-11" dirty="0">
                <a:latin typeface="Arial"/>
                <a:cs typeface="Arial"/>
              </a:rPr>
              <a:t>Çökmeye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22" dirty="0">
                <a:latin typeface="Arial"/>
                <a:cs typeface="Arial"/>
              </a:rPr>
              <a:t>karşı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17" dirty="0">
                <a:latin typeface="Arial"/>
                <a:cs typeface="Arial"/>
              </a:rPr>
              <a:t>diske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88" dirty="0">
                <a:latin typeface="Arial"/>
                <a:cs typeface="Arial"/>
              </a:rPr>
              <a:t>bilgileri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22" dirty="0">
                <a:latin typeface="Arial"/>
                <a:cs typeface="Arial"/>
              </a:rPr>
              <a:t>senkronize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55" dirty="0">
                <a:latin typeface="Arial"/>
                <a:cs typeface="Arial"/>
              </a:rPr>
              <a:t>eder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1196"/>
              </a:spcBef>
              <a:buSzPct val="125000"/>
              <a:buChar char="●"/>
              <a:tabLst>
                <a:tab pos="1020872" algn="l"/>
                <a:tab pos="1021571" algn="l"/>
              </a:tabLst>
            </a:pPr>
            <a:r>
              <a:rPr sz="2645" spc="-11" dirty="0">
                <a:latin typeface="Arial"/>
                <a:cs typeface="Arial"/>
              </a:rPr>
              <a:t>Bu </a:t>
            </a:r>
            <a:r>
              <a:rPr sz="2645" spc="72" dirty="0">
                <a:latin typeface="Arial"/>
                <a:cs typeface="Arial"/>
              </a:rPr>
              <a:t>verileri </a:t>
            </a:r>
            <a:r>
              <a:rPr sz="2645" spc="61" dirty="0">
                <a:latin typeface="Arial"/>
                <a:cs typeface="Arial"/>
              </a:rPr>
              <a:t>mutlaka</a:t>
            </a:r>
            <a:r>
              <a:rPr sz="2645" spc="-446" dirty="0">
                <a:latin typeface="Arial"/>
                <a:cs typeface="Arial"/>
              </a:rPr>
              <a:t> </a:t>
            </a:r>
            <a:r>
              <a:rPr sz="2645" spc="61" dirty="0">
                <a:latin typeface="Arial"/>
                <a:cs typeface="Arial"/>
              </a:rPr>
              <a:t>yedeklenmelidir</a:t>
            </a:r>
            <a:endParaRPr sz="2645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8461" y="729548"/>
            <a:ext cx="2701449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39" dirty="0"/>
              <a:t>NameNode</a:t>
            </a:r>
            <a:endParaRPr sz="396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69" y="1285239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75" dirty="0">
                <a:latin typeface="DejaVu Sans"/>
                <a:cs typeface="DejaVu Sans"/>
              </a:rPr>
              <a:t>●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1689" y="1172209"/>
            <a:ext cx="8084184" cy="7848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1435" marR="5080" indent="-39370">
              <a:lnSpc>
                <a:spcPts val="2860"/>
              </a:lnSpc>
              <a:spcBef>
                <a:spcPts val="409"/>
              </a:spcBef>
            </a:pPr>
            <a:r>
              <a:rPr sz="2600" spc="-150" dirty="0">
                <a:solidFill>
                  <a:srgbClr val="0C0C0C"/>
                </a:solidFill>
                <a:latin typeface="Arial"/>
                <a:cs typeface="Arial"/>
              </a:rPr>
              <a:t>Büyük </a:t>
            </a:r>
            <a:r>
              <a:rPr sz="2600" spc="-50" dirty="0">
                <a:solidFill>
                  <a:srgbClr val="0C0C0C"/>
                </a:solidFill>
                <a:latin typeface="Arial"/>
                <a:cs typeface="Arial"/>
              </a:rPr>
              <a:t>veri; </a:t>
            </a:r>
            <a:r>
              <a:rPr sz="2600" spc="-130" dirty="0">
                <a:solidFill>
                  <a:srgbClr val="0C0C0C"/>
                </a:solidFill>
                <a:latin typeface="Arial"/>
                <a:cs typeface="Arial"/>
              </a:rPr>
              <a:t>Yapılandırılmış </a:t>
            </a:r>
            <a:r>
              <a:rPr sz="2600" spc="-60" dirty="0">
                <a:solidFill>
                  <a:srgbClr val="0C0C0C"/>
                </a:solidFill>
                <a:latin typeface="Arial"/>
                <a:cs typeface="Arial"/>
              </a:rPr>
              <a:t>(structured) </a:t>
            </a:r>
            <a:r>
              <a:rPr sz="2600" spc="-140" dirty="0">
                <a:solidFill>
                  <a:srgbClr val="0C0C0C"/>
                </a:solidFill>
                <a:latin typeface="Arial"/>
                <a:cs typeface="Arial"/>
              </a:rPr>
              <a:t>ve</a:t>
            </a:r>
            <a:r>
              <a:rPr sz="2600" spc="-30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600" spc="-130" dirty="0">
                <a:solidFill>
                  <a:srgbClr val="0C0C0C"/>
                </a:solidFill>
                <a:latin typeface="Arial"/>
                <a:cs typeface="Arial"/>
              </a:rPr>
              <a:t>Yapılandırılmamış  </a:t>
            </a:r>
            <a:r>
              <a:rPr sz="2600" spc="-60" dirty="0">
                <a:solidFill>
                  <a:srgbClr val="0C0C0C"/>
                </a:solidFill>
                <a:latin typeface="Arial"/>
                <a:cs typeface="Arial"/>
              </a:rPr>
              <a:t>(unstructured) </a:t>
            </a:r>
            <a:r>
              <a:rPr sz="2600" spc="-65" dirty="0">
                <a:solidFill>
                  <a:srgbClr val="0C0C0C"/>
                </a:solidFill>
                <a:latin typeface="Arial"/>
                <a:cs typeface="Arial"/>
              </a:rPr>
              <a:t>verilerden </a:t>
            </a:r>
            <a:r>
              <a:rPr sz="2600" spc="-140" dirty="0">
                <a:solidFill>
                  <a:srgbClr val="0C0C0C"/>
                </a:solidFill>
                <a:latin typeface="Arial"/>
                <a:cs typeface="Arial"/>
              </a:rPr>
              <a:t>meydana</a:t>
            </a:r>
            <a:r>
              <a:rPr sz="2600" spc="-30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600" spc="-65" dirty="0">
                <a:solidFill>
                  <a:srgbClr val="0C0C0C"/>
                </a:solidFill>
                <a:latin typeface="Arial"/>
                <a:cs typeface="Arial"/>
              </a:rPr>
              <a:t>gelir.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869" y="2399030"/>
            <a:ext cx="6995159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660" marR="457834" indent="-187960">
              <a:lnSpc>
                <a:spcPct val="118300"/>
              </a:lnSpc>
              <a:spcBef>
                <a:spcPts val="100"/>
              </a:spcBef>
              <a:buClr>
                <a:srgbClr val="000000"/>
              </a:buClr>
              <a:buSzPct val="44230"/>
              <a:buFont typeface="DejaVu Sans"/>
              <a:buChar char="●"/>
              <a:tabLst>
                <a:tab pos="200660" algn="l"/>
              </a:tabLst>
            </a:pPr>
            <a:r>
              <a:rPr sz="2600" b="1" spc="-140" dirty="0">
                <a:solidFill>
                  <a:srgbClr val="0C0C0C"/>
                </a:solidFill>
                <a:latin typeface="Trebuchet MS"/>
                <a:cs typeface="Trebuchet MS"/>
              </a:rPr>
              <a:t>Yapılandırılmış </a:t>
            </a:r>
            <a:r>
              <a:rPr sz="2600" b="1" spc="-180" dirty="0">
                <a:solidFill>
                  <a:srgbClr val="0C0C0C"/>
                </a:solidFill>
                <a:latin typeface="Trebuchet MS"/>
                <a:cs typeface="Trebuchet MS"/>
              </a:rPr>
              <a:t>veriler: </a:t>
            </a:r>
            <a:r>
              <a:rPr sz="2600" spc="-55" dirty="0">
                <a:solidFill>
                  <a:srgbClr val="0C0C0C"/>
                </a:solidFill>
                <a:latin typeface="Arial"/>
                <a:cs typeface="Arial"/>
              </a:rPr>
              <a:t>ürün, </a:t>
            </a:r>
            <a:r>
              <a:rPr sz="2600" spc="-75" dirty="0">
                <a:solidFill>
                  <a:srgbClr val="0C0C0C"/>
                </a:solidFill>
                <a:latin typeface="Arial"/>
                <a:cs typeface="Arial"/>
              </a:rPr>
              <a:t>kategori,</a:t>
            </a:r>
            <a:r>
              <a:rPr sz="2600" spc="-27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600" spc="-60" dirty="0">
                <a:solidFill>
                  <a:srgbClr val="0C0C0C"/>
                </a:solidFill>
                <a:latin typeface="Arial"/>
                <a:cs typeface="Arial"/>
              </a:rPr>
              <a:t>müşteri,  </a:t>
            </a:r>
            <a:r>
              <a:rPr sz="2600" spc="-45" dirty="0">
                <a:solidFill>
                  <a:srgbClr val="0C0C0C"/>
                </a:solidFill>
                <a:latin typeface="Arial"/>
                <a:cs typeface="Arial"/>
              </a:rPr>
              <a:t>fatura,</a:t>
            </a:r>
            <a:r>
              <a:rPr sz="2600" spc="-15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tr-TR" sz="2600" spc="-155" dirty="0" err="1">
                <a:solidFill>
                  <a:srgbClr val="0C0C0C"/>
                </a:solidFill>
                <a:latin typeface="Arial"/>
                <a:cs typeface="Arial"/>
              </a:rPr>
              <a:t>tablo,excell</a:t>
            </a:r>
            <a:r>
              <a:rPr lang="tr-TR" sz="2600" spc="-155" dirty="0">
                <a:solidFill>
                  <a:srgbClr val="0C0C0C"/>
                </a:solidFill>
                <a:latin typeface="Arial"/>
                <a:cs typeface="Arial"/>
              </a:rPr>
              <a:t> ,</a:t>
            </a:r>
            <a:r>
              <a:rPr sz="2600" spc="-100" dirty="0" err="1">
                <a:solidFill>
                  <a:srgbClr val="0C0C0C"/>
                </a:solidFill>
                <a:latin typeface="Arial"/>
                <a:cs typeface="Arial"/>
              </a:rPr>
              <a:t>ödeme</a:t>
            </a:r>
            <a:r>
              <a:rPr sz="2600" spc="-100" dirty="0">
                <a:solidFill>
                  <a:srgbClr val="0C0C0C"/>
                </a:solidFill>
                <a:latin typeface="Arial"/>
                <a:cs typeface="Arial"/>
              </a:rPr>
              <a:t>...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DejaVu Sans"/>
              <a:buChar char="●"/>
            </a:pPr>
            <a:endParaRPr sz="3200" dirty="0">
              <a:latin typeface="Times New Roman"/>
              <a:cs typeface="Times New Roman"/>
            </a:endParaRPr>
          </a:p>
          <a:p>
            <a:pPr marL="200660" marR="5080" indent="-187960">
              <a:lnSpc>
                <a:spcPct val="117900"/>
              </a:lnSpc>
              <a:buClr>
                <a:srgbClr val="000000"/>
              </a:buClr>
              <a:buSzPct val="44230"/>
              <a:buFont typeface="DejaVu Sans"/>
              <a:buChar char="●"/>
              <a:tabLst>
                <a:tab pos="200660" algn="l"/>
              </a:tabLst>
            </a:pPr>
            <a:r>
              <a:rPr sz="2600" b="1" spc="-135" dirty="0">
                <a:solidFill>
                  <a:srgbClr val="0C0C0C"/>
                </a:solidFill>
                <a:latin typeface="Trebuchet MS"/>
                <a:cs typeface="Trebuchet MS"/>
              </a:rPr>
              <a:t>Yapılandırılmamış </a:t>
            </a:r>
            <a:r>
              <a:rPr sz="2600" b="1" spc="-180" dirty="0">
                <a:solidFill>
                  <a:srgbClr val="0C0C0C"/>
                </a:solidFill>
                <a:latin typeface="Trebuchet MS"/>
                <a:cs typeface="Trebuchet MS"/>
              </a:rPr>
              <a:t>veriler: </a:t>
            </a:r>
            <a:r>
              <a:rPr sz="2600" spc="-20" dirty="0">
                <a:solidFill>
                  <a:srgbClr val="0C0C0C"/>
                </a:solidFill>
                <a:latin typeface="Arial"/>
                <a:cs typeface="Arial"/>
              </a:rPr>
              <a:t>tweet, </a:t>
            </a:r>
            <a:r>
              <a:rPr sz="2600" spc="-135" dirty="0">
                <a:solidFill>
                  <a:srgbClr val="0C0C0C"/>
                </a:solidFill>
                <a:latin typeface="Arial"/>
                <a:cs typeface="Arial"/>
              </a:rPr>
              <a:t>paylaşım,</a:t>
            </a:r>
            <a:r>
              <a:rPr sz="2600" spc="-31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600" spc="-114" dirty="0">
                <a:solidFill>
                  <a:srgbClr val="0C0C0C"/>
                </a:solidFill>
                <a:latin typeface="Arial"/>
                <a:cs typeface="Arial"/>
              </a:rPr>
              <a:t>beğeni  </a:t>
            </a:r>
            <a:r>
              <a:rPr sz="2600" spc="-70" dirty="0">
                <a:solidFill>
                  <a:srgbClr val="0C0C0C"/>
                </a:solidFill>
                <a:latin typeface="Arial"/>
                <a:cs typeface="Arial"/>
              </a:rPr>
              <a:t>(like), </a:t>
            </a:r>
            <a:r>
              <a:rPr sz="2600" spc="-105" dirty="0">
                <a:solidFill>
                  <a:srgbClr val="0C0C0C"/>
                </a:solidFill>
                <a:latin typeface="Arial"/>
                <a:cs typeface="Arial"/>
              </a:rPr>
              <a:t>e-posta, </a:t>
            </a:r>
            <a:r>
              <a:rPr sz="2600" spc="-85" dirty="0">
                <a:solidFill>
                  <a:srgbClr val="0C0C0C"/>
                </a:solidFill>
                <a:latin typeface="Arial"/>
                <a:cs typeface="Arial"/>
              </a:rPr>
              <a:t>video,</a:t>
            </a:r>
            <a:r>
              <a:rPr sz="2600" spc="-254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tr-TR" sz="2600" spc="-254" dirty="0" err="1">
                <a:solidFill>
                  <a:srgbClr val="0C0C0C"/>
                </a:solidFill>
                <a:latin typeface="Arial"/>
                <a:cs typeface="Arial"/>
              </a:rPr>
              <a:t>log</a:t>
            </a:r>
            <a:r>
              <a:rPr lang="tr-TR" sz="2600" spc="-254" dirty="0">
                <a:solidFill>
                  <a:srgbClr val="0C0C0C"/>
                </a:solidFill>
                <a:latin typeface="Arial"/>
                <a:cs typeface="Arial"/>
              </a:rPr>
              <a:t>,  </a:t>
            </a:r>
            <a:r>
              <a:rPr sz="2600" spc="-80" dirty="0" err="1">
                <a:solidFill>
                  <a:srgbClr val="0C0C0C"/>
                </a:solidFill>
                <a:latin typeface="Arial"/>
                <a:cs typeface="Arial"/>
              </a:rPr>
              <a:t>tıklama</a:t>
            </a:r>
            <a:r>
              <a:rPr sz="2600" spc="-80" dirty="0">
                <a:solidFill>
                  <a:srgbClr val="0C0C0C"/>
                </a:solidFill>
                <a:latin typeface="Arial"/>
                <a:cs typeface="Arial"/>
              </a:rPr>
              <a:t>...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9220" y="763269"/>
            <a:ext cx="236410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N</a:t>
            </a:r>
            <a:r>
              <a:rPr spc="-10" dirty="0"/>
              <a:t>a</a:t>
            </a:r>
            <a:r>
              <a:rPr spc="-25" dirty="0"/>
              <a:t>m</a:t>
            </a:r>
            <a:r>
              <a:rPr spc="-10" dirty="0"/>
              <a:t>e</a:t>
            </a:r>
            <a:r>
              <a:rPr spc="-15" dirty="0"/>
              <a:t>N</a:t>
            </a:r>
            <a:r>
              <a:rPr spc="-10" dirty="0"/>
              <a:t>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069" y="1743710"/>
            <a:ext cx="1308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9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260" y="1659889"/>
            <a:ext cx="811974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53539" algn="l"/>
                <a:tab pos="2371090" algn="l"/>
                <a:tab pos="3671570" algn="l"/>
                <a:tab pos="4595495" algn="l"/>
                <a:tab pos="5617210" algn="l"/>
                <a:tab pos="6941184" algn="l"/>
              </a:tabLst>
            </a:pP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NameNode	</a:t>
            </a:r>
            <a:r>
              <a:rPr sz="2300" spc="-145" dirty="0">
                <a:solidFill>
                  <a:srgbClr val="0C0C0C"/>
                </a:solidFill>
                <a:latin typeface="Arial"/>
                <a:cs typeface="Arial"/>
              </a:rPr>
              <a:t>ana	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(master)	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süreç	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olarak	</a:t>
            </a:r>
            <a:r>
              <a:rPr sz="2300" spc="-60" dirty="0">
                <a:solidFill>
                  <a:srgbClr val="0C0C0C"/>
                </a:solidFill>
                <a:latin typeface="Arial"/>
                <a:cs typeface="Arial"/>
              </a:rPr>
              <a:t>blokların	</a:t>
            </a:r>
            <a:r>
              <a:rPr sz="2300" spc="-95" dirty="0">
                <a:solidFill>
                  <a:srgbClr val="0C0C0C"/>
                </a:solidFill>
                <a:latin typeface="Arial"/>
                <a:cs typeface="Arial"/>
              </a:rPr>
              <a:t>sunucular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530" y="1977389"/>
            <a:ext cx="8503920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099934" algn="l"/>
                <a:tab pos="7740650" algn="l"/>
              </a:tabLst>
            </a:pP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ü</a:t>
            </a:r>
            <a:r>
              <a:rPr sz="2300" spc="-245" dirty="0">
                <a:solidFill>
                  <a:srgbClr val="0C0C0C"/>
                </a:solidFill>
                <a:latin typeface="Arial"/>
                <a:cs typeface="Arial"/>
              </a:rPr>
              <a:t>z</a:t>
            </a: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e</a:t>
            </a:r>
            <a:r>
              <a:rPr sz="2300" spc="30" dirty="0">
                <a:solidFill>
                  <a:srgbClr val="0C0C0C"/>
                </a:solidFill>
                <a:latin typeface="Arial"/>
                <a:cs typeface="Arial"/>
              </a:rPr>
              <a:t>r</a:t>
            </a:r>
            <a:r>
              <a:rPr sz="2300" spc="15" dirty="0">
                <a:solidFill>
                  <a:srgbClr val="0C0C0C"/>
                </a:solidFill>
                <a:latin typeface="Arial"/>
                <a:cs typeface="Arial"/>
              </a:rPr>
              <a:t>i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nd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e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k</a:t>
            </a:r>
            <a:r>
              <a:rPr sz="2300" spc="15" dirty="0">
                <a:solidFill>
                  <a:srgbClr val="0C0C0C"/>
                </a:solidFill>
                <a:latin typeface="Arial"/>
                <a:cs typeface="Arial"/>
              </a:rPr>
              <a:t>i</a:t>
            </a:r>
            <a:r>
              <a:rPr sz="2300" spc="-20" dirty="0">
                <a:solidFill>
                  <a:srgbClr val="0C0C0C"/>
                </a:solidFill>
                <a:latin typeface="Arial"/>
                <a:cs typeface="Arial"/>
              </a:rPr>
              <a:t>;</a:t>
            </a:r>
            <a:r>
              <a:rPr sz="2300" spc="-7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300" spc="-17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00" spc="-155" dirty="0">
                <a:solidFill>
                  <a:srgbClr val="FF0000"/>
                </a:solidFill>
                <a:latin typeface="Arial"/>
                <a:cs typeface="Arial"/>
              </a:rPr>
              <a:t>ğı</a:t>
            </a:r>
            <a:r>
              <a:rPr sz="2300" spc="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300" spc="-125" dirty="0">
                <a:solidFill>
                  <a:srgbClr val="FF0000"/>
                </a:solidFill>
                <a:latin typeface="Arial"/>
                <a:cs typeface="Arial"/>
              </a:rPr>
              <a:t>ı</a:t>
            </a:r>
            <a:r>
              <a:rPr sz="2300" spc="-7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300" spc="-114" dirty="0">
                <a:solidFill>
                  <a:srgbClr val="FF0000"/>
                </a:solidFill>
                <a:latin typeface="Arial"/>
                <a:cs typeface="Arial"/>
              </a:rPr>
              <a:t>ı</a:t>
            </a:r>
            <a:r>
              <a:rPr sz="2300" spc="-7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300" spc="-114" dirty="0">
                <a:solidFill>
                  <a:srgbClr val="FF0000"/>
                </a:solidFill>
                <a:latin typeface="Arial"/>
                <a:cs typeface="Arial"/>
              </a:rPr>
              <a:t>ı</a:t>
            </a:r>
            <a:r>
              <a:rPr sz="2300" spc="-75" dirty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300" spc="-17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00" spc="-7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,</a:t>
            </a:r>
            <a:r>
              <a:rPr sz="2300" spc="-13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300" spc="-1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00" spc="-5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300" spc="-9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00" spc="1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300" spc="-114" dirty="0">
                <a:solidFill>
                  <a:srgbClr val="FF0000"/>
                </a:solidFill>
                <a:latin typeface="Arial"/>
                <a:cs typeface="Arial"/>
              </a:rPr>
              <a:t>ı</a:t>
            </a:r>
            <a:r>
              <a:rPr sz="2300" spc="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300" spc="-7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300" spc="-18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00" spc="-25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300" spc="-114" dirty="0">
                <a:solidFill>
                  <a:srgbClr val="FF0000"/>
                </a:solidFill>
                <a:latin typeface="Arial"/>
                <a:cs typeface="Arial"/>
              </a:rPr>
              <a:t>ı</a:t>
            </a:r>
            <a:r>
              <a:rPr sz="2300" spc="-75" dirty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300" spc="-18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00" spc="-5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,</a:t>
            </a:r>
            <a:r>
              <a:rPr sz="2300" spc="-254" dirty="0">
                <a:solidFill>
                  <a:srgbClr val="330099"/>
                </a:solidFill>
                <a:latin typeface="Arial"/>
                <a:cs typeface="Arial"/>
              </a:rPr>
              <a:t>s</a:t>
            </a:r>
            <a:r>
              <a:rPr sz="2300" spc="15" dirty="0">
                <a:solidFill>
                  <a:srgbClr val="330099"/>
                </a:solidFill>
                <a:latin typeface="Arial"/>
                <a:cs typeface="Arial"/>
              </a:rPr>
              <a:t>ili</a:t>
            </a:r>
            <a:r>
              <a:rPr sz="2300" spc="-75" dirty="0">
                <a:solidFill>
                  <a:srgbClr val="330099"/>
                </a:solidFill>
                <a:latin typeface="Arial"/>
                <a:cs typeface="Arial"/>
              </a:rPr>
              <a:t>n</a:t>
            </a:r>
            <a:r>
              <a:rPr sz="2300" spc="-70" dirty="0">
                <a:solidFill>
                  <a:srgbClr val="330099"/>
                </a:solidFill>
                <a:latin typeface="Arial"/>
                <a:cs typeface="Arial"/>
              </a:rPr>
              <a:t>m</a:t>
            </a:r>
            <a:r>
              <a:rPr sz="2300" spc="-130" dirty="0">
                <a:solidFill>
                  <a:srgbClr val="330099"/>
                </a:solidFill>
                <a:latin typeface="Arial"/>
                <a:cs typeface="Arial"/>
              </a:rPr>
              <a:t>e</a:t>
            </a:r>
            <a:r>
              <a:rPr sz="2300" spc="-254" dirty="0">
                <a:solidFill>
                  <a:srgbClr val="330099"/>
                </a:solidFill>
                <a:latin typeface="Arial"/>
                <a:cs typeface="Arial"/>
              </a:rPr>
              <a:t>s</a:t>
            </a:r>
            <a:r>
              <a:rPr sz="2300" spc="15" dirty="0">
                <a:solidFill>
                  <a:srgbClr val="330099"/>
                </a:solidFill>
                <a:latin typeface="Arial"/>
                <a:cs typeface="Arial"/>
              </a:rPr>
              <a:t>i</a:t>
            </a:r>
            <a:r>
              <a:rPr sz="2300" spc="-75" dirty="0">
                <a:solidFill>
                  <a:srgbClr val="330099"/>
                </a:solidFill>
                <a:latin typeface="Arial"/>
                <a:cs typeface="Arial"/>
              </a:rPr>
              <a:t>nd</a:t>
            </a:r>
            <a:r>
              <a:rPr sz="2300" spc="-130" dirty="0">
                <a:solidFill>
                  <a:srgbClr val="330099"/>
                </a:solidFill>
                <a:latin typeface="Arial"/>
                <a:cs typeface="Arial"/>
              </a:rPr>
              <a:t>e</a:t>
            </a:r>
            <a:r>
              <a:rPr sz="2300" spc="-65" dirty="0">
                <a:solidFill>
                  <a:srgbClr val="330099"/>
                </a:solidFill>
                <a:latin typeface="Arial"/>
                <a:cs typeface="Arial"/>
              </a:rPr>
              <a:t>n</a:t>
            </a:r>
            <a:r>
              <a:rPr sz="2300" dirty="0">
                <a:solidFill>
                  <a:srgbClr val="330099"/>
                </a:solidFill>
                <a:latin typeface="Arial"/>
                <a:cs typeface="Arial"/>
              </a:rPr>
              <a:t>	</a:t>
            </a:r>
            <a:r>
              <a:rPr sz="2300" spc="-35" dirty="0">
                <a:solidFill>
                  <a:srgbClr val="0C0C0C"/>
                </a:solidFill>
                <a:latin typeface="Arial"/>
                <a:cs typeface="Arial"/>
              </a:rPr>
              <a:t>b</a:t>
            </a:r>
            <a:r>
              <a:rPr sz="2300" spc="-30" dirty="0">
                <a:solidFill>
                  <a:srgbClr val="0C0C0C"/>
                </a:solidFill>
                <a:latin typeface="Arial"/>
                <a:cs typeface="Arial"/>
              </a:rPr>
              <a:t>i</a:t>
            </a:r>
            <a:r>
              <a:rPr sz="2300" spc="40" dirty="0">
                <a:solidFill>
                  <a:srgbClr val="0C0C0C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0C0C0C"/>
                </a:solidFill>
                <a:latin typeface="Arial"/>
                <a:cs typeface="Arial"/>
              </a:rPr>
              <a:t>	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b</a:t>
            </a:r>
            <a:r>
              <a:rPr sz="2300" spc="15" dirty="0">
                <a:solidFill>
                  <a:srgbClr val="0C0C0C"/>
                </a:solidFill>
                <a:latin typeface="Arial"/>
                <a:cs typeface="Arial"/>
              </a:rPr>
              <a:t>l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o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k</a:t>
            </a:r>
            <a:r>
              <a:rPr sz="2300" spc="135" dirty="0">
                <a:solidFill>
                  <a:srgbClr val="0C0C0C"/>
                </a:solidFill>
                <a:latin typeface="Arial"/>
                <a:cs typeface="Arial"/>
              </a:rPr>
              <a:t>t</a:t>
            </a:r>
            <a:r>
              <a:rPr sz="2300" spc="-170" dirty="0">
                <a:solidFill>
                  <a:srgbClr val="0C0C0C"/>
                </a:solidFill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069" y="3119120"/>
            <a:ext cx="1308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9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6950" y="2294889"/>
            <a:ext cx="8571865" cy="14370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1280" marR="5080">
              <a:lnSpc>
                <a:spcPts val="2500"/>
              </a:lnSpc>
              <a:spcBef>
                <a:spcPts val="420"/>
              </a:spcBef>
            </a:pP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sorun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meydana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geldiğinde </a:t>
            </a:r>
            <a:r>
              <a:rPr sz="2300" spc="-80" dirty="0">
                <a:solidFill>
                  <a:srgbClr val="762852"/>
                </a:solidFill>
                <a:latin typeface="Arial"/>
                <a:cs typeface="Arial"/>
              </a:rPr>
              <a:t>yeniden oluşturulmasından </a:t>
            </a:r>
            <a:r>
              <a:rPr sz="2300" spc="-55" dirty="0">
                <a:solidFill>
                  <a:srgbClr val="0C0C0C"/>
                </a:solidFill>
                <a:latin typeface="Arial"/>
                <a:cs typeface="Arial"/>
              </a:rPr>
              <a:t>her </a:t>
            </a:r>
            <a:r>
              <a:rPr sz="2300" spc="10" dirty="0">
                <a:solidFill>
                  <a:srgbClr val="0C0C0C"/>
                </a:solidFill>
                <a:latin typeface="Arial"/>
                <a:cs typeface="Arial"/>
              </a:rPr>
              <a:t>türlü </a:t>
            </a:r>
            <a:r>
              <a:rPr sz="2300" spc="-135" dirty="0">
                <a:solidFill>
                  <a:srgbClr val="0C0C0C"/>
                </a:solidFill>
                <a:latin typeface="Arial"/>
                <a:cs typeface="Arial"/>
              </a:rPr>
              <a:t>dosya 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erişiminden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60" dirty="0">
                <a:solidFill>
                  <a:srgbClr val="0C0C0C"/>
                </a:solidFill>
                <a:latin typeface="Arial"/>
                <a:cs typeface="Arial"/>
              </a:rPr>
              <a:t>sorumludur.</a:t>
            </a:r>
            <a:endParaRPr sz="2300">
              <a:latin typeface="Arial"/>
              <a:cs typeface="Arial"/>
            </a:endParaRPr>
          </a:p>
          <a:p>
            <a:pPr marL="81280" marR="12065" indent="-68580">
              <a:lnSpc>
                <a:spcPts val="2500"/>
              </a:lnSpc>
              <a:spcBef>
                <a:spcPts val="830"/>
              </a:spcBef>
            </a:pPr>
            <a:r>
              <a:rPr sz="2300" spc="-204" dirty="0">
                <a:solidFill>
                  <a:srgbClr val="0C0C0C"/>
                </a:solidFill>
                <a:latin typeface="Arial"/>
                <a:cs typeface="Arial"/>
              </a:rPr>
              <a:t>Kısacası </a:t>
            </a:r>
            <a:r>
              <a:rPr sz="2300" spc="-330" dirty="0">
                <a:solidFill>
                  <a:srgbClr val="0C0C0C"/>
                </a:solidFill>
                <a:latin typeface="Arial"/>
                <a:cs typeface="Arial"/>
              </a:rPr>
              <a:t>HDFS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üzerindeki </a:t>
            </a:r>
            <a:r>
              <a:rPr sz="2300" dirty="0">
                <a:solidFill>
                  <a:srgbClr val="0C0C0C"/>
                </a:solidFill>
                <a:latin typeface="Arial"/>
                <a:cs typeface="Arial"/>
              </a:rPr>
              <a:t>tüm 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dosyalar </a:t>
            </a:r>
            <a:r>
              <a:rPr sz="2300" spc="-95" dirty="0">
                <a:solidFill>
                  <a:srgbClr val="0C0C0C"/>
                </a:solidFill>
                <a:latin typeface="Arial"/>
                <a:cs typeface="Arial"/>
              </a:rPr>
              <a:t>hakkındaki </a:t>
            </a:r>
            <a:r>
              <a:rPr sz="2300" spc="-40" dirty="0">
                <a:solidFill>
                  <a:srgbClr val="0C0C0C"/>
                </a:solidFill>
                <a:latin typeface="Arial"/>
                <a:cs typeface="Arial"/>
              </a:rPr>
              <a:t>bilgiler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(metadata) 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NameNode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tarafından </a:t>
            </a:r>
            <a:r>
              <a:rPr sz="2300" spc="-105" dirty="0">
                <a:solidFill>
                  <a:srgbClr val="0C0C0C"/>
                </a:solidFill>
                <a:latin typeface="Arial"/>
                <a:cs typeface="Arial"/>
              </a:rPr>
              <a:t>saklanır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ve</a:t>
            </a:r>
            <a:r>
              <a:rPr sz="2300" spc="-21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0C0C0C"/>
                </a:solidFill>
                <a:latin typeface="Arial"/>
                <a:cs typeface="Arial"/>
              </a:rPr>
              <a:t>yönetilir.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69" y="3774439"/>
            <a:ext cx="606996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45652"/>
              <a:buFont typeface="DejaVu Sans"/>
              <a:buChar char="●"/>
              <a:tabLst>
                <a:tab pos="201930" algn="l"/>
              </a:tabLst>
            </a:pPr>
            <a:r>
              <a:rPr sz="2300" spc="-105" dirty="0">
                <a:solidFill>
                  <a:srgbClr val="0C0C0C"/>
                </a:solidFill>
                <a:latin typeface="Arial"/>
                <a:cs typeface="Arial"/>
              </a:rPr>
              <a:t>Her </a:t>
            </a:r>
            <a:r>
              <a:rPr sz="2300" spc="-95" dirty="0">
                <a:solidFill>
                  <a:srgbClr val="0C0C0C"/>
                </a:solidFill>
                <a:latin typeface="Arial"/>
                <a:cs typeface="Arial"/>
              </a:rPr>
              <a:t>kümede 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yalnızca </a:t>
            </a:r>
            <a:r>
              <a:rPr sz="2300" spc="-5" dirty="0">
                <a:solidFill>
                  <a:srgbClr val="0C0C0C"/>
                </a:solidFill>
                <a:latin typeface="Arial"/>
                <a:cs typeface="Arial"/>
              </a:rPr>
              <a:t>bir </a:t>
            </a:r>
            <a:r>
              <a:rPr sz="2300" spc="-60" dirty="0">
                <a:solidFill>
                  <a:srgbClr val="0C0C0C"/>
                </a:solidFill>
                <a:latin typeface="Arial"/>
                <a:cs typeface="Arial"/>
              </a:rPr>
              <a:t>adet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NameNode</a:t>
            </a:r>
            <a:r>
              <a:rPr sz="2300" spc="-39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0C0C0C"/>
                </a:solidFill>
                <a:latin typeface="Arial"/>
                <a:cs typeface="Arial"/>
              </a:rPr>
              <a:t>olabilir.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350" y="1638467"/>
            <a:ext cx="8075660" cy="1667705"/>
          </a:xfrm>
          <a:prstGeom prst="rect">
            <a:avLst/>
          </a:prstGeom>
        </p:spPr>
        <p:txBody>
          <a:bodyPr vert="horz" wrap="square" lIns="0" tIns="116146" rIns="0" bIns="0" rtlCol="0">
            <a:spAutoFit/>
          </a:bodyPr>
          <a:lstStyle/>
          <a:p>
            <a:pPr marL="13994">
              <a:spcBef>
                <a:spcPts val="915"/>
              </a:spcBef>
            </a:pPr>
            <a:r>
              <a:rPr sz="3306" b="1" spc="33" dirty="0">
                <a:latin typeface="Arial"/>
                <a:cs typeface="Arial"/>
              </a:rPr>
              <a:t>NameNode </a:t>
            </a:r>
            <a:r>
              <a:rPr sz="3306" b="1" spc="17" dirty="0">
                <a:latin typeface="Arial"/>
                <a:cs typeface="Arial"/>
              </a:rPr>
              <a:t>yedeği</a:t>
            </a:r>
            <a:r>
              <a:rPr sz="3306" b="1" spc="-292" dirty="0">
                <a:latin typeface="Arial"/>
                <a:cs typeface="Arial"/>
              </a:rPr>
              <a:t> </a:t>
            </a:r>
            <a:r>
              <a:rPr sz="3306" b="1" spc="11" dirty="0">
                <a:latin typeface="Arial"/>
                <a:cs typeface="Arial"/>
              </a:rPr>
              <a:t>değildir!</a:t>
            </a:r>
            <a:endParaRPr sz="3306">
              <a:latin typeface="Arial"/>
              <a:cs typeface="Arial"/>
            </a:endParaRPr>
          </a:p>
          <a:p>
            <a:pPr marL="1021571" marR="5598" indent="-505888">
              <a:lnSpc>
                <a:spcPct val="121100"/>
              </a:lnSpc>
              <a:spcBef>
                <a:spcPts val="804"/>
              </a:spcBef>
              <a:buSzPct val="125000"/>
              <a:buChar char="●"/>
              <a:tabLst>
                <a:tab pos="1020872" algn="l"/>
                <a:tab pos="1021571" algn="l"/>
              </a:tabLst>
            </a:pPr>
            <a:r>
              <a:rPr sz="2645" spc="-77" dirty="0">
                <a:latin typeface="Arial"/>
                <a:cs typeface="Arial"/>
              </a:rPr>
              <a:t>Sadece </a:t>
            </a:r>
            <a:r>
              <a:rPr sz="2645" spc="22" dirty="0">
                <a:latin typeface="Arial"/>
                <a:cs typeface="Arial"/>
              </a:rPr>
              <a:t>NameNode </a:t>
            </a:r>
            <a:r>
              <a:rPr sz="2645" spc="55" dirty="0">
                <a:latin typeface="Arial"/>
                <a:cs typeface="Arial"/>
              </a:rPr>
              <a:t>tarafından </a:t>
            </a:r>
            <a:r>
              <a:rPr sz="2645" spc="-6" dirty="0">
                <a:latin typeface="Arial"/>
                <a:cs typeface="Arial"/>
              </a:rPr>
              <a:t>yapılmayan</a:t>
            </a:r>
            <a:r>
              <a:rPr sz="2645" spc="-463" dirty="0">
                <a:latin typeface="Arial"/>
                <a:cs typeface="Arial"/>
              </a:rPr>
              <a:t> </a:t>
            </a:r>
            <a:r>
              <a:rPr sz="2645" spc="-39" dirty="0">
                <a:latin typeface="Arial"/>
                <a:cs typeface="Arial"/>
              </a:rPr>
              <a:t>bazı  </a:t>
            </a:r>
            <a:r>
              <a:rPr sz="2645" spc="72" dirty="0">
                <a:latin typeface="Arial"/>
                <a:cs typeface="Arial"/>
              </a:rPr>
              <a:t>görevleri </a:t>
            </a:r>
            <a:r>
              <a:rPr sz="2645" spc="44" dirty="0">
                <a:latin typeface="Arial"/>
                <a:cs typeface="Arial"/>
              </a:rPr>
              <a:t>yerine</a:t>
            </a:r>
            <a:r>
              <a:rPr sz="2645" spc="-331" dirty="0">
                <a:latin typeface="Arial"/>
                <a:cs typeface="Arial"/>
              </a:rPr>
              <a:t> </a:t>
            </a:r>
            <a:r>
              <a:rPr sz="2645" spc="116" dirty="0">
                <a:latin typeface="Arial"/>
                <a:cs typeface="Arial"/>
              </a:rPr>
              <a:t>getirir</a:t>
            </a:r>
            <a:endParaRPr sz="2645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8461" y="729548"/>
            <a:ext cx="5213985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-11" dirty="0"/>
              <a:t>SecondaryNameNode</a:t>
            </a:r>
            <a:endParaRPr sz="396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461" y="729548"/>
            <a:ext cx="2465658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83" dirty="0"/>
              <a:t>DataNode</a:t>
            </a:r>
            <a:endParaRPr sz="3967"/>
          </a:p>
        </p:txBody>
      </p:sp>
      <p:sp>
        <p:nvSpPr>
          <p:cNvPr id="3" name="object 3"/>
          <p:cNvSpPr txBox="1"/>
          <p:nvPr/>
        </p:nvSpPr>
        <p:spPr>
          <a:xfrm>
            <a:off x="873351" y="1644534"/>
            <a:ext cx="8546541" cy="4917944"/>
          </a:xfrm>
          <a:prstGeom prst="rect">
            <a:avLst/>
          </a:prstGeom>
        </p:spPr>
        <p:txBody>
          <a:bodyPr vert="horz" wrap="square" lIns="0" tIns="110549" rIns="0" bIns="0" rtlCol="0">
            <a:spAutoFit/>
          </a:bodyPr>
          <a:lstStyle/>
          <a:p>
            <a:pPr marL="13994">
              <a:spcBef>
                <a:spcPts val="871"/>
              </a:spcBef>
            </a:pPr>
            <a:r>
              <a:rPr sz="3306" b="1" spc="77" dirty="0">
                <a:latin typeface="Arial"/>
                <a:cs typeface="Arial"/>
              </a:rPr>
              <a:t>Verilerin </a:t>
            </a:r>
            <a:r>
              <a:rPr sz="3306" b="1" spc="-39" dirty="0">
                <a:latin typeface="Arial"/>
                <a:cs typeface="Arial"/>
              </a:rPr>
              <a:t>bulunduğu</a:t>
            </a:r>
            <a:r>
              <a:rPr sz="3306" b="1" spc="-342" dirty="0">
                <a:latin typeface="Arial"/>
                <a:cs typeface="Arial"/>
              </a:rPr>
              <a:t> </a:t>
            </a:r>
            <a:r>
              <a:rPr sz="3306" b="1" spc="-39" dirty="0">
                <a:latin typeface="Arial"/>
                <a:cs typeface="Arial"/>
              </a:rPr>
              <a:t>düğümdür</a:t>
            </a:r>
            <a:endParaRPr sz="3306">
              <a:latin typeface="Arial"/>
              <a:cs typeface="Arial"/>
            </a:endParaRPr>
          </a:p>
          <a:p>
            <a:pPr marL="1021571" indent="-505888">
              <a:spcBef>
                <a:spcPts val="1421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spc="50" dirty="0">
                <a:latin typeface="Arial"/>
                <a:cs typeface="Arial"/>
              </a:rPr>
              <a:t>Blok </a:t>
            </a:r>
            <a:r>
              <a:rPr sz="2645" spc="39" dirty="0">
                <a:latin typeface="Arial"/>
                <a:cs typeface="Arial"/>
              </a:rPr>
              <a:t>halinde </a:t>
            </a:r>
            <a:r>
              <a:rPr sz="2645" spc="6" dirty="0">
                <a:latin typeface="Arial"/>
                <a:cs typeface="Arial"/>
              </a:rPr>
              <a:t>dosyaları</a:t>
            </a:r>
            <a:r>
              <a:rPr sz="2645" spc="-474" dirty="0">
                <a:latin typeface="Arial"/>
                <a:cs typeface="Arial"/>
              </a:rPr>
              <a:t> </a:t>
            </a:r>
            <a:r>
              <a:rPr sz="2645" dirty="0">
                <a:latin typeface="Arial"/>
                <a:cs typeface="Arial"/>
              </a:rPr>
              <a:t>saklar</a:t>
            </a:r>
            <a:endParaRPr sz="2645">
              <a:latin typeface="Arial"/>
              <a:cs typeface="Arial"/>
            </a:endParaRPr>
          </a:p>
          <a:p>
            <a:pPr marL="1021571" marR="229503" indent="-505888">
              <a:lnSpc>
                <a:spcPct val="122600"/>
              </a:lnSpc>
              <a:spcBef>
                <a:spcPts val="478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spc="28" dirty="0">
                <a:latin typeface="Arial"/>
                <a:cs typeface="Arial"/>
              </a:rPr>
              <a:t>Yedekli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77" dirty="0">
                <a:latin typeface="Arial"/>
                <a:cs typeface="Arial"/>
              </a:rPr>
              <a:t>olduğu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28" dirty="0">
                <a:latin typeface="Arial"/>
                <a:cs typeface="Arial"/>
              </a:rPr>
              <a:t>için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28" dirty="0">
                <a:latin typeface="Arial"/>
                <a:cs typeface="Arial"/>
              </a:rPr>
              <a:t>kapanması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39" dirty="0">
                <a:latin typeface="Arial"/>
                <a:cs typeface="Arial"/>
              </a:rPr>
              <a:t>halinde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55" dirty="0">
                <a:latin typeface="Arial"/>
                <a:cs typeface="Arial"/>
              </a:rPr>
              <a:t>veri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6" dirty="0">
                <a:latin typeface="Arial"/>
                <a:cs typeface="Arial"/>
              </a:rPr>
              <a:t>kaybı  </a:t>
            </a:r>
            <a:r>
              <a:rPr sz="2645" spc="-50" dirty="0">
                <a:latin typeface="Arial"/>
                <a:cs typeface="Arial"/>
              </a:rPr>
              <a:t>yaşanmaz</a:t>
            </a:r>
            <a:endParaRPr sz="2645">
              <a:latin typeface="Arial"/>
              <a:cs typeface="Arial"/>
            </a:endParaRPr>
          </a:p>
          <a:p>
            <a:pPr marL="1021571" marR="5598" indent="-505888">
              <a:lnSpc>
                <a:spcPct val="122600"/>
              </a:lnSpc>
              <a:spcBef>
                <a:spcPts val="83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spc="66" dirty="0">
                <a:latin typeface="Arial"/>
                <a:cs typeface="Arial"/>
              </a:rPr>
              <a:t>Veriler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66" dirty="0">
                <a:latin typeface="Arial"/>
                <a:cs typeface="Arial"/>
              </a:rPr>
              <a:t>bu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66" dirty="0">
                <a:latin typeface="Arial"/>
                <a:cs typeface="Arial"/>
              </a:rPr>
              <a:t>düğümlerde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77" dirty="0">
                <a:latin typeface="Arial"/>
                <a:cs typeface="Arial"/>
              </a:rPr>
              <a:t>olduğu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28" dirty="0">
                <a:latin typeface="Arial"/>
                <a:cs typeface="Arial"/>
              </a:rPr>
              <a:t>için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dirty="0">
                <a:latin typeface="Arial"/>
                <a:cs typeface="Arial"/>
              </a:rPr>
              <a:t>analiz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55" dirty="0">
                <a:latin typeface="Arial"/>
                <a:cs typeface="Arial"/>
              </a:rPr>
              <a:t>işlemleri  </a:t>
            </a:r>
            <a:r>
              <a:rPr sz="2645" spc="44" dirty="0">
                <a:latin typeface="Arial"/>
                <a:cs typeface="Arial"/>
              </a:rPr>
              <a:t>de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66" dirty="0">
                <a:latin typeface="Arial"/>
                <a:cs typeface="Arial"/>
              </a:rPr>
              <a:t>bu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72" dirty="0">
                <a:latin typeface="Arial"/>
                <a:cs typeface="Arial"/>
              </a:rPr>
              <a:t>düğümler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39" dirty="0">
                <a:latin typeface="Arial"/>
                <a:cs typeface="Arial"/>
              </a:rPr>
              <a:t>üzerinde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28" dirty="0">
                <a:latin typeface="Arial"/>
                <a:cs typeface="Arial"/>
              </a:rPr>
              <a:t>çalışır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804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spc="6" dirty="0">
                <a:latin typeface="Arial"/>
                <a:cs typeface="Arial"/>
              </a:rPr>
              <a:t>Küme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28" dirty="0">
                <a:latin typeface="Arial"/>
                <a:cs typeface="Arial"/>
              </a:rPr>
              <a:t>içerisinde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72" dirty="0">
                <a:latin typeface="Arial"/>
                <a:cs typeface="Arial"/>
              </a:rPr>
              <a:t>birden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28" dirty="0">
                <a:latin typeface="Arial"/>
                <a:cs typeface="Arial"/>
              </a:rPr>
              <a:t>fazla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77" dirty="0">
                <a:latin typeface="Arial"/>
                <a:cs typeface="Arial"/>
              </a:rPr>
              <a:t>olabilir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33" dirty="0">
                <a:latin typeface="Arial"/>
                <a:cs typeface="Arial"/>
              </a:rPr>
              <a:t>(olmalıdır)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1196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spc="6" dirty="0">
                <a:latin typeface="Arial"/>
                <a:cs typeface="Arial"/>
              </a:rPr>
              <a:t>4000+ </a:t>
            </a:r>
            <a:r>
              <a:rPr sz="2645" spc="50" dirty="0">
                <a:latin typeface="Arial"/>
                <a:cs typeface="Arial"/>
              </a:rPr>
              <a:t>düğüme </a:t>
            </a:r>
            <a:r>
              <a:rPr sz="2645" spc="17" dirty="0">
                <a:latin typeface="Arial"/>
                <a:cs typeface="Arial"/>
              </a:rPr>
              <a:t>kadar</a:t>
            </a:r>
            <a:r>
              <a:rPr sz="2645" spc="-441" dirty="0">
                <a:latin typeface="Arial"/>
                <a:cs typeface="Arial"/>
              </a:rPr>
              <a:t> </a:t>
            </a:r>
            <a:r>
              <a:rPr sz="2645" spc="61" dirty="0">
                <a:latin typeface="Arial"/>
                <a:cs typeface="Arial"/>
              </a:rPr>
              <a:t>büyüyebilir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1201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b="1" spc="-66" dirty="0">
                <a:latin typeface="Arial"/>
                <a:cs typeface="Arial"/>
              </a:rPr>
              <a:t>Sayısı </a:t>
            </a:r>
            <a:r>
              <a:rPr sz="2645" b="1" spc="72" dirty="0">
                <a:latin typeface="Arial"/>
                <a:cs typeface="Arial"/>
              </a:rPr>
              <a:t>arttıkça</a:t>
            </a:r>
            <a:r>
              <a:rPr sz="2645" b="1" spc="-533" dirty="0">
                <a:latin typeface="Arial"/>
                <a:cs typeface="Arial"/>
              </a:rPr>
              <a:t> </a:t>
            </a:r>
            <a:r>
              <a:rPr sz="2645" b="1" spc="11" dirty="0">
                <a:latin typeface="Arial"/>
                <a:cs typeface="Arial"/>
              </a:rPr>
              <a:t>performansı </a:t>
            </a:r>
            <a:r>
              <a:rPr sz="2645" b="1" spc="50" dirty="0">
                <a:latin typeface="Arial"/>
                <a:cs typeface="Arial"/>
              </a:rPr>
              <a:t>lineer </a:t>
            </a:r>
            <a:r>
              <a:rPr sz="2645" b="1" spc="33" dirty="0">
                <a:latin typeface="Arial"/>
                <a:cs typeface="Arial"/>
              </a:rPr>
              <a:t>olarak </a:t>
            </a:r>
            <a:r>
              <a:rPr sz="2645" b="1" spc="50" dirty="0">
                <a:latin typeface="Arial"/>
                <a:cs typeface="Arial"/>
              </a:rPr>
              <a:t>artar!</a:t>
            </a:r>
            <a:endParaRPr sz="2645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6820" y="989329"/>
            <a:ext cx="210756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D</a:t>
            </a:r>
            <a:r>
              <a:rPr spc="-10" dirty="0"/>
              <a:t>a</a:t>
            </a:r>
            <a:r>
              <a:rPr spc="-20" dirty="0"/>
              <a:t>t</a:t>
            </a:r>
            <a:r>
              <a:rPr spc="-10" dirty="0"/>
              <a:t>a</a:t>
            </a:r>
            <a:r>
              <a:rPr spc="-15" dirty="0"/>
              <a:t>N</a:t>
            </a:r>
            <a:r>
              <a:rPr spc="-10" dirty="0"/>
              <a:t>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369" y="2117090"/>
            <a:ext cx="7780020" cy="287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43478"/>
              <a:buFont typeface="DejaVu Sans"/>
              <a:buChar char="●"/>
              <a:tabLst>
                <a:tab pos="194310" algn="l"/>
              </a:tabLst>
            </a:pP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DataNode 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ise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işlevi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blokları </a:t>
            </a:r>
            <a:r>
              <a:rPr sz="2300" spc="-135" dirty="0">
                <a:solidFill>
                  <a:srgbClr val="0C0C0C"/>
                </a:solidFill>
                <a:latin typeface="Arial"/>
                <a:cs typeface="Arial"/>
              </a:rPr>
              <a:t>saklamak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olan </a:t>
            </a:r>
            <a:r>
              <a:rPr sz="2300" spc="-140" dirty="0">
                <a:solidFill>
                  <a:srgbClr val="0C0C0C"/>
                </a:solidFill>
                <a:latin typeface="Arial"/>
                <a:cs typeface="Arial"/>
              </a:rPr>
              <a:t>slave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(köle)</a:t>
            </a:r>
            <a:r>
              <a:rPr sz="2300" spc="-18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60" dirty="0">
                <a:solidFill>
                  <a:srgbClr val="0C0C0C"/>
                </a:solidFill>
                <a:latin typeface="Arial"/>
                <a:cs typeface="Arial"/>
              </a:rPr>
              <a:t>süreçtir.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DejaVu Sans"/>
              <a:buChar char="●"/>
            </a:pPr>
            <a:endParaRPr sz="3250">
              <a:latin typeface="Times New Roman"/>
              <a:cs typeface="Times New Roman"/>
            </a:endParaRPr>
          </a:p>
          <a:p>
            <a:pPr marL="259079" indent="-246379">
              <a:lnSpc>
                <a:spcPct val="100000"/>
              </a:lnSpc>
              <a:buClr>
                <a:srgbClr val="000000"/>
              </a:buClr>
              <a:buSzPct val="43478"/>
              <a:buFont typeface="DejaVu Sans"/>
              <a:buChar char="●"/>
              <a:tabLst>
                <a:tab pos="258445" algn="l"/>
                <a:tab pos="259079" algn="l"/>
              </a:tabLst>
            </a:pP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Her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DataNode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kendi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yerel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diskindeki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veriden</a:t>
            </a:r>
            <a:r>
              <a:rPr sz="2300" spc="-31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sorumludur.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DejaVu Sans"/>
              <a:buChar char="●"/>
            </a:pPr>
            <a:endParaRPr sz="32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buClr>
                <a:srgbClr val="000000"/>
              </a:buClr>
              <a:buSzPct val="43478"/>
              <a:buFont typeface="DejaVu Sans"/>
              <a:buChar char="●"/>
              <a:tabLst>
                <a:tab pos="194310" algn="l"/>
              </a:tabLst>
            </a:pPr>
            <a:r>
              <a:rPr sz="2300" spc="-135" dirty="0">
                <a:solidFill>
                  <a:srgbClr val="0C0C0C"/>
                </a:solidFill>
                <a:latin typeface="Arial"/>
                <a:cs typeface="Arial"/>
              </a:rPr>
              <a:t>Ayrıca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diğer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DataNode’lardaki </a:t>
            </a:r>
            <a:r>
              <a:rPr sz="2300" spc="-40" dirty="0">
                <a:solidFill>
                  <a:srgbClr val="0C0C0C"/>
                </a:solidFill>
                <a:latin typeface="Arial"/>
                <a:cs typeface="Arial"/>
              </a:rPr>
              <a:t>verilerin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yedeklerini </a:t>
            </a: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de</a:t>
            </a:r>
            <a:r>
              <a:rPr sz="2300" spc="-37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barındırır.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DejaVu Sans"/>
              <a:buChar char="●"/>
            </a:pPr>
            <a:endParaRPr sz="3300">
              <a:latin typeface="Times New Roman"/>
              <a:cs typeface="Times New Roman"/>
            </a:endParaRPr>
          </a:p>
          <a:p>
            <a:pPr marL="259079" indent="-246379">
              <a:lnSpc>
                <a:spcPct val="100000"/>
              </a:lnSpc>
              <a:buClr>
                <a:srgbClr val="000000"/>
              </a:buClr>
              <a:buSzPct val="43478"/>
              <a:buFont typeface="DejaVu Sans"/>
              <a:buChar char="●"/>
              <a:tabLst>
                <a:tab pos="258445" algn="l"/>
                <a:tab pos="259079" algn="l"/>
              </a:tabLst>
            </a:pP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DataNode’lar </a:t>
            </a:r>
            <a:r>
              <a:rPr sz="2300" spc="-105" dirty="0">
                <a:solidFill>
                  <a:srgbClr val="0C0C0C"/>
                </a:solidFill>
                <a:latin typeface="Arial"/>
                <a:cs typeface="Arial"/>
              </a:rPr>
              <a:t>küme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içerisinde </a:t>
            </a:r>
            <a:r>
              <a:rPr sz="2300" spc="-55" dirty="0">
                <a:solidFill>
                  <a:srgbClr val="0C0C0C"/>
                </a:solidFill>
                <a:latin typeface="Arial"/>
                <a:cs typeface="Arial"/>
              </a:rPr>
              <a:t>birden </a:t>
            </a:r>
            <a:r>
              <a:rPr sz="2300" spc="-105" dirty="0">
                <a:solidFill>
                  <a:srgbClr val="0C0C0C"/>
                </a:solidFill>
                <a:latin typeface="Arial"/>
                <a:cs typeface="Arial"/>
              </a:rPr>
              <a:t>fazla</a:t>
            </a:r>
            <a:r>
              <a:rPr sz="2300" spc="-2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0C0C0C"/>
                </a:solidFill>
                <a:latin typeface="Arial"/>
                <a:cs typeface="Arial"/>
              </a:rPr>
              <a:t>olabilir.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461" y="729548"/>
            <a:ext cx="2756023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6" dirty="0"/>
              <a:t>JobTracker</a:t>
            </a:r>
            <a:endParaRPr sz="3967"/>
          </a:p>
        </p:txBody>
      </p:sp>
      <p:sp>
        <p:nvSpPr>
          <p:cNvPr id="3" name="object 3"/>
          <p:cNvSpPr txBox="1"/>
          <p:nvPr/>
        </p:nvSpPr>
        <p:spPr>
          <a:xfrm>
            <a:off x="873350" y="1644534"/>
            <a:ext cx="8731956" cy="5374480"/>
          </a:xfrm>
          <a:prstGeom prst="rect">
            <a:avLst/>
          </a:prstGeom>
        </p:spPr>
        <p:txBody>
          <a:bodyPr vert="horz" wrap="square" lIns="0" tIns="110549" rIns="0" bIns="0" rtlCol="0">
            <a:spAutoFit/>
          </a:bodyPr>
          <a:lstStyle/>
          <a:p>
            <a:pPr marL="13994">
              <a:spcBef>
                <a:spcPts val="871"/>
              </a:spcBef>
            </a:pPr>
            <a:r>
              <a:rPr sz="3306" b="1" spc="-17" dirty="0">
                <a:latin typeface="Arial"/>
                <a:cs typeface="Arial"/>
              </a:rPr>
              <a:t>MapReduce </a:t>
            </a:r>
            <a:r>
              <a:rPr sz="3306" b="1" spc="11" dirty="0">
                <a:latin typeface="Arial"/>
                <a:cs typeface="Arial"/>
              </a:rPr>
              <a:t>işlerini </a:t>
            </a:r>
            <a:r>
              <a:rPr sz="3306" b="1" spc="88" dirty="0">
                <a:latin typeface="Arial"/>
                <a:cs typeface="Arial"/>
              </a:rPr>
              <a:t>takip</a:t>
            </a:r>
            <a:r>
              <a:rPr sz="3306" b="1" spc="-380" dirty="0">
                <a:latin typeface="Arial"/>
                <a:cs typeface="Arial"/>
              </a:rPr>
              <a:t> </a:t>
            </a:r>
            <a:r>
              <a:rPr sz="3306" b="1" spc="66" dirty="0">
                <a:latin typeface="Arial"/>
                <a:cs typeface="Arial"/>
              </a:rPr>
              <a:t>eder</a:t>
            </a:r>
            <a:endParaRPr sz="3306">
              <a:latin typeface="Arial"/>
              <a:cs typeface="Arial"/>
            </a:endParaRPr>
          </a:p>
          <a:p>
            <a:pPr marL="1021571" indent="-505888">
              <a:spcBef>
                <a:spcPts val="1421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spc="22" dirty="0">
                <a:latin typeface="Arial"/>
                <a:cs typeface="Arial"/>
              </a:rPr>
              <a:t>NameNode </a:t>
            </a:r>
            <a:r>
              <a:rPr sz="2645" spc="72" dirty="0">
                <a:latin typeface="Arial"/>
                <a:cs typeface="Arial"/>
              </a:rPr>
              <a:t>gibi</a:t>
            </a:r>
            <a:r>
              <a:rPr sz="2645" spc="-280" dirty="0">
                <a:latin typeface="Arial"/>
                <a:cs typeface="Arial"/>
              </a:rPr>
              <a:t> </a:t>
            </a:r>
            <a:r>
              <a:rPr sz="2645" spc="154" dirty="0">
                <a:latin typeface="Arial"/>
                <a:cs typeface="Arial"/>
              </a:rPr>
              <a:t>tektir</a:t>
            </a:r>
            <a:endParaRPr sz="2645">
              <a:latin typeface="Arial"/>
              <a:cs typeface="Arial"/>
            </a:endParaRPr>
          </a:p>
          <a:p>
            <a:pPr marL="1021571" marR="1197198" indent="-505888">
              <a:lnSpc>
                <a:spcPct val="122600"/>
              </a:lnSpc>
              <a:spcBef>
                <a:spcPts val="478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spc="50" dirty="0">
                <a:latin typeface="Arial"/>
                <a:cs typeface="Arial"/>
              </a:rPr>
              <a:t>İstemciler </a:t>
            </a:r>
            <a:r>
              <a:rPr sz="2645" spc="-11" dirty="0">
                <a:latin typeface="Arial"/>
                <a:cs typeface="Arial"/>
              </a:rPr>
              <a:t>MapReduce </a:t>
            </a:r>
            <a:r>
              <a:rPr sz="2645" spc="50" dirty="0">
                <a:latin typeface="Arial"/>
                <a:cs typeface="Arial"/>
              </a:rPr>
              <a:t>işlerini</a:t>
            </a:r>
            <a:r>
              <a:rPr sz="2645" spc="-408" dirty="0">
                <a:latin typeface="Arial"/>
                <a:cs typeface="Arial"/>
              </a:rPr>
              <a:t> </a:t>
            </a:r>
            <a:r>
              <a:rPr sz="2645" spc="17" dirty="0">
                <a:latin typeface="Arial"/>
                <a:cs typeface="Arial"/>
              </a:rPr>
              <a:t>JobTracker'a  </a:t>
            </a:r>
            <a:r>
              <a:rPr sz="2645" spc="77" dirty="0">
                <a:latin typeface="Arial"/>
                <a:cs typeface="Arial"/>
              </a:rPr>
              <a:t>gönderir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804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spc="28" dirty="0">
                <a:latin typeface="Arial"/>
                <a:cs typeface="Arial"/>
              </a:rPr>
              <a:t>İşleri </a:t>
            </a:r>
            <a:r>
              <a:rPr sz="2645" spc="72" dirty="0">
                <a:latin typeface="Arial"/>
                <a:cs typeface="Arial"/>
              </a:rPr>
              <a:t>diğer </a:t>
            </a:r>
            <a:r>
              <a:rPr sz="2645" spc="66" dirty="0">
                <a:latin typeface="Arial"/>
                <a:cs typeface="Arial"/>
              </a:rPr>
              <a:t>düğümlere</a:t>
            </a:r>
            <a:r>
              <a:rPr sz="2645" spc="-485" dirty="0">
                <a:latin typeface="Arial"/>
                <a:cs typeface="Arial"/>
              </a:rPr>
              <a:t> </a:t>
            </a:r>
            <a:r>
              <a:rPr sz="2645" spc="55" dirty="0">
                <a:latin typeface="Arial"/>
                <a:cs typeface="Arial"/>
              </a:rPr>
              <a:t>dağıtır</a:t>
            </a:r>
            <a:endParaRPr sz="2645">
              <a:latin typeface="Arial"/>
              <a:cs typeface="Arial"/>
            </a:endParaRPr>
          </a:p>
          <a:p>
            <a:pPr marL="1021571" indent="-505888">
              <a:spcBef>
                <a:spcPts val="1196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spc="-88" dirty="0">
                <a:latin typeface="Arial"/>
                <a:cs typeface="Arial"/>
              </a:rPr>
              <a:t>İş </a:t>
            </a:r>
            <a:r>
              <a:rPr sz="2645" dirty="0">
                <a:latin typeface="Arial"/>
                <a:cs typeface="Arial"/>
              </a:rPr>
              <a:t>parçacıklarının </a:t>
            </a:r>
            <a:r>
              <a:rPr sz="2645" spc="66" dirty="0">
                <a:latin typeface="Arial"/>
                <a:cs typeface="Arial"/>
              </a:rPr>
              <a:t>durumunu </a:t>
            </a:r>
            <a:r>
              <a:rPr sz="2645" spc="88" dirty="0">
                <a:latin typeface="Arial"/>
                <a:cs typeface="Arial"/>
              </a:rPr>
              <a:t>takip</a:t>
            </a:r>
            <a:r>
              <a:rPr sz="2645" spc="-496" dirty="0">
                <a:latin typeface="Arial"/>
                <a:cs typeface="Arial"/>
              </a:rPr>
              <a:t> </a:t>
            </a:r>
            <a:r>
              <a:rPr sz="2645" spc="55" dirty="0">
                <a:latin typeface="Arial"/>
                <a:cs typeface="Arial"/>
              </a:rPr>
              <a:t>eder</a:t>
            </a:r>
            <a:endParaRPr sz="2645">
              <a:latin typeface="Arial"/>
              <a:cs typeface="Arial"/>
            </a:endParaRPr>
          </a:p>
          <a:p>
            <a:pPr marL="1021571" marR="5598" indent="-505888">
              <a:lnSpc>
                <a:spcPct val="122600"/>
              </a:lnSpc>
              <a:spcBef>
                <a:spcPts val="478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spc="50" dirty="0">
                <a:latin typeface="Arial"/>
                <a:cs typeface="Arial"/>
              </a:rPr>
              <a:t>Bir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33" dirty="0">
                <a:latin typeface="Arial"/>
                <a:cs typeface="Arial"/>
              </a:rPr>
              <a:t>iş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-17" dirty="0">
                <a:latin typeface="Arial"/>
                <a:cs typeface="Arial"/>
              </a:rPr>
              <a:t>parçacığında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33" dirty="0">
                <a:latin typeface="Arial"/>
                <a:cs typeface="Arial"/>
              </a:rPr>
              <a:t>sorun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28" dirty="0">
                <a:latin typeface="Arial"/>
                <a:cs typeface="Arial"/>
              </a:rPr>
              <a:t>olursa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55" dirty="0">
                <a:latin typeface="Arial"/>
                <a:cs typeface="Arial"/>
              </a:rPr>
              <a:t>bunu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17" dirty="0">
                <a:latin typeface="Arial"/>
                <a:cs typeface="Arial"/>
              </a:rPr>
              <a:t>sonlandırarak  </a:t>
            </a:r>
            <a:r>
              <a:rPr sz="2645" spc="28" dirty="0">
                <a:latin typeface="Arial"/>
                <a:cs typeface="Arial"/>
              </a:rPr>
              <a:t>yeni </a:t>
            </a:r>
            <a:r>
              <a:rPr sz="2645" spc="99" dirty="0">
                <a:latin typeface="Arial"/>
                <a:cs typeface="Arial"/>
              </a:rPr>
              <a:t>bir </a:t>
            </a:r>
            <a:r>
              <a:rPr sz="2645" spc="94" dirty="0">
                <a:latin typeface="Arial"/>
                <a:cs typeface="Arial"/>
              </a:rPr>
              <a:t>tekrar</a:t>
            </a:r>
            <a:r>
              <a:rPr sz="2645" spc="-512" dirty="0">
                <a:latin typeface="Arial"/>
                <a:cs typeface="Arial"/>
              </a:rPr>
              <a:t> </a:t>
            </a:r>
            <a:r>
              <a:rPr sz="2645" spc="22" dirty="0">
                <a:latin typeface="Arial"/>
                <a:cs typeface="Arial"/>
              </a:rPr>
              <a:t>çalıştırır</a:t>
            </a:r>
            <a:endParaRPr sz="2645">
              <a:latin typeface="Arial"/>
              <a:cs typeface="Arial"/>
            </a:endParaRPr>
          </a:p>
          <a:p>
            <a:pPr marL="1021571" marR="948802" indent="-505888">
              <a:lnSpc>
                <a:spcPct val="122600"/>
              </a:lnSpc>
              <a:spcBef>
                <a:spcPts val="88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spc="-77" dirty="0">
                <a:latin typeface="Arial"/>
                <a:cs typeface="Arial"/>
              </a:rPr>
              <a:t>Bazı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55" dirty="0">
                <a:latin typeface="Arial"/>
                <a:cs typeface="Arial"/>
              </a:rPr>
              <a:t>durumlarda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33" dirty="0">
                <a:latin typeface="Arial"/>
                <a:cs typeface="Arial"/>
              </a:rPr>
              <a:t>aynı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6" dirty="0">
                <a:latin typeface="Arial"/>
                <a:cs typeface="Arial"/>
              </a:rPr>
              <a:t>işi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11" dirty="0">
                <a:latin typeface="Arial"/>
                <a:cs typeface="Arial"/>
              </a:rPr>
              <a:t>yapan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72" dirty="0">
                <a:latin typeface="Arial"/>
                <a:cs typeface="Arial"/>
              </a:rPr>
              <a:t>birden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28" dirty="0">
                <a:latin typeface="Arial"/>
                <a:cs typeface="Arial"/>
              </a:rPr>
              <a:t>fazla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33" dirty="0">
                <a:latin typeface="Arial"/>
                <a:cs typeface="Arial"/>
              </a:rPr>
              <a:t>iş  </a:t>
            </a:r>
            <a:r>
              <a:rPr sz="2645" spc="-28" dirty="0">
                <a:latin typeface="Arial"/>
                <a:cs typeface="Arial"/>
              </a:rPr>
              <a:t>parçacığı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39" dirty="0">
                <a:latin typeface="Arial"/>
                <a:cs typeface="Arial"/>
              </a:rPr>
              <a:t>çalıştırabilir</a:t>
            </a:r>
            <a:endParaRPr sz="2645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829" y="895349"/>
            <a:ext cx="2321560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Job</a:t>
            </a:r>
            <a:r>
              <a:rPr spc="-155" dirty="0"/>
              <a:t>T</a:t>
            </a:r>
            <a:r>
              <a:rPr spc="-5" dirty="0"/>
              <a:t>r</a:t>
            </a:r>
            <a:r>
              <a:rPr spc="-15" dirty="0"/>
              <a:t>a</a:t>
            </a:r>
            <a:r>
              <a:rPr dirty="0"/>
              <a:t>c</a:t>
            </a:r>
            <a:r>
              <a:rPr spc="-5" dirty="0"/>
              <a:t>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490" y="2044700"/>
            <a:ext cx="1308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9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069" y="1960880"/>
            <a:ext cx="8393430" cy="6965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8580" marR="5080" indent="-55880">
              <a:lnSpc>
                <a:spcPts val="2500"/>
              </a:lnSpc>
              <a:spcBef>
                <a:spcPts val="420"/>
              </a:spcBef>
            </a:pPr>
            <a:r>
              <a:rPr sz="2300" spc="-135" dirty="0">
                <a:solidFill>
                  <a:srgbClr val="0C0C0C"/>
                </a:solidFill>
                <a:latin typeface="Arial"/>
                <a:cs typeface="Arial"/>
              </a:rPr>
              <a:t>JobTracker 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yazılan MapReduce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programının </a:t>
            </a:r>
            <a:r>
              <a:rPr sz="2300" spc="-95" dirty="0">
                <a:solidFill>
                  <a:srgbClr val="0C0C0C"/>
                </a:solidFill>
                <a:latin typeface="Arial"/>
                <a:cs typeface="Arial"/>
              </a:rPr>
              <a:t>küme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üzerinde dağıtılarak  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çalıştırılmasından</a:t>
            </a: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60" dirty="0">
                <a:solidFill>
                  <a:srgbClr val="0C0C0C"/>
                </a:solidFill>
                <a:latin typeface="Arial"/>
                <a:cs typeface="Arial"/>
              </a:rPr>
              <a:t>sorumludur.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206750"/>
            <a:ext cx="1308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9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69" y="3122930"/>
            <a:ext cx="7694295" cy="6965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8580" marR="5080" indent="-55880">
              <a:lnSpc>
                <a:spcPts val="2500"/>
              </a:lnSpc>
              <a:spcBef>
                <a:spcPts val="420"/>
              </a:spcBef>
            </a:pP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Ayrıca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dağıtılan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iş 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parçacıklarının </a:t>
            </a:r>
            <a:r>
              <a:rPr sz="2300" spc="-145" dirty="0">
                <a:solidFill>
                  <a:srgbClr val="0C0C0C"/>
                </a:solidFill>
                <a:latin typeface="Arial"/>
                <a:cs typeface="Arial"/>
              </a:rPr>
              <a:t>çalışması </a:t>
            </a:r>
            <a:r>
              <a:rPr sz="2300" spc="-135" dirty="0">
                <a:solidFill>
                  <a:srgbClr val="0C0C0C"/>
                </a:solidFill>
                <a:latin typeface="Arial"/>
                <a:cs typeface="Arial"/>
              </a:rPr>
              <a:t>sırasında </a:t>
            </a:r>
            <a:r>
              <a:rPr sz="2300" spc="-95" dirty="0">
                <a:solidFill>
                  <a:srgbClr val="0C0C0C"/>
                </a:solidFill>
                <a:latin typeface="Arial"/>
                <a:cs typeface="Arial"/>
              </a:rPr>
              <a:t>oluşabilecek 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herhangi </a:t>
            </a:r>
            <a:r>
              <a:rPr sz="2300" spc="-5" dirty="0">
                <a:solidFill>
                  <a:srgbClr val="0C0C0C"/>
                </a:solidFill>
                <a:latin typeface="Arial"/>
                <a:cs typeface="Arial"/>
              </a:rPr>
              <a:t>bir</a:t>
            </a:r>
            <a:r>
              <a:rPr sz="2300" spc="-16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60" dirty="0">
                <a:solidFill>
                  <a:srgbClr val="0C0C0C"/>
                </a:solidFill>
                <a:latin typeface="Arial"/>
                <a:cs typeface="Arial"/>
              </a:rPr>
              <a:t>problemde;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490" y="4368800"/>
            <a:ext cx="1308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9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069" y="4284979"/>
            <a:ext cx="7385684" cy="6965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8580" marR="5080" indent="-55880">
              <a:lnSpc>
                <a:spcPts val="2500"/>
              </a:lnSpc>
              <a:spcBef>
                <a:spcPts val="420"/>
              </a:spcBef>
            </a:pPr>
            <a:r>
              <a:rPr sz="2300" spc="-254" dirty="0">
                <a:solidFill>
                  <a:srgbClr val="0C0C0C"/>
                </a:solidFill>
                <a:latin typeface="Arial"/>
                <a:cs typeface="Arial"/>
              </a:rPr>
              <a:t>O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iş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parçacığının 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sonlandırılması </a:t>
            </a:r>
            <a:r>
              <a:rPr sz="2300" spc="-140" dirty="0">
                <a:solidFill>
                  <a:srgbClr val="0C0C0C"/>
                </a:solidFill>
                <a:latin typeface="Arial"/>
                <a:cs typeface="Arial"/>
              </a:rPr>
              <a:t>ya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da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yeniden </a:t>
            </a:r>
            <a:r>
              <a:rPr sz="2300" spc="-105" dirty="0">
                <a:solidFill>
                  <a:srgbClr val="0C0C0C"/>
                </a:solidFill>
                <a:latin typeface="Arial"/>
                <a:cs typeface="Arial"/>
              </a:rPr>
              <a:t>başlatılması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da 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JobTracker’ın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sorumluluğundadır.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461" y="729548"/>
            <a:ext cx="3003009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dirty="0"/>
              <a:t>TaskTracker</a:t>
            </a:r>
            <a:endParaRPr sz="3967"/>
          </a:p>
        </p:txBody>
      </p:sp>
      <p:sp>
        <p:nvSpPr>
          <p:cNvPr id="3" name="object 3"/>
          <p:cNvSpPr txBox="1"/>
          <p:nvPr/>
        </p:nvSpPr>
        <p:spPr>
          <a:xfrm>
            <a:off x="873351" y="1644534"/>
            <a:ext cx="8168716" cy="3238510"/>
          </a:xfrm>
          <a:prstGeom prst="rect">
            <a:avLst/>
          </a:prstGeom>
        </p:spPr>
        <p:txBody>
          <a:bodyPr vert="horz" wrap="square" lIns="0" tIns="110549" rIns="0" bIns="0" rtlCol="0">
            <a:spAutoFit/>
          </a:bodyPr>
          <a:lstStyle/>
          <a:p>
            <a:pPr marL="13994">
              <a:spcBef>
                <a:spcPts val="871"/>
              </a:spcBef>
            </a:pPr>
            <a:r>
              <a:rPr sz="3306" b="1" spc="-17" dirty="0">
                <a:latin typeface="Arial"/>
                <a:cs typeface="Arial"/>
              </a:rPr>
              <a:t>MapReduce </a:t>
            </a:r>
            <a:r>
              <a:rPr sz="3306" b="1" spc="22" dirty="0">
                <a:latin typeface="Arial"/>
                <a:cs typeface="Arial"/>
              </a:rPr>
              <a:t>işlemlerini</a:t>
            </a:r>
            <a:r>
              <a:rPr sz="3306" b="1" spc="-242" dirty="0">
                <a:latin typeface="Arial"/>
                <a:cs typeface="Arial"/>
              </a:rPr>
              <a:t> </a:t>
            </a:r>
            <a:r>
              <a:rPr sz="3306" b="1" spc="39" dirty="0">
                <a:latin typeface="Arial"/>
                <a:cs typeface="Arial"/>
              </a:rPr>
              <a:t>çalıştırır</a:t>
            </a:r>
            <a:endParaRPr sz="3306">
              <a:latin typeface="Arial"/>
              <a:cs typeface="Arial"/>
            </a:endParaRPr>
          </a:p>
          <a:p>
            <a:pPr marL="1021571" indent="-505888">
              <a:spcBef>
                <a:spcPts val="1421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spc="39" dirty="0">
                <a:latin typeface="Arial"/>
                <a:cs typeface="Arial"/>
              </a:rPr>
              <a:t>DataNode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72" dirty="0">
                <a:latin typeface="Arial"/>
                <a:cs typeface="Arial"/>
              </a:rPr>
              <a:t>ile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33" dirty="0">
                <a:latin typeface="Arial"/>
                <a:cs typeface="Arial"/>
              </a:rPr>
              <a:t>aynı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55" dirty="0">
                <a:latin typeface="Arial"/>
                <a:cs typeface="Arial"/>
              </a:rPr>
              <a:t>düğümde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77" dirty="0">
                <a:latin typeface="Arial"/>
                <a:cs typeface="Arial"/>
              </a:rPr>
              <a:t>bulunur</a:t>
            </a:r>
            <a:endParaRPr sz="2645">
              <a:latin typeface="Arial"/>
              <a:cs typeface="Arial"/>
            </a:endParaRPr>
          </a:p>
          <a:p>
            <a:pPr marL="1021571" marR="1717080" indent="-505888">
              <a:lnSpc>
                <a:spcPct val="122600"/>
              </a:lnSpc>
              <a:spcBef>
                <a:spcPts val="478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spc="17" dirty="0">
                <a:latin typeface="Arial"/>
                <a:cs typeface="Arial"/>
              </a:rPr>
              <a:t>JobTracker </a:t>
            </a:r>
            <a:r>
              <a:rPr sz="2645" spc="55" dirty="0">
                <a:latin typeface="Arial"/>
                <a:cs typeface="Arial"/>
              </a:rPr>
              <a:t>tarafından </a:t>
            </a:r>
            <a:r>
              <a:rPr sz="2645" spc="66" dirty="0">
                <a:latin typeface="Arial"/>
                <a:cs typeface="Arial"/>
              </a:rPr>
              <a:t>gönderilen</a:t>
            </a:r>
            <a:r>
              <a:rPr sz="2645" spc="-419" dirty="0">
                <a:latin typeface="Arial"/>
                <a:cs typeface="Arial"/>
              </a:rPr>
              <a:t> </a:t>
            </a:r>
            <a:r>
              <a:rPr sz="2645" spc="-33" dirty="0">
                <a:latin typeface="Arial"/>
                <a:cs typeface="Arial"/>
              </a:rPr>
              <a:t>iş  </a:t>
            </a:r>
            <a:r>
              <a:rPr sz="2645" dirty="0">
                <a:latin typeface="Arial"/>
                <a:cs typeface="Arial"/>
              </a:rPr>
              <a:t>parçacıklarından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66" dirty="0">
                <a:latin typeface="Arial"/>
                <a:cs typeface="Arial"/>
              </a:rPr>
              <a:t>sorumludur</a:t>
            </a:r>
            <a:endParaRPr sz="2645">
              <a:latin typeface="Arial"/>
              <a:cs typeface="Arial"/>
            </a:endParaRPr>
          </a:p>
          <a:p>
            <a:pPr marL="1021571" marR="5598" indent="-505888">
              <a:lnSpc>
                <a:spcPct val="122600"/>
              </a:lnSpc>
              <a:spcBef>
                <a:spcPts val="83"/>
              </a:spcBef>
              <a:buSzPct val="125000"/>
              <a:buFont typeface="Times New Roman"/>
              <a:buChar char="●"/>
              <a:tabLst>
                <a:tab pos="1020872" algn="l"/>
                <a:tab pos="1021571" algn="l"/>
              </a:tabLst>
            </a:pPr>
            <a:r>
              <a:rPr sz="2645" spc="28" dirty="0">
                <a:latin typeface="Arial"/>
                <a:cs typeface="Arial"/>
              </a:rPr>
              <a:t>Map</a:t>
            </a:r>
            <a:r>
              <a:rPr sz="2645" spc="-138" dirty="0">
                <a:latin typeface="Arial"/>
                <a:cs typeface="Arial"/>
              </a:rPr>
              <a:t> </a:t>
            </a:r>
            <a:r>
              <a:rPr sz="2645" spc="6" dirty="0">
                <a:latin typeface="Arial"/>
                <a:cs typeface="Arial"/>
              </a:rPr>
              <a:t>ve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-33" dirty="0">
                <a:latin typeface="Arial"/>
                <a:cs typeface="Arial"/>
              </a:rPr>
              <a:t>Reduce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72" dirty="0">
                <a:latin typeface="Arial"/>
                <a:cs typeface="Arial"/>
              </a:rPr>
              <a:t>görevlerini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17" dirty="0">
                <a:latin typeface="Arial"/>
                <a:cs typeface="Arial"/>
              </a:rPr>
              <a:t>çalıştırıp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dirty="0">
                <a:latin typeface="Arial"/>
                <a:cs typeface="Arial"/>
              </a:rPr>
              <a:t>sonuçlarını  </a:t>
            </a:r>
            <a:r>
              <a:rPr sz="2645" spc="17" dirty="0">
                <a:latin typeface="Arial"/>
                <a:cs typeface="Arial"/>
              </a:rPr>
              <a:t>JobTracker'a</a:t>
            </a:r>
            <a:r>
              <a:rPr sz="2645" spc="-132" dirty="0">
                <a:latin typeface="Arial"/>
                <a:cs typeface="Arial"/>
              </a:rPr>
              <a:t> </a:t>
            </a:r>
            <a:r>
              <a:rPr sz="2645" spc="126" dirty="0">
                <a:latin typeface="Arial"/>
                <a:cs typeface="Arial"/>
              </a:rPr>
              <a:t>iletir</a:t>
            </a:r>
            <a:endParaRPr sz="2645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90" y="1005840"/>
            <a:ext cx="2526030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TaskTracker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40" y="2096770"/>
            <a:ext cx="7215505" cy="1211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375" baseline="33333" dirty="0">
                <a:latin typeface="DejaVu Sans"/>
                <a:cs typeface="DejaVu Sans"/>
              </a:rPr>
              <a:t>➔ </a:t>
            </a:r>
            <a:r>
              <a:rPr sz="2300" spc="-150" dirty="0">
                <a:solidFill>
                  <a:srgbClr val="0C0C0C"/>
                </a:solidFill>
                <a:latin typeface="Arial"/>
                <a:cs typeface="Arial"/>
              </a:rPr>
              <a:t>TaskTracker, </a:t>
            </a:r>
            <a:r>
              <a:rPr sz="2300" spc="-95" dirty="0">
                <a:solidFill>
                  <a:srgbClr val="0C0C0C"/>
                </a:solidFill>
                <a:latin typeface="Arial"/>
                <a:cs typeface="Arial"/>
              </a:rPr>
              <a:t>DataNode’ların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bulunduğu </a:t>
            </a: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sunucularda</a:t>
            </a:r>
            <a:r>
              <a:rPr sz="2300" spc="-32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çalışır.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375" baseline="33333" dirty="0">
                <a:latin typeface="DejaVu Sans"/>
                <a:cs typeface="DejaVu Sans"/>
              </a:rPr>
              <a:t>➔ </a:t>
            </a: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JobTracker’dan 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tamamlanmak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üzere </a:t>
            </a: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iş </a:t>
            </a:r>
            <a:r>
              <a:rPr sz="2300" spc="-135" dirty="0">
                <a:solidFill>
                  <a:srgbClr val="0C0C0C"/>
                </a:solidFill>
                <a:latin typeface="Arial"/>
                <a:cs typeface="Arial"/>
              </a:rPr>
              <a:t>parçacığı </a:t>
            </a:r>
            <a:r>
              <a:rPr sz="2300" spc="-55" dirty="0">
                <a:solidFill>
                  <a:srgbClr val="0C0C0C"/>
                </a:solidFill>
                <a:latin typeface="Arial"/>
                <a:cs typeface="Arial"/>
              </a:rPr>
              <a:t>talep</a:t>
            </a:r>
            <a:r>
              <a:rPr sz="2300" spc="-34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eder.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" y="3851909"/>
            <a:ext cx="16383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50" dirty="0">
                <a:latin typeface="DejaVu Sans"/>
                <a:cs typeface="DejaVu Sans"/>
              </a:rPr>
              <a:t>➔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69" y="3769360"/>
            <a:ext cx="7960995" cy="6883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32715" marR="5080" indent="-120650">
              <a:lnSpc>
                <a:spcPts val="2470"/>
              </a:lnSpc>
              <a:spcBef>
                <a:spcPts val="409"/>
              </a:spcBef>
            </a:pPr>
            <a:r>
              <a:rPr sz="2300" spc="-140" dirty="0">
                <a:solidFill>
                  <a:srgbClr val="0C0C0C"/>
                </a:solidFill>
                <a:latin typeface="Arial"/>
                <a:cs typeface="Arial"/>
              </a:rPr>
              <a:t>JobTracker, </a:t>
            </a: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NameNode’un 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yardımıyla DataNode’un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lokal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diskindeki 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veriye </a:t>
            </a:r>
            <a:r>
              <a:rPr sz="2300" spc="-95" dirty="0">
                <a:solidFill>
                  <a:srgbClr val="0C0C0C"/>
                </a:solidFill>
                <a:latin typeface="Arial"/>
                <a:cs typeface="Arial"/>
              </a:rPr>
              <a:t>göre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en uygun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Map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işini </a:t>
            </a:r>
            <a:r>
              <a:rPr sz="2300" spc="-145" dirty="0">
                <a:solidFill>
                  <a:srgbClr val="0C0C0C"/>
                </a:solidFill>
                <a:latin typeface="Arial"/>
                <a:cs typeface="Arial"/>
              </a:rPr>
              <a:t>TaskTracker’a</a:t>
            </a:r>
            <a:r>
              <a:rPr sz="2300" spc="-35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0C0C0C"/>
                </a:solidFill>
                <a:latin typeface="Arial"/>
                <a:cs typeface="Arial"/>
              </a:rPr>
              <a:t>verir.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40" y="4919979"/>
            <a:ext cx="8047990" cy="1524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375" baseline="33333" dirty="0">
                <a:latin typeface="DejaVu Sans"/>
                <a:cs typeface="DejaVu Sans"/>
              </a:rPr>
              <a:t>➔ </a:t>
            </a:r>
            <a:r>
              <a:rPr sz="2300" spc="-185" dirty="0">
                <a:solidFill>
                  <a:srgbClr val="0C0C0C"/>
                </a:solidFill>
                <a:latin typeface="Arial"/>
                <a:cs typeface="Arial"/>
              </a:rPr>
              <a:t>Bu </a:t>
            </a:r>
            <a:r>
              <a:rPr sz="2300" spc="-105" dirty="0">
                <a:solidFill>
                  <a:srgbClr val="0C0C0C"/>
                </a:solidFill>
                <a:latin typeface="Arial"/>
                <a:cs typeface="Arial"/>
              </a:rPr>
              <a:t>şekilde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verilen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iş </a:t>
            </a: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parçacıkları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tamamlanır</a:t>
            </a:r>
            <a:r>
              <a:rPr sz="2300" spc="-35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385445" marR="5080" indent="-373380">
              <a:lnSpc>
                <a:spcPts val="2470"/>
              </a:lnSpc>
              <a:spcBef>
                <a:spcPts val="1500"/>
              </a:spcBef>
            </a:pPr>
            <a:r>
              <a:rPr sz="1500" spc="375" baseline="33333" dirty="0">
                <a:latin typeface="DejaVu Sans"/>
                <a:cs typeface="DejaVu Sans"/>
              </a:rPr>
              <a:t>➔ </a:t>
            </a:r>
            <a:r>
              <a:rPr sz="2300" spc="-180" dirty="0">
                <a:solidFill>
                  <a:srgbClr val="0C0C0C"/>
                </a:solidFill>
                <a:latin typeface="Arial"/>
                <a:cs typeface="Arial"/>
              </a:rPr>
              <a:t>Sonuç </a:t>
            </a:r>
            <a:r>
              <a:rPr sz="2300" spc="-110" dirty="0">
                <a:solidFill>
                  <a:srgbClr val="0C0C0C"/>
                </a:solidFill>
                <a:latin typeface="Arial"/>
                <a:cs typeface="Arial"/>
              </a:rPr>
              <a:t>çıktısı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yine </a:t>
            </a:r>
            <a:r>
              <a:rPr sz="2300" spc="-345" dirty="0">
                <a:solidFill>
                  <a:srgbClr val="0C0C0C"/>
                </a:solidFill>
                <a:latin typeface="Arial"/>
                <a:cs typeface="Arial"/>
              </a:rPr>
              <a:t>HDFS </a:t>
            </a:r>
            <a:r>
              <a:rPr sz="2300" spc="-95" dirty="0">
                <a:solidFill>
                  <a:srgbClr val="0C0C0C"/>
                </a:solidFill>
                <a:latin typeface="Arial"/>
                <a:cs typeface="Arial"/>
              </a:rPr>
              <a:t>üzerinde </a:t>
            </a:r>
            <a:r>
              <a:rPr sz="2300" spc="-15" dirty="0">
                <a:solidFill>
                  <a:srgbClr val="0C0C0C"/>
                </a:solidFill>
                <a:latin typeface="Arial"/>
                <a:cs typeface="Arial"/>
              </a:rPr>
              <a:t>bir </a:t>
            </a:r>
            <a:r>
              <a:rPr sz="2300" spc="-145" dirty="0">
                <a:solidFill>
                  <a:srgbClr val="0C0C0C"/>
                </a:solidFill>
                <a:latin typeface="Arial"/>
                <a:cs typeface="Arial"/>
              </a:rPr>
              <a:t>dosya </a:t>
            </a:r>
            <a:r>
              <a:rPr sz="2300" spc="-90" dirty="0">
                <a:solidFill>
                  <a:srgbClr val="0C0C0C"/>
                </a:solidFill>
                <a:latin typeface="Arial"/>
                <a:cs typeface="Arial"/>
              </a:rPr>
              <a:t>olarak </a:t>
            </a:r>
            <a:r>
              <a:rPr sz="2300" spc="-120" dirty="0">
                <a:solidFill>
                  <a:srgbClr val="0C0C0C"/>
                </a:solidFill>
                <a:latin typeface="Arial"/>
                <a:cs typeface="Arial"/>
              </a:rPr>
              <a:t>yazılırak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program  </a:t>
            </a:r>
            <a:r>
              <a:rPr sz="2300" spc="-90" dirty="0">
                <a:solidFill>
                  <a:srgbClr val="0C0C0C"/>
                </a:solidFill>
                <a:latin typeface="Arial"/>
                <a:cs typeface="Arial"/>
              </a:rPr>
              <a:t>sonlanır.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8179" y="633922"/>
            <a:ext cx="8284313" cy="740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0987" y="640625"/>
            <a:ext cx="5252678" cy="57378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pc="-311" dirty="0"/>
              <a:t>Hadoop </a:t>
            </a:r>
            <a:r>
              <a:rPr spc="-330" dirty="0"/>
              <a:t>Cluster</a:t>
            </a:r>
            <a:r>
              <a:rPr spc="-203" dirty="0"/>
              <a:t> </a:t>
            </a:r>
            <a:r>
              <a:rPr spc="-306" dirty="0"/>
              <a:t>Topoloji</a:t>
            </a:r>
          </a:p>
        </p:txBody>
      </p:sp>
      <p:sp>
        <p:nvSpPr>
          <p:cNvPr id="4" name="object 4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object 5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/>
          <p:nvPr/>
        </p:nvSpPr>
        <p:spPr>
          <a:xfrm>
            <a:off x="4404891" y="2790861"/>
            <a:ext cx="1154487" cy="990416"/>
          </a:xfrm>
          <a:custGeom>
            <a:avLst/>
            <a:gdLst/>
            <a:ahLst/>
            <a:cxnLst/>
            <a:rect l="l" t="t" r="r" b="b"/>
            <a:pathLst>
              <a:path w="1224279" h="1050289">
                <a:moveTo>
                  <a:pt x="1223680" y="4572"/>
                </a:moveTo>
                <a:lnTo>
                  <a:pt x="1222156" y="1524"/>
                </a:lnTo>
                <a:lnTo>
                  <a:pt x="1219108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049944"/>
                </a:lnTo>
                <a:lnTo>
                  <a:pt x="4571" y="1049944"/>
                </a:lnTo>
                <a:lnTo>
                  <a:pt x="4571" y="4572"/>
                </a:lnTo>
                <a:lnTo>
                  <a:pt x="1223680" y="4572"/>
                </a:lnTo>
                <a:close/>
              </a:path>
              <a:path w="1224279" h="1050289">
                <a:moveTo>
                  <a:pt x="1223680" y="1049944"/>
                </a:moveTo>
                <a:lnTo>
                  <a:pt x="1223680" y="4572"/>
                </a:lnTo>
                <a:lnTo>
                  <a:pt x="1219108" y="4572"/>
                </a:lnTo>
                <a:lnTo>
                  <a:pt x="1219108" y="9144"/>
                </a:lnTo>
                <a:lnTo>
                  <a:pt x="1219108" y="1049944"/>
                </a:lnTo>
                <a:lnTo>
                  <a:pt x="1223680" y="1049944"/>
                </a:lnTo>
                <a:close/>
              </a:path>
              <a:path w="1224279" h="1050289">
                <a:moveTo>
                  <a:pt x="1219108" y="1049944"/>
                </a:moveTo>
                <a:lnTo>
                  <a:pt x="1219108" y="9144"/>
                </a:lnTo>
                <a:lnTo>
                  <a:pt x="1219108" y="1049944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object 7"/>
          <p:cNvSpPr/>
          <p:nvPr/>
        </p:nvSpPr>
        <p:spPr>
          <a:xfrm>
            <a:off x="4409203" y="2795173"/>
            <a:ext cx="1145505" cy="986223"/>
          </a:xfrm>
          <a:custGeom>
            <a:avLst/>
            <a:gdLst/>
            <a:ahLst/>
            <a:cxnLst/>
            <a:rect l="l" t="t" r="r" b="b"/>
            <a:pathLst>
              <a:path w="1214754" h="1045845">
                <a:moveTo>
                  <a:pt x="0" y="0"/>
                </a:moveTo>
                <a:lnTo>
                  <a:pt x="0" y="1045372"/>
                </a:lnTo>
                <a:lnTo>
                  <a:pt x="1214527" y="1045372"/>
                </a:lnTo>
                <a:lnTo>
                  <a:pt x="121452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4404891" y="2790861"/>
            <a:ext cx="1154487" cy="990416"/>
          </a:xfrm>
          <a:custGeom>
            <a:avLst/>
            <a:gdLst/>
            <a:ahLst/>
            <a:cxnLst/>
            <a:rect l="l" t="t" r="r" b="b"/>
            <a:pathLst>
              <a:path w="1224279" h="1050289">
                <a:moveTo>
                  <a:pt x="1223680" y="1049944"/>
                </a:moveTo>
                <a:lnTo>
                  <a:pt x="1223680" y="4572"/>
                </a:lnTo>
                <a:lnTo>
                  <a:pt x="1222156" y="1524"/>
                </a:lnTo>
                <a:lnTo>
                  <a:pt x="121910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049944"/>
                </a:lnTo>
                <a:lnTo>
                  <a:pt x="4572" y="10499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14536" y="9144"/>
                </a:lnTo>
                <a:lnTo>
                  <a:pt x="1214536" y="4572"/>
                </a:lnTo>
                <a:lnTo>
                  <a:pt x="1219108" y="9144"/>
                </a:lnTo>
                <a:lnTo>
                  <a:pt x="1219108" y="1049944"/>
                </a:lnTo>
                <a:lnTo>
                  <a:pt x="1223680" y="1049944"/>
                </a:lnTo>
                <a:close/>
              </a:path>
              <a:path w="1224279" h="105028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24279" h="1050289">
                <a:moveTo>
                  <a:pt x="9144" y="1049944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049944"/>
                </a:lnTo>
                <a:lnTo>
                  <a:pt x="9144" y="1049944"/>
                </a:lnTo>
                <a:close/>
              </a:path>
              <a:path w="1224279" h="1050289">
                <a:moveTo>
                  <a:pt x="1219108" y="9144"/>
                </a:moveTo>
                <a:lnTo>
                  <a:pt x="1214536" y="4572"/>
                </a:lnTo>
                <a:lnTo>
                  <a:pt x="1214536" y="9144"/>
                </a:lnTo>
                <a:lnTo>
                  <a:pt x="1219108" y="9144"/>
                </a:lnTo>
                <a:close/>
              </a:path>
              <a:path w="1224279" h="1050289">
                <a:moveTo>
                  <a:pt x="1219108" y="1049944"/>
                </a:moveTo>
                <a:lnTo>
                  <a:pt x="1219108" y="9144"/>
                </a:lnTo>
                <a:lnTo>
                  <a:pt x="1214536" y="9144"/>
                </a:lnTo>
                <a:lnTo>
                  <a:pt x="1214536" y="1049944"/>
                </a:lnTo>
                <a:lnTo>
                  <a:pt x="1219108" y="1049944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/>
          <p:nvPr/>
        </p:nvSpPr>
        <p:spPr>
          <a:xfrm>
            <a:off x="4469561" y="3556775"/>
            <a:ext cx="1010209" cy="224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object 10"/>
          <p:cNvSpPr/>
          <p:nvPr/>
        </p:nvSpPr>
        <p:spPr>
          <a:xfrm>
            <a:off x="4465250" y="3552463"/>
            <a:ext cx="1018832" cy="229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" name="object 11"/>
          <p:cNvSpPr/>
          <p:nvPr/>
        </p:nvSpPr>
        <p:spPr>
          <a:xfrm>
            <a:off x="4465251" y="3552463"/>
            <a:ext cx="1019158" cy="228742"/>
          </a:xfrm>
          <a:custGeom>
            <a:avLst/>
            <a:gdLst/>
            <a:ahLst/>
            <a:cxnLst/>
            <a:rect l="l" t="t" r="r" b="b"/>
            <a:pathLst>
              <a:path w="1080770" h="242570">
                <a:moveTo>
                  <a:pt x="1080424" y="242300"/>
                </a:moveTo>
                <a:lnTo>
                  <a:pt x="1080424" y="4572"/>
                </a:lnTo>
                <a:lnTo>
                  <a:pt x="1078900" y="1524"/>
                </a:lnTo>
                <a:lnTo>
                  <a:pt x="107585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242300"/>
                </a:lnTo>
                <a:lnTo>
                  <a:pt x="4572" y="24230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5852" y="9144"/>
                </a:lnTo>
                <a:lnTo>
                  <a:pt x="1075852" y="242300"/>
                </a:lnTo>
                <a:lnTo>
                  <a:pt x="1080424" y="242300"/>
                </a:lnTo>
                <a:close/>
              </a:path>
              <a:path w="1080770" h="24257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0770" h="242570">
                <a:moveTo>
                  <a:pt x="9144" y="2423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42300"/>
                </a:lnTo>
                <a:lnTo>
                  <a:pt x="9144" y="242300"/>
                </a:lnTo>
                <a:close/>
              </a:path>
              <a:path w="1080770" h="242570">
                <a:moveTo>
                  <a:pt x="1075852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5852" y="9144"/>
                </a:lnTo>
                <a:close/>
              </a:path>
              <a:path w="1080770" h="242570">
                <a:moveTo>
                  <a:pt x="1075852" y="242300"/>
                </a:moveTo>
                <a:lnTo>
                  <a:pt x="1075852" y="9144"/>
                </a:lnTo>
                <a:lnTo>
                  <a:pt x="1071280" y="9144"/>
                </a:lnTo>
                <a:lnTo>
                  <a:pt x="1071280" y="242300"/>
                </a:lnTo>
                <a:lnTo>
                  <a:pt x="1075852" y="24230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" name="object 12"/>
          <p:cNvSpPr txBox="1"/>
          <p:nvPr/>
        </p:nvSpPr>
        <p:spPr>
          <a:xfrm>
            <a:off x="5385884" y="1833338"/>
            <a:ext cx="504190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137" dirty="0">
                <a:solidFill>
                  <a:srgbClr val="10243E"/>
                </a:solidFill>
                <a:latin typeface="Arial"/>
                <a:cs typeface="Arial"/>
              </a:rPr>
              <a:t>c</a:t>
            </a:r>
            <a:r>
              <a:rPr sz="1697" dirty="0">
                <a:solidFill>
                  <a:srgbClr val="10243E"/>
                </a:solidFill>
                <a:latin typeface="Arial"/>
                <a:cs typeface="Arial"/>
              </a:rPr>
              <a:t>li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-71" dirty="0">
                <a:solidFill>
                  <a:srgbClr val="10243E"/>
                </a:solidFill>
                <a:latin typeface="Arial"/>
                <a:cs typeface="Arial"/>
              </a:rPr>
              <a:t>n</a:t>
            </a:r>
            <a:r>
              <a:rPr sz="1697" spc="94" dirty="0">
                <a:solidFill>
                  <a:srgbClr val="10243E"/>
                </a:solidFill>
                <a:latin typeface="Arial"/>
                <a:cs typeface="Arial"/>
              </a:rPr>
              <a:t>t</a:t>
            </a:r>
            <a:endParaRPr sz="1697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37691" y="1511934"/>
            <a:ext cx="663000" cy="978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" name="object 14"/>
          <p:cNvSpPr/>
          <p:nvPr/>
        </p:nvSpPr>
        <p:spPr>
          <a:xfrm>
            <a:off x="2881672" y="2790861"/>
            <a:ext cx="1020356" cy="990416"/>
          </a:xfrm>
          <a:custGeom>
            <a:avLst/>
            <a:gdLst/>
            <a:ahLst/>
            <a:cxnLst/>
            <a:rect l="l" t="t" r="r" b="b"/>
            <a:pathLst>
              <a:path w="1082039" h="1050289">
                <a:moveTo>
                  <a:pt x="1081948" y="4572"/>
                </a:moveTo>
                <a:lnTo>
                  <a:pt x="1080424" y="1524"/>
                </a:lnTo>
                <a:lnTo>
                  <a:pt x="1077376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049944"/>
                </a:lnTo>
                <a:lnTo>
                  <a:pt x="4571" y="1049944"/>
                </a:lnTo>
                <a:lnTo>
                  <a:pt x="4571" y="4572"/>
                </a:lnTo>
                <a:lnTo>
                  <a:pt x="1081948" y="4572"/>
                </a:lnTo>
                <a:close/>
              </a:path>
              <a:path w="1082039" h="1050289">
                <a:moveTo>
                  <a:pt x="1081948" y="1049944"/>
                </a:moveTo>
                <a:lnTo>
                  <a:pt x="1081948" y="4572"/>
                </a:lnTo>
                <a:lnTo>
                  <a:pt x="1077376" y="4572"/>
                </a:lnTo>
                <a:lnTo>
                  <a:pt x="1077376" y="9144"/>
                </a:lnTo>
                <a:lnTo>
                  <a:pt x="1077376" y="1049944"/>
                </a:lnTo>
                <a:lnTo>
                  <a:pt x="1081948" y="1049944"/>
                </a:lnTo>
                <a:close/>
              </a:path>
              <a:path w="1082039" h="1050289">
                <a:moveTo>
                  <a:pt x="1077376" y="1049944"/>
                </a:moveTo>
                <a:lnTo>
                  <a:pt x="1077376" y="9144"/>
                </a:lnTo>
                <a:lnTo>
                  <a:pt x="1077376" y="1049944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" name="object 15"/>
          <p:cNvSpPr/>
          <p:nvPr/>
        </p:nvSpPr>
        <p:spPr>
          <a:xfrm>
            <a:off x="2885983" y="2795173"/>
            <a:ext cx="1011973" cy="986223"/>
          </a:xfrm>
          <a:custGeom>
            <a:avLst/>
            <a:gdLst/>
            <a:ahLst/>
            <a:cxnLst/>
            <a:rect l="l" t="t" r="r" b="b"/>
            <a:pathLst>
              <a:path w="1073150" h="1045845">
                <a:moveTo>
                  <a:pt x="0" y="0"/>
                </a:moveTo>
                <a:lnTo>
                  <a:pt x="0" y="1045372"/>
                </a:lnTo>
                <a:lnTo>
                  <a:pt x="1072806" y="1045372"/>
                </a:lnTo>
                <a:lnTo>
                  <a:pt x="1072806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" name="object 16"/>
          <p:cNvSpPr/>
          <p:nvPr/>
        </p:nvSpPr>
        <p:spPr>
          <a:xfrm>
            <a:off x="2881672" y="2790861"/>
            <a:ext cx="1020356" cy="990416"/>
          </a:xfrm>
          <a:custGeom>
            <a:avLst/>
            <a:gdLst/>
            <a:ahLst/>
            <a:cxnLst/>
            <a:rect l="l" t="t" r="r" b="b"/>
            <a:pathLst>
              <a:path w="1082039" h="1050289">
                <a:moveTo>
                  <a:pt x="1081948" y="1049944"/>
                </a:moveTo>
                <a:lnTo>
                  <a:pt x="1081948" y="4572"/>
                </a:lnTo>
                <a:lnTo>
                  <a:pt x="1080424" y="1524"/>
                </a:lnTo>
                <a:lnTo>
                  <a:pt x="1077376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049944"/>
                </a:lnTo>
                <a:lnTo>
                  <a:pt x="4572" y="1049944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7376" y="9144"/>
                </a:lnTo>
                <a:lnTo>
                  <a:pt x="1077376" y="1049944"/>
                </a:lnTo>
                <a:lnTo>
                  <a:pt x="1081948" y="1049944"/>
                </a:lnTo>
                <a:close/>
              </a:path>
              <a:path w="1082039" h="1050289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1082039" h="1050289">
                <a:moveTo>
                  <a:pt x="10668" y="1049944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049944"/>
                </a:lnTo>
                <a:lnTo>
                  <a:pt x="10668" y="1049944"/>
                </a:lnTo>
                <a:close/>
              </a:path>
              <a:path w="1082039" h="1050289">
                <a:moveTo>
                  <a:pt x="1077376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7376" y="9144"/>
                </a:lnTo>
                <a:close/>
              </a:path>
              <a:path w="1082039" h="1050289">
                <a:moveTo>
                  <a:pt x="1077376" y="1049944"/>
                </a:moveTo>
                <a:lnTo>
                  <a:pt x="1077376" y="9144"/>
                </a:lnTo>
                <a:lnTo>
                  <a:pt x="1071280" y="9144"/>
                </a:lnTo>
                <a:lnTo>
                  <a:pt x="1071280" y="1049944"/>
                </a:lnTo>
                <a:lnTo>
                  <a:pt x="1077376" y="1049944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" name="object 17"/>
          <p:cNvSpPr/>
          <p:nvPr/>
        </p:nvSpPr>
        <p:spPr>
          <a:xfrm>
            <a:off x="3897630" y="3128557"/>
            <a:ext cx="538920" cy="73652"/>
          </a:xfrm>
          <a:custGeom>
            <a:avLst/>
            <a:gdLst/>
            <a:ahLst/>
            <a:cxnLst/>
            <a:rect l="l" t="t" r="r" b="b"/>
            <a:pathLst>
              <a:path w="571500" h="78105">
                <a:moveTo>
                  <a:pt x="76200" y="0"/>
                </a:moveTo>
                <a:lnTo>
                  <a:pt x="0" y="38100"/>
                </a:lnTo>
                <a:lnTo>
                  <a:pt x="50292" y="63235"/>
                </a:lnTo>
                <a:lnTo>
                  <a:pt x="50292" y="27432"/>
                </a:lnTo>
                <a:lnTo>
                  <a:pt x="57448" y="27575"/>
                </a:lnTo>
                <a:lnTo>
                  <a:pt x="76200" y="0"/>
                </a:lnTo>
                <a:close/>
              </a:path>
              <a:path w="571500" h="78105">
                <a:moveTo>
                  <a:pt x="57448" y="27575"/>
                </a:moveTo>
                <a:lnTo>
                  <a:pt x="50292" y="27432"/>
                </a:lnTo>
                <a:lnTo>
                  <a:pt x="50292" y="38100"/>
                </a:lnTo>
                <a:lnTo>
                  <a:pt x="57448" y="27575"/>
                </a:lnTo>
                <a:close/>
              </a:path>
              <a:path w="571500" h="78105">
                <a:moveTo>
                  <a:pt x="126492" y="47244"/>
                </a:moveTo>
                <a:lnTo>
                  <a:pt x="126492" y="28956"/>
                </a:lnTo>
                <a:lnTo>
                  <a:pt x="57448" y="27575"/>
                </a:lnTo>
                <a:lnTo>
                  <a:pt x="50292" y="38100"/>
                </a:lnTo>
                <a:lnTo>
                  <a:pt x="56512" y="47244"/>
                </a:lnTo>
                <a:lnTo>
                  <a:pt x="126492" y="47244"/>
                </a:lnTo>
                <a:close/>
              </a:path>
              <a:path w="571500" h="78105">
                <a:moveTo>
                  <a:pt x="56512" y="47244"/>
                </a:moveTo>
                <a:lnTo>
                  <a:pt x="50292" y="38100"/>
                </a:lnTo>
                <a:lnTo>
                  <a:pt x="50292" y="47244"/>
                </a:lnTo>
                <a:lnTo>
                  <a:pt x="56512" y="47244"/>
                </a:lnTo>
                <a:close/>
              </a:path>
              <a:path w="571500" h="78105">
                <a:moveTo>
                  <a:pt x="76200" y="76184"/>
                </a:moveTo>
                <a:lnTo>
                  <a:pt x="56512" y="47244"/>
                </a:lnTo>
                <a:lnTo>
                  <a:pt x="50292" y="47244"/>
                </a:lnTo>
                <a:lnTo>
                  <a:pt x="50292" y="63235"/>
                </a:lnTo>
                <a:lnTo>
                  <a:pt x="76200" y="76184"/>
                </a:lnTo>
                <a:close/>
              </a:path>
              <a:path w="571500" h="78105">
                <a:moveTo>
                  <a:pt x="259064" y="47244"/>
                </a:moveTo>
                <a:lnTo>
                  <a:pt x="259064" y="28956"/>
                </a:lnTo>
                <a:lnTo>
                  <a:pt x="182864" y="28956"/>
                </a:lnTo>
                <a:lnTo>
                  <a:pt x="182864" y="47244"/>
                </a:lnTo>
                <a:lnTo>
                  <a:pt x="259064" y="47244"/>
                </a:lnTo>
                <a:close/>
              </a:path>
              <a:path w="571500" h="78105">
                <a:moveTo>
                  <a:pt x="393161" y="48768"/>
                </a:moveTo>
                <a:lnTo>
                  <a:pt x="393161" y="28956"/>
                </a:lnTo>
                <a:lnTo>
                  <a:pt x="316961" y="28956"/>
                </a:lnTo>
                <a:lnTo>
                  <a:pt x="316961" y="47244"/>
                </a:lnTo>
                <a:lnTo>
                  <a:pt x="393161" y="48768"/>
                </a:lnTo>
                <a:close/>
              </a:path>
              <a:path w="571500" h="78105">
                <a:moveTo>
                  <a:pt x="519653" y="39624"/>
                </a:moveTo>
                <a:lnTo>
                  <a:pt x="512826" y="28956"/>
                </a:lnTo>
                <a:lnTo>
                  <a:pt x="449549" y="28956"/>
                </a:lnTo>
                <a:lnTo>
                  <a:pt x="449549" y="48768"/>
                </a:lnTo>
                <a:lnTo>
                  <a:pt x="513799" y="48768"/>
                </a:lnTo>
                <a:lnTo>
                  <a:pt x="519653" y="39624"/>
                </a:lnTo>
                <a:close/>
              </a:path>
              <a:path w="571500" h="78105">
                <a:moveTo>
                  <a:pt x="571454" y="39624"/>
                </a:moveTo>
                <a:lnTo>
                  <a:pt x="495269" y="1524"/>
                </a:lnTo>
                <a:lnTo>
                  <a:pt x="512826" y="28956"/>
                </a:lnTo>
                <a:lnTo>
                  <a:pt x="519653" y="28956"/>
                </a:lnTo>
                <a:lnTo>
                  <a:pt x="519653" y="65519"/>
                </a:lnTo>
                <a:lnTo>
                  <a:pt x="571454" y="39624"/>
                </a:lnTo>
                <a:close/>
              </a:path>
              <a:path w="571500" h="78105">
                <a:moveTo>
                  <a:pt x="519653" y="65519"/>
                </a:moveTo>
                <a:lnTo>
                  <a:pt x="519653" y="48768"/>
                </a:lnTo>
                <a:lnTo>
                  <a:pt x="513799" y="48768"/>
                </a:lnTo>
                <a:lnTo>
                  <a:pt x="495269" y="77708"/>
                </a:lnTo>
                <a:lnTo>
                  <a:pt x="519653" y="65519"/>
                </a:lnTo>
                <a:close/>
              </a:path>
              <a:path w="571500" h="78105">
                <a:moveTo>
                  <a:pt x="519653" y="39624"/>
                </a:moveTo>
                <a:lnTo>
                  <a:pt x="519653" y="28956"/>
                </a:lnTo>
                <a:lnTo>
                  <a:pt x="512826" y="28956"/>
                </a:lnTo>
                <a:lnTo>
                  <a:pt x="519653" y="39624"/>
                </a:lnTo>
                <a:close/>
              </a:path>
              <a:path w="571500" h="78105">
                <a:moveTo>
                  <a:pt x="519653" y="48768"/>
                </a:moveTo>
                <a:lnTo>
                  <a:pt x="519653" y="39624"/>
                </a:lnTo>
                <a:lnTo>
                  <a:pt x="513799" y="48768"/>
                </a:lnTo>
                <a:lnTo>
                  <a:pt x="519653" y="48768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" name="object 18"/>
          <p:cNvSpPr/>
          <p:nvPr/>
        </p:nvSpPr>
        <p:spPr>
          <a:xfrm>
            <a:off x="4943768" y="2490533"/>
            <a:ext cx="71856" cy="304789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41148" y="76184"/>
                </a:moveTo>
                <a:lnTo>
                  <a:pt x="38100" y="0"/>
                </a:lnTo>
                <a:lnTo>
                  <a:pt x="19812" y="0"/>
                </a:lnTo>
                <a:lnTo>
                  <a:pt x="21336" y="76184"/>
                </a:lnTo>
                <a:lnTo>
                  <a:pt x="41148" y="76184"/>
                </a:lnTo>
                <a:close/>
              </a:path>
              <a:path w="76200" h="323214">
                <a:moveTo>
                  <a:pt x="45720" y="208772"/>
                </a:moveTo>
                <a:lnTo>
                  <a:pt x="42672" y="132572"/>
                </a:lnTo>
                <a:lnTo>
                  <a:pt x="24384" y="134096"/>
                </a:lnTo>
                <a:lnTo>
                  <a:pt x="25908" y="210296"/>
                </a:lnTo>
                <a:lnTo>
                  <a:pt x="45720" y="208772"/>
                </a:lnTo>
                <a:close/>
              </a:path>
              <a:path w="76200" h="323214">
                <a:moveTo>
                  <a:pt x="38100" y="272765"/>
                </a:moveTo>
                <a:lnTo>
                  <a:pt x="0" y="248381"/>
                </a:lnTo>
                <a:lnTo>
                  <a:pt x="28956" y="302952"/>
                </a:lnTo>
                <a:lnTo>
                  <a:pt x="28956" y="272765"/>
                </a:lnTo>
                <a:lnTo>
                  <a:pt x="38100" y="272765"/>
                </a:lnTo>
                <a:close/>
              </a:path>
              <a:path w="76200" h="323214">
                <a:moveTo>
                  <a:pt x="46571" y="266669"/>
                </a:moveTo>
                <a:lnTo>
                  <a:pt x="28956" y="266669"/>
                </a:lnTo>
                <a:lnTo>
                  <a:pt x="28956" y="266913"/>
                </a:lnTo>
                <a:lnTo>
                  <a:pt x="38100" y="272765"/>
                </a:lnTo>
                <a:lnTo>
                  <a:pt x="46571" y="266669"/>
                </a:lnTo>
                <a:close/>
              </a:path>
              <a:path w="76200" h="323214">
                <a:moveTo>
                  <a:pt x="47244" y="306868"/>
                </a:moveTo>
                <a:lnTo>
                  <a:pt x="47244" y="272765"/>
                </a:lnTo>
                <a:lnTo>
                  <a:pt x="28956" y="272765"/>
                </a:lnTo>
                <a:lnTo>
                  <a:pt x="28956" y="302952"/>
                </a:lnTo>
                <a:lnTo>
                  <a:pt x="39624" y="323057"/>
                </a:lnTo>
                <a:lnTo>
                  <a:pt x="47244" y="306868"/>
                </a:lnTo>
                <a:close/>
              </a:path>
              <a:path w="76200" h="323214">
                <a:moveTo>
                  <a:pt x="47244" y="272765"/>
                </a:moveTo>
                <a:lnTo>
                  <a:pt x="47244" y="266669"/>
                </a:lnTo>
                <a:lnTo>
                  <a:pt x="46571" y="266669"/>
                </a:lnTo>
                <a:lnTo>
                  <a:pt x="38100" y="272765"/>
                </a:lnTo>
                <a:lnTo>
                  <a:pt x="47244" y="272765"/>
                </a:lnTo>
                <a:close/>
              </a:path>
              <a:path w="76200" h="323214">
                <a:moveTo>
                  <a:pt x="76200" y="245348"/>
                </a:moveTo>
                <a:lnTo>
                  <a:pt x="46571" y="266669"/>
                </a:lnTo>
                <a:lnTo>
                  <a:pt x="47244" y="266669"/>
                </a:lnTo>
                <a:lnTo>
                  <a:pt x="47244" y="306868"/>
                </a:lnTo>
                <a:lnTo>
                  <a:pt x="76200" y="245348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" name="object 19"/>
          <p:cNvSpPr/>
          <p:nvPr/>
        </p:nvSpPr>
        <p:spPr>
          <a:xfrm>
            <a:off x="4479620" y="2861266"/>
            <a:ext cx="1011647" cy="606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" name="object 20"/>
          <p:cNvSpPr/>
          <p:nvPr/>
        </p:nvSpPr>
        <p:spPr>
          <a:xfrm>
            <a:off x="4475309" y="2856969"/>
            <a:ext cx="1020269" cy="610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" name="object 21"/>
          <p:cNvSpPr/>
          <p:nvPr/>
        </p:nvSpPr>
        <p:spPr>
          <a:xfrm>
            <a:off x="4475309" y="2856969"/>
            <a:ext cx="1020356" cy="616764"/>
          </a:xfrm>
          <a:custGeom>
            <a:avLst/>
            <a:gdLst/>
            <a:ahLst/>
            <a:cxnLst/>
            <a:rect l="l" t="t" r="r" b="b"/>
            <a:pathLst>
              <a:path w="1082039" h="654050">
                <a:moveTo>
                  <a:pt x="1081948" y="647639"/>
                </a:moveTo>
                <a:lnTo>
                  <a:pt x="1081948" y="4556"/>
                </a:lnTo>
                <a:lnTo>
                  <a:pt x="1080424" y="0"/>
                </a:lnTo>
                <a:lnTo>
                  <a:pt x="1524" y="0"/>
                </a:lnTo>
                <a:lnTo>
                  <a:pt x="0" y="4556"/>
                </a:lnTo>
                <a:lnTo>
                  <a:pt x="0" y="647639"/>
                </a:lnTo>
                <a:lnTo>
                  <a:pt x="1524" y="652211"/>
                </a:lnTo>
                <a:lnTo>
                  <a:pt x="4572" y="653735"/>
                </a:lnTo>
                <a:lnTo>
                  <a:pt x="4572" y="9128"/>
                </a:lnTo>
                <a:lnTo>
                  <a:pt x="9144" y="4556"/>
                </a:lnTo>
                <a:lnTo>
                  <a:pt x="9144" y="9128"/>
                </a:lnTo>
                <a:lnTo>
                  <a:pt x="1072804" y="9128"/>
                </a:lnTo>
                <a:lnTo>
                  <a:pt x="1072804" y="4556"/>
                </a:lnTo>
                <a:lnTo>
                  <a:pt x="1077376" y="9128"/>
                </a:lnTo>
                <a:lnTo>
                  <a:pt x="1077376" y="653735"/>
                </a:lnTo>
                <a:lnTo>
                  <a:pt x="1080424" y="652211"/>
                </a:lnTo>
                <a:lnTo>
                  <a:pt x="1081948" y="647639"/>
                </a:lnTo>
                <a:close/>
              </a:path>
              <a:path w="1082039" h="654050">
                <a:moveTo>
                  <a:pt x="9144" y="9128"/>
                </a:moveTo>
                <a:lnTo>
                  <a:pt x="9144" y="4556"/>
                </a:lnTo>
                <a:lnTo>
                  <a:pt x="4572" y="9128"/>
                </a:lnTo>
                <a:lnTo>
                  <a:pt x="9144" y="9128"/>
                </a:lnTo>
                <a:close/>
              </a:path>
              <a:path w="1082039" h="654050">
                <a:moveTo>
                  <a:pt x="9144" y="643067"/>
                </a:moveTo>
                <a:lnTo>
                  <a:pt x="9144" y="9128"/>
                </a:lnTo>
                <a:lnTo>
                  <a:pt x="4572" y="9128"/>
                </a:lnTo>
                <a:lnTo>
                  <a:pt x="4572" y="643067"/>
                </a:lnTo>
                <a:lnTo>
                  <a:pt x="9144" y="643067"/>
                </a:lnTo>
                <a:close/>
              </a:path>
              <a:path w="1082039" h="654050">
                <a:moveTo>
                  <a:pt x="1077376" y="643067"/>
                </a:moveTo>
                <a:lnTo>
                  <a:pt x="4572" y="643067"/>
                </a:lnTo>
                <a:lnTo>
                  <a:pt x="9144" y="647639"/>
                </a:lnTo>
                <a:lnTo>
                  <a:pt x="9144" y="653735"/>
                </a:lnTo>
                <a:lnTo>
                  <a:pt x="1072804" y="653735"/>
                </a:lnTo>
                <a:lnTo>
                  <a:pt x="1072804" y="647639"/>
                </a:lnTo>
                <a:lnTo>
                  <a:pt x="1077376" y="643067"/>
                </a:lnTo>
                <a:close/>
              </a:path>
              <a:path w="1082039" h="654050">
                <a:moveTo>
                  <a:pt x="9144" y="653735"/>
                </a:moveTo>
                <a:lnTo>
                  <a:pt x="9144" y="647639"/>
                </a:lnTo>
                <a:lnTo>
                  <a:pt x="4572" y="643067"/>
                </a:lnTo>
                <a:lnTo>
                  <a:pt x="4572" y="653735"/>
                </a:lnTo>
                <a:lnTo>
                  <a:pt x="9144" y="653735"/>
                </a:lnTo>
                <a:close/>
              </a:path>
              <a:path w="1082039" h="654050">
                <a:moveTo>
                  <a:pt x="1077376" y="9128"/>
                </a:moveTo>
                <a:lnTo>
                  <a:pt x="1072804" y="4556"/>
                </a:lnTo>
                <a:lnTo>
                  <a:pt x="1072804" y="9128"/>
                </a:lnTo>
                <a:lnTo>
                  <a:pt x="1077376" y="9128"/>
                </a:lnTo>
                <a:close/>
              </a:path>
              <a:path w="1082039" h="654050">
                <a:moveTo>
                  <a:pt x="1077376" y="643067"/>
                </a:moveTo>
                <a:lnTo>
                  <a:pt x="1077376" y="9128"/>
                </a:lnTo>
                <a:lnTo>
                  <a:pt x="1072804" y="9128"/>
                </a:lnTo>
                <a:lnTo>
                  <a:pt x="1072804" y="643067"/>
                </a:lnTo>
                <a:lnTo>
                  <a:pt x="1077376" y="643067"/>
                </a:lnTo>
                <a:close/>
              </a:path>
              <a:path w="1082039" h="654050">
                <a:moveTo>
                  <a:pt x="1077376" y="653735"/>
                </a:moveTo>
                <a:lnTo>
                  <a:pt x="1077376" y="643067"/>
                </a:lnTo>
                <a:lnTo>
                  <a:pt x="1072804" y="647639"/>
                </a:lnTo>
                <a:lnTo>
                  <a:pt x="1072804" y="653735"/>
                </a:lnTo>
                <a:lnTo>
                  <a:pt x="1077376" y="653735"/>
                </a:lnTo>
                <a:close/>
              </a:path>
            </a:pathLst>
          </a:custGeom>
          <a:solidFill>
            <a:srgbClr val="BD4B47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" name="object 22"/>
          <p:cNvSpPr txBox="1"/>
          <p:nvPr/>
        </p:nvSpPr>
        <p:spPr>
          <a:xfrm>
            <a:off x="4601276" y="3040422"/>
            <a:ext cx="766465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b="1" spc="-132" dirty="0">
                <a:solidFill>
                  <a:srgbClr val="FFFFFF"/>
                </a:solidFill>
                <a:latin typeface="Arial"/>
                <a:cs typeface="Arial"/>
              </a:rPr>
              <a:t>JobTracker</a:t>
            </a:r>
            <a:endParaRPr sz="132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42032" y="2871326"/>
            <a:ext cx="876571" cy="606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" name="object 24"/>
          <p:cNvSpPr/>
          <p:nvPr/>
        </p:nvSpPr>
        <p:spPr>
          <a:xfrm>
            <a:off x="2937720" y="2865577"/>
            <a:ext cx="885194" cy="6121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" name="object 25"/>
          <p:cNvSpPr/>
          <p:nvPr/>
        </p:nvSpPr>
        <p:spPr>
          <a:xfrm>
            <a:off x="2937720" y="2865577"/>
            <a:ext cx="885626" cy="617962"/>
          </a:xfrm>
          <a:custGeom>
            <a:avLst/>
            <a:gdLst/>
            <a:ahLst/>
            <a:cxnLst/>
            <a:rect l="l" t="t" r="r" b="b"/>
            <a:pathLst>
              <a:path w="939164" h="655320">
                <a:moveTo>
                  <a:pt x="938707" y="649178"/>
                </a:moveTo>
                <a:lnTo>
                  <a:pt x="938707" y="6096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lnTo>
                  <a:pt x="0" y="649178"/>
                </a:lnTo>
                <a:lnTo>
                  <a:pt x="1524" y="653750"/>
                </a:lnTo>
                <a:lnTo>
                  <a:pt x="4572" y="655274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929563" y="10668"/>
                </a:lnTo>
                <a:lnTo>
                  <a:pt x="929563" y="6096"/>
                </a:lnTo>
                <a:lnTo>
                  <a:pt x="934135" y="10668"/>
                </a:lnTo>
                <a:lnTo>
                  <a:pt x="934135" y="655274"/>
                </a:lnTo>
                <a:lnTo>
                  <a:pt x="937183" y="653750"/>
                </a:lnTo>
                <a:lnTo>
                  <a:pt x="938707" y="649178"/>
                </a:lnTo>
                <a:close/>
              </a:path>
              <a:path w="939164" h="65532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939164" h="655320">
                <a:moveTo>
                  <a:pt x="10668" y="644606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644606"/>
                </a:lnTo>
                <a:lnTo>
                  <a:pt x="10668" y="644606"/>
                </a:lnTo>
                <a:close/>
              </a:path>
              <a:path w="939164" h="655320">
                <a:moveTo>
                  <a:pt x="934135" y="644606"/>
                </a:moveTo>
                <a:lnTo>
                  <a:pt x="4572" y="644606"/>
                </a:lnTo>
                <a:lnTo>
                  <a:pt x="10668" y="649178"/>
                </a:lnTo>
                <a:lnTo>
                  <a:pt x="10668" y="655274"/>
                </a:lnTo>
                <a:lnTo>
                  <a:pt x="929563" y="655274"/>
                </a:lnTo>
                <a:lnTo>
                  <a:pt x="929563" y="649178"/>
                </a:lnTo>
                <a:lnTo>
                  <a:pt x="934135" y="644606"/>
                </a:lnTo>
                <a:close/>
              </a:path>
              <a:path w="939164" h="655320">
                <a:moveTo>
                  <a:pt x="10668" y="655274"/>
                </a:moveTo>
                <a:lnTo>
                  <a:pt x="10668" y="649178"/>
                </a:lnTo>
                <a:lnTo>
                  <a:pt x="4572" y="644606"/>
                </a:lnTo>
                <a:lnTo>
                  <a:pt x="4572" y="655274"/>
                </a:lnTo>
                <a:lnTo>
                  <a:pt x="10668" y="655274"/>
                </a:lnTo>
                <a:close/>
              </a:path>
              <a:path w="939164" h="655320">
                <a:moveTo>
                  <a:pt x="934135" y="10668"/>
                </a:moveTo>
                <a:lnTo>
                  <a:pt x="929563" y="6096"/>
                </a:lnTo>
                <a:lnTo>
                  <a:pt x="929563" y="10668"/>
                </a:lnTo>
                <a:lnTo>
                  <a:pt x="934135" y="10668"/>
                </a:lnTo>
                <a:close/>
              </a:path>
              <a:path w="939164" h="655320">
                <a:moveTo>
                  <a:pt x="934135" y="644606"/>
                </a:moveTo>
                <a:lnTo>
                  <a:pt x="934135" y="10668"/>
                </a:lnTo>
                <a:lnTo>
                  <a:pt x="929563" y="10668"/>
                </a:lnTo>
                <a:lnTo>
                  <a:pt x="929563" y="644606"/>
                </a:lnTo>
                <a:lnTo>
                  <a:pt x="934135" y="644606"/>
                </a:lnTo>
                <a:close/>
              </a:path>
              <a:path w="939164" h="655320">
                <a:moveTo>
                  <a:pt x="934135" y="655274"/>
                </a:moveTo>
                <a:lnTo>
                  <a:pt x="934135" y="644606"/>
                </a:lnTo>
                <a:lnTo>
                  <a:pt x="929563" y="649178"/>
                </a:lnTo>
                <a:lnTo>
                  <a:pt x="929563" y="655274"/>
                </a:lnTo>
                <a:lnTo>
                  <a:pt x="934135" y="655274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" name="object 26"/>
          <p:cNvSpPr/>
          <p:nvPr/>
        </p:nvSpPr>
        <p:spPr>
          <a:xfrm>
            <a:off x="2996800" y="3707759"/>
            <a:ext cx="414558" cy="631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" name="object 27"/>
          <p:cNvSpPr/>
          <p:nvPr/>
        </p:nvSpPr>
        <p:spPr>
          <a:xfrm>
            <a:off x="2949217" y="3496430"/>
            <a:ext cx="547500" cy="2744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" name="object 28"/>
          <p:cNvSpPr/>
          <p:nvPr/>
        </p:nvSpPr>
        <p:spPr>
          <a:xfrm>
            <a:off x="2949218" y="3496430"/>
            <a:ext cx="547902" cy="279041"/>
          </a:xfrm>
          <a:custGeom>
            <a:avLst/>
            <a:gdLst/>
            <a:ahLst/>
            <a:cxnLst/>
            <a:rect l="l" t="t" r="r" b="b"/>
            <a:pathLst>
              <a:path w="581025" h="295910">
                <a:moveTo>
                  <a:pt x="580598" y="155432"/>
                </a:moveTo>
                <a:lnTo>
                  <a:pt x="580598" y="140192"/>
                </a:lnTo>
                <a:lnTo>
                  <a:pt x="579074" y="131048"/>
                </a:lnTo>
                <a:lnTo>
                  <a:pt x="577550" y="123428"/>
                </a:lnTo>
                <a:lnTo>
                  <a:pt x="574502" y="117332"/>
                </a:lnTo>
                <a:lnTo>
                  <a:pt x="568406" y="102092"/>
                </a:lnTo>
                <a:lnTo>
                  <a:pt x="562310" y="95996"/>
                </a:lnTo>
                <a:lnTo>
                  <a:pt x="557738" y="88376"/>
                </a:lnTo>
                <a:lnTo>
                  <a:pt x="545546" y="76184"/>
                </a:lnTo>
                <a:lnTo>
                  <a:pt x="513542" y="51800"/>
                </a:lnTo>
                <a:lnTo>
                  <a:pt x="452582" y="24384"/>
                </a:lnTo>
                <a:lnTo>
                  <a:pt x="402290" y="10668"/>
                </a:lnTo>
                <a:lnTo>
                  <a:pt x="348965" y="3048"/>
                </a:lnTo>
                <a:lnTo>
                  <a:pt x="320009" y="0"/>
                </a:lnTo>
                <a:lnTo>
                  <a:pt x="260573" y="0"/>
                </a:lnTo>
                <a:lnTo>
                  <a:pt x="205724" y="6096"/>
                </a:lnTo>
                <a:lnTo>
                  <a:pt x="153908" y="16764"/>
                </a:lnTo>
                <a:lnTo>
                  <a:pt x="106664" y="33528"/>
                </a:lnTo>
                <a:lnTo>
                  <a:pt x="67040" y="53324"/>
                </a:lnTo>
                <a:lnTo>
                  <a:pt x="24384" y="88376"/>
                </a:lnTo>
                <a:lnTo>
                  <a:pt x="4572" y="124952"/>
                </a:lnTo>
                <a:lnTo>
                  <a:pt x="1524" y="132572"/>
                </a:lnTo>
                <a:lnTo>
                  <a:pt x="0" y="140192"/>
                </a:lnTo>
                <a:lnTo>
                  <a:pt x="0" y="147812"/>
                </a:lnTo>
                <a:lnTo>
                  <a:pt x="1524" y="155432"/>
                </a:lnTo>
                <a:lnTo>
                  <a:pt x="1524" y="163052"/>
                </a:lnTo>
                <a:lnTo>
                  <a:pt x="4572" y="170672"/>
                </a:lnTo>
                <a:lnTo>
                  <a:pt x="6096" y="178292"/>
                </a:lnTo>
                <a:lnTo>
                  <a:pt x="9144" y="183372"/>
                </a:lnTo>
                <a:lnTo>
                  <a:pt x="9144" y="147812"/>
                </a:lnTo>
                <a:lnTo>
                  <a:pt x="10668" y="140192"/>
                </a:lnTo>
                <a:lnTo>
                  <a:pt x="10668" y="134096"/>
                </a:lnTo>
                <a:lnTo>
                  <a:pt x="13716" y="126476"/>
                </a:lnTo>
                <a:lnTo>
                  <a:pt x="15240" y="120380"/>
                </a:lnTo>
                <a:lnTo>
                  <a:pt x="18288" y="114284"/>
                </a:lnTo>
                <a:lnTo>
                  <a:pt x="21336" y="106664"/>
                </a:lnTo>
                <a:lnTo>
                  <a:pt x="25908" y="100568"/>
                </a:lnTo>
                <a:lnTo>
                  <a:pt x="32004" y="94472"/>
                </a:lnTo>
                <a:lnTo>
                  <a:pt x="36576" y="88376"/>
                </a:lnTo>
                <a:lnTo>
                  <a:pt x="73136" y="60944"/>
                </a:lnTo>
                <a:lnTo>
                  <a:pt x="111236" y="41132"/>
                </a:lnTo>
                <a:lnTo>
                  <a:pt x="155432" y="25908"/>
                </a:lnTo>
                <a:lnTo>
                  <a:pt x="207248" y="15240"/>
                </a:lnTo>
                <a:lnTo>
                  <a:pt x="291053" y="9144"/>
                </a:lnTo>
                <a:lnTo>
                  <a:pt x="320009" y="10668"/>
                </a:lnTo>
                <a:lnTo>
                  <a:pt x="374873" y="15240"/>
                </a:lnTo>
                <a:lnTo>
                  <a:pt x="425150" y="25908"/>
                </a:lnTo>
                <a:lnTo>
                  <a:pt x="470870" y="41132"/>
                </a:lnTo>
                <a:lnTo>
                  <a:pt x="508970" y="60944"/>
                </a:lnTo>
                <a:lnTo>
                  <a:pt x="539450" y="83804"/>
                </a:lnTo>
                <a:lnTo>
                  <a:pt x="545546" y="88376"/>
                </a:lnTo>
                <a:lnTo>
                  <a:pt x="550118" y="94472"/>
                </a:lnTo>
                <a:lnTo>
                  <a:pt x="556214" y="100568"/>
                </a:lnTo>
                <a:lnTo>
                  <a:pt x="559262" y="108188"/>
                </a:lnTo>
                <a:lnTo>
                  <a:pt x="563834" y="114284"/>
                </a:lnTo>
                <a:lnTo>
                  <a:pt x="566882" y="120380"/>
                </a:lnTo>
                <a:lnTo>
                  <a:pt x="568406" y="128000"/>
                </a:lnTo>
                <a:lnTo>
                  <a:pt x="571454" y="140192"/>
                </a:lnTo>
                <a:lnTo>
                  <a:pt x="571454" y="185912"/>
                </a:lnTo>
                <a:lnTo>
                  <a:pt x="577550" y="170672"/>
                </a:lnTo>
                <a:lnTo>
                  <a:pt x="580598" y="155432"/>
                </a:lnTo>
                <a:close/>
              </a:path>
              <a:path w="581025" h="295910">
                <a:moveTo>
                  <a:pt x="571454" y="185912"/>
                </a:moveTo>
                <a:lnTo>
                  <a:pt x="571454" y="153908"/>
                </a:lnTo>
                <a:lnTo>
                  <a:pt x="569930" y="161528"/>
                </a:lnTo>
                <a:lnTo>
                  <a:pt x="568406" y="167624"/>
                </a:lnTo>
                <a:lnTo>
                  <a:pt x="545546" y="205724"/>
                </a:lnTo>
                <a:lnTo>
                  <a:pt x="508970" y="234680"/>
                </a:lnTo>
                <a:lnTo>
                  <a:pt x="470870" y="252968"/>
                </a:lnTo>
                <a:lnTo>
                  <a:pt x="400766" y="274289"/>
                </a:lnTo>
                <a:lnTo>
                  <a:pt x="347441" y="283433"/>
                </a:lnTo>
                <a:lnTo>
                  <a:pt x="320009" y="284957"/>
                </a:lnTo>
                <a:lnTo>
                  <a:pt x="260573" y="284877"/>
                </a:lnTo>
                <a:lnTo>
                  <a:pt x="205724" y="278861"/>
                </a:lnTo>
                <a:lnTo>
                  <a:pt x="155432" y="268193"/>
                </a:lnTo>
                <a:lnTo>
                  <a:pt x="111236" y="252968"/>
                </a:lnTo>
                <a:lnTo>
                  <a:pt x="73136" y="234680"/>
                </a:lnTo>
                <a:lnTo>
                  <a:pt x="42656" y="211820"/>
                </a:lnTo>
                <a:lnTo>
                  <a:pt x="18288" y="181340"/>
                </a:lnTo>
                <a:lnTo>
                  <a:pt x="15240" y="173720"/>
                </a:lnTo>
                <a:lnTo>
                  <a:pt x="12192" y="167624"/>
                </a:lnTo>
                <a:lnTo>
                  <a:pt x="10668" y="161528"/>
                </a:lnTo>
                <a:lnTo>
                  <a:pt x="10668" y="153908"/>
                </a:lnTo>
                <a:lnTo>
                  <a:pt x="9144" y="147812"/>
                </a:lnTo>
                <a:lnTo>
                  <a:pt x="9144" y="183372"/>
                </a:lnTo>
                <a:lnTo>
                  <a:pt x="10668" y="185912"/>
                </a:lnTo>
                <a:lnTo>
                  <a:pt x="13716" y="192008"/>
                </a:lnTo>
                <a:lnTo>
                  <a:pt x="18288" y="199628"/>
                </a:lnTo>
                <a:lnTo>
                  <a:pt x="24384" y="205724"/>
                </a:lnTo>
                <a:lnTo>
                  <a:pt x="30480" y="213344"/>
                </a:lnTo>
                <a:lnTo>
                  <a:pt x="68564" y="242300"/>
                </a:lnTo>
                <a:lnTo>
                  <a:pt x="106664" y="262097"/>
                </a:lnTo>
                <a:lnTo>
                  <a:pt x="178292" y="283433"/>
                </a:lnTo>
                <a:lnTo>
                  <a:pt x="233156" y="292577"/>
                </a:lnTo>
                <a:lnTo>
                  <a:pt x="291053" y="295625"/>
                </a:lnTo>
                <a:lnTo>
                  <a:pt x="348965" y="292577"/>
                </a:lnTo>
                <a:lnTo>
                  <a:pt x="403814" y="283433"/>
                </a:lnTo>
                <a:lnTo>
                  <a:pt x="452582" y="269717"/>
                </a:lnTo>
                <a:lnTo>
                  <a:pt x="495254" y="252968"/>
                </a:lnTo>
                <a:lnTo>
                  <a:pt x="530306" y="231632"/>
                </a:lnTo>
                <a:lnTo>
                  <a:pt x="557738" y="205724"/>
                </a:lnTo>
                <a:lnTo>
                  <a:pt x="563834" y="199628"/>
                </a:lnTo>
                <a:lnTo>
                  <a:pt x="568406" y="192008"/>
                </a:lnTo>
                <a:lnTo>
                  <a:pt x="571454" y="185912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9" name="object 29"/>
          <p:cNvSpPr txBox="1"/>
          <p:nvPr/>
        </p:nvSpPr>
        <p:spPr>
          <a:xfrm>
            <a:off x="3034001" y="3115625"/>
            <a:ext cx="689219" cy="59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1132" b="1" spc="-2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7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32" b="1" spc="-10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6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32" b="1" spc="-12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6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32" b="1" spc="-4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13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3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90">
              <a:latin typeface="Times New Roman"/>
              <a:cs typeface="Times New Roman"/>
            </a:endParaRPr>
          </a:p>
          <a:p>
            <a:pPr marL="98803">
              <a:spcBef>
                <a:spcPts val="5"/>
              </a:spcBef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1339" y="3699050"/>
            <a:ext cx="497204" cy="819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1" name="object 31"/>
          <p:cNvSpPr/>
          <p:nvPr/>
        </p:nvSpPr>
        <p:spPr>
          <a:xfrm>
            <a:off x="3309905" y="3699050"/>
            <a:ext cx="500597" cy="82036"/>
          </a:xfrm>
          <a:custGeom>
            <a:avLst/>
            <a:gdLst/>
            <a:ahLst/>
            <a:cxnLst/>
            <a:rect l="l" t="t" r="r" b="b"/>
            <a:pathLst>
              <a:path w="530860" h="86995">
                <a:moveTo>
                  <a:pt x="530306" y="86852"/>
                </a:moveTo>
                <a:lnTo>
                  <a:pt x="525734" y="82280"/>
                </a:lnTo>
                <a:lnTo>
                  <a:pt x="519638" y="74660"/>
                </a:lnTo>
                <a:lnTo>
                  <a:pt x="504398" y="62468"/>
                </a:lnTo>
                <a:lnTo>
                  <a:pt x="469346" y="41132"/>
                </a:lnTo>
                <a:lnTo>
                  <a:pt x="426689" y="24384"/>
                </a:lnTo>
                <a:lnTo>
                  <a:pt x="377921" y="10668"/>
                </a:lnTo>
                <a:lnTo>
                  <a:pt x="323057" y="1524"/>
                </a:lnTo>
                <a:lnTo>
                  <a:pt x="294101" y="0"/>
                </a:lnTo>
                <a:lnTo>
                  <a:pt x="236189" y="0"/>
                </a:lnTo>
                <a:lnTo>
                  <a:pt x="152384" y="10668"/>
                </a:lnTo>
                <a:lnTo>
                  <a:pt x="103616" y="24384"/>
                </a:lnTo>
                <a:lnTo>
                  <a:pt x="60944" y="41132"/>
                </a:lnTo>
                <a:lnTo>
                  <a:pt x="25892" y="63992"/>
                </a:lnTo>
                <a:lnTo>
                  <a:pt x="10667" y="74660"/>
                </a:lnTo>
                <a:lnTo>
                  <a:pt x="4571" y="82280"/>
                </a:lnTo>
                <a:lnTo>
                  <a:pt x="0" y="86852"/>
                </a:lnTo>
                <a:lnTo>
                  <a:pt x="13700" y="86852"/>
                </a:lnTo>
                <a:lnTo>
                  <a:pt x="47228" y="59420"/>
                </a:lnTo>
                <a:lnTo>
                  <a:pt x="85328" y="41132"/>
                </a:lnTo>
                <a:lnTo>
                  <a:pt x="131048" y="25908"/>
                </a:lnTo>
                <a:lnTo>
                  <a:pt x="181340" y="15240"/>
                </a:lnTo>
                <a:lnTo>
                  <a:pt x="236189" y="9144"/>
                </a:lnTo>
                <a:lnTo>
                  <a:pt x="294101" y="9144"/>
                </a:lnTo>
                <a:lnTo>
                  <a:pt x="350489" y="15240"/>
                </a:lnTo>
                <a:lnTo>
                  <a:pt x="400781" y="25908"/>
                </a:lnTo>
                <a:lnTo>
                  <a:pt x="444962" y="41132"/>
                </a:lnTo>
                <a:lnTo>
                  <a:pt x="483062" y="60944"/>
                </a:lnTo>
                <a:lnTo>
                  <a:pt x="518114" y="86852"/>
                </a:lnTo>
                <a:lnTo>
                  <a:pt x="530306" y="86852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2" name="object 32"/>
          <p:cNvSpPr/>
          <p:nvPr/>
        </p:nvSpPr>
        <p:spPr>
          <a:xfrm>
            <a:off x="2748034" y="2934559"/>
            <a:ext cx="1019158" cy="846704"/>
          </a:xfrm>
          <a:custGeom>
            <a:avLst/>
            <a:gdLst/>
            <a:ahLst/>
            <a:cxnLst/>
            <a:rect l="l" t="t" r="r" b="b"/>
            <a:pathLst>
              <a:path w="1080770" h="897889">
                <a:moveTo>
                  <a:pt x="1080424" y="4572"/>
                </a:moveTo>
                <a:lnTo>
                  <a:pt x="1078900" y="1524"/>
                </a:lnTo>
                <a:lnTo>
                  <a:pt x="107585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897559"/>
                </a:lnTo>
                <a:lnTo>
                  <a:pt x="4571" y="897559"/>
                </a:lnTo>
                <a:lnTo>
                  <a:pt x="4571" y="4572"/>
                </a:lnTo>
                <a:lnTo>
                  <a:pt x="1080424" y="4572"/>
                </a:lnTo>
                <a:close/>
              </a:path>
              <a:path w="1080770" h="897889">
                <a:moveTo>
                  <a:pt x="1080424" y="897559"/>
                </a:moveTo>
                <a:lnTo>
                  <a:pt x="1080424" y="4572"/>
                </a:lnTo>
                <a:lnTo>
                  <a:pt x="1075852" y="4572"/>
                </a:lnTo>
                <a:lnTo>
                  <a:pt x="1075852" y="9144"/>
                </a:lnTo>
                <a:lnTo>
                  <a:pt x="1075852" y="897559"/>
                </a:lnTo>
                <a:lnTo>
                  <a:pt x="1080424" y="897559"/>
                </a:lnTo>
                <a:close/>
              </a:path>
              <a:path w="1080770" h="897889">
                <a:moveTo>
                  <a:pt x="1075852" y="897559"/>
                </a:moveTo>
                <a:lnTo>
                  <a:pt x="1075852" y="9144"/>
                </a:lnTo>
                <a:lnTo>
                  <a:pt x="1075852" y="89755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3" name="object 33"/>
          <p:cNvSpPr/>
          <p:nvPr/>
        </p:nvSpPr>
        <p:spPr>
          <a:xfrm>
            <a:off x="2752345" y="2938871"/>
            <a:ext cx="1010775" cy="842511"/>
          </a:xfrm>
          <a:custGeom>
            <a:avLst/>
            <a:gdLst/>
            <a:ahLst/>
            <a:cxnLst/>
            <a:rect l="l" t="t" r="r" b="b"/>
            <a:pathLst>
              <a:path w="1071879" h="893445">
                <a:moveTo>
                  <a:pt x="0" y="0"/>
                </a:moveTo>
                <a:lnTo>
                  <a:pt x="0" y="892987"/>
                </a:lnTo>
                <a:lnTo>
                  <a:pt x="1071282" y="892987"/>
                </a:lnTo>
                <a:lnTo>
                  <a:pt x="1071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4" name="object 34"/>
          <p:cNvSpPr/>
          <p:nvPr/>
        </p:nvSpPr>
        <p:spPr>
          <a:xfrm>
            <a:off x="2748034" y="2934559"/>
            <a:ext cx="1019158" cy="846704"/>
          </a:xfrm>
          <a:custGeom>
            <a:avLst/>
            <a:gdLst/>
            <a:ahLst/>
            <a:cxnLst/>
            <a:rect l="l" t="t" r="r" b="b"/>
            <a:pathLst>
              <a:path w="1080770" h="897889">
                <a:moveTo>
                  <a:pt x="1080424" y="897559"/>
                </a:moveTo>
                <a:lnTo>
                  <a:pt x="1080424" y="4572"/>
                </a:lnTo>
                <a:lnTo>
                  <a:pt x="1078900" y="1524"/>
                </a:lnTo>
                <a:lnTo>
                  <a:pt x="107585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897559"/>
                </a:lnTo>
                <a:lnTo>
                  <a:pt x="4572" y="897559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5852" y="9144"/>
                </a:lnTo>
                <a:lnTo>
                  <a:pt x="1075852" y="897559"/>
                </a:lnTo>
                <a:lnTo>
                  <a:pt x="1080424" y="897559"/>
                </a:lnTo>
                <a:close/>
              </a:path>
              <a:path w="1080770" h="89788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0770" h="897889">
                <a:moveTo>
                  <a:pt x="9144" y="897559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897559"/>
                </a:lnTo>
                <a:lnTo>
                  <a:pt x="9144" y="897559"/>
                </a:lnTo>
                <a:close/>
              </a:path>
              <a:path w="1080770" h="897889">
                <a:moveTo>
                  <a:pt x="1075852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5852" y="9144"/>
                </a:lnTo>
                <a:close/>
              </a:path>
              <a:path w="1080770" h="897889">
                <a:moveTo>
                  <a:pt x="1075852" y="897559"/>
                </a:moveTo>
                <a:lnTo>
                  <a:pt x="1075852" y="9144"/>
                </a:lnTo>
                <a:lnTo>
                  <a:pt x="1071280" y="9144"/>
                </a:lnTo>
                <a:lnTo>
                  <a:pt x="1071280" y="897559"/>
                </a:lnTo>
                <a:lnTo>
                  <a:pt x="1075852" y="89755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5" name="object 35"/>
          <p:cNvSpPr/>
          <p:nvPr/>
        </p:nvSpPr>
        <p:spPr>
          <a:xfrm>
            <a:off x="3762555" y="3263630"/>
            <a:ext cx="674249" cy="79042"/>
          </a:xfrm>
          <a:custGeom>
            <a:avLst/>
            <a:gdLst/>
            <a:ahLst/>
            <a:cxnLst/>
            <a:rect l="l" t="t" r="r" b="b"/>
            <a:pathLst>
              <a:path w="715010" h="83820">
                <a:moveTo>
                  <a:pt x="74676" y="7620"/>
                </a:moveTo>
                <a:lnTo>
                  <a:pt x="0" y="47244"/>
                </a:lnTo>
                <a:lnTo>
                  <a:pt x="50292" y="71384"/>
                </a:lnTo>
                <a:lnTo>
                  <a:pt x="50292" y="36576"/>
                </a:lnTo>
                <a:lnTo>
                  <a:pt x="56220" y="36457"/>
                </a:lnTo>
                <a:lnTo>
                  <a:pt x="74676" y="7620"/>
                </a:lnTo>
                <a:close/>
              </a:path>
              <a:path w="715010" h="83820">
                <a:moveTo>
                  <a:pt x="56220" y="36457"/>
                </a:moveTo>
                <a:lnTo>
                  <a:pt x="50292" y="36576"/>
                </a:lnTo>
                <a:lnTo>
                  <a:pt x="50292" y="45720"/>
                </a:lnTo>
                <a:lnTo>
                  <a:pt x="56220" y="36457"/>
                </a:lnTo>
                <a:close/>
              </a:path>
              <a:path w="715010" h="83820">
                <a:moveTo>
                  <a:pt x="126476" y="54864"/>
                </a:moveTo>
                <a:lnTo>
                  <a:pt x="126476" y="35052"/>
                </a:lnTo>
                <a:lnTo>
                  <a:pt x="56220" y="36457"/>
                </a:lnTo>
                <a:lnTo>
                  <a:pt x="50292" y="45720"/>
                </a:lnTo>
                <a:lnTo>
                  <a:pt x="56509" y="54864"/>
                </a:lnTo>
                <a:lnTo>
                  <a:pt x="126476" y="54864"/>
                </a:lnTo>
                <a:close/>
              </a:path>
              <a:path w="715010" h="83820">
                <a:moveTo>
                  <a:pt x="56509" y="54864"/>
                </a:moveTo>
                <a:lnTo>
                  <a:pt x="50292" y="45720"/>
                </a:lnTo>
                <a:lnTo>
                  <a:pt x="50292" y="54864"/>
                </a:lnTo>
                <a:lnTo>
                  <a:pt x="56509" y="54864"/>
                </a:lnTo>
                <a:close/>
              </a:path>
              <a:path w="715010" h="83820">
                <a:moveTo>
                  <a:pt x="76200" y="83820"/>
                </a:moveTo>
                <a:lnTo>
                  <a:pt x="56509" y="54864"/>
                </a:lnTo>
                <a:lnTo>
                  <a:pt x="50292" y="54864"/>
                </a:lnTo>
                <a:lnTo>
                  <a:pt x="50292" y="71384"/>
                </a:lnTo>
                <a:lnTo>
                  <a:pt x="76200" y="83820"/>
                </a:lnTo>
                <a:close/>
              </a:path>
              <a:path w="715010" h="83820">
                <a:moveTo>
                  <a:pt x="260588" y="53340"/>
                </a:moveTo>
                <a:lnTo>
                  <a:pt x="260588" y="33528"/>
                </a:lnTo>
                <a:lnTo>
                  <a:pt x="184388" y="35052"/>
                </a:lnTo>
                <a:lnTo>
                  <a:pt x="184388" y="53340"/>
                </a:lnTo>
                <a:lnTo>
                  <a:pt x="260588" y="53340"/>
                </a:lnTo>
                <a:close/>
              </a:path>
              <a:path w="715010" h="83820">
                <a:moveTo>
                  <a:pt x="393161" y="50292"/>
                </a:moveTo>
                <a:lnTo>
                  <a:pt x="393161" y="32004"/>
                </a:lnTo>
                <a:lnTo>
                  <a:pt x="316976" y="33528"/>
                </a:lnTo>
                <a:lnTo>
                  <a:pt x="316976" y="51816"/>
                </a:lnTo>
                <a:lnTo>
                  <a:pt x="393161" y="50292"/>
                </a:lnTo>
                <a:close/>
              </a:path>
              <a:path w="715010" h="83820">
                <a:moveTo>
                  <a:pt x="527258" y="48768"/>
                </a:moveTo>
                <a:lnTo>
                  <a:pt x="527258" y="30480"/>
                </a:lnTo>
                <a:lnTo>
                  <a:pt x="451073" y="30480"/>
                </a:lnTo>
                <a:lnTo>
                  <a:pt x="451073" y="50292"/>
                </a:lnTo>
                <a:lnTo>
                  <a:pt x="527258" y="48768"/>
                </a:lnTo>
                <a:close/>
              </a:path>
              <a:path w="715010" h="83820">
                <a:moveTo>
                  <a:pt x="659846" y="42862"/>
                </a:moveTo>
                <a:lnTo>
                  <a:pt x="659846" y="33617"/>
                </a:lnTo>
                <a:lnTo>
                  <a:pt x="656676" y="28956"/>
                </a:lnTo>
                <a:lnTo>
                  <a:pt x="583646" y="28956"/>
                </a:lnTo>
                <a:lnTo>
                  <a:pt x="583646" y="48768"/>
                </a:lnTo>
                <a:lnTo>
                  <a:pt x="657005" y="47300"/>
                </a:lnTo>
                <a:lnTo>
                  <a:pt x="659846" y="42862"/>
                </a:lnTo>
                <a:close/>
              </a:path>
              <a:path w="715010" h="83820">
                <a:moveTo>
                  <a:pt x="714695" y="36576"/>
                </a:moveTo>
                <a:lnTo>
                  <a:pt x="636986" y="0"/>
                </a:lnTo>
                <a:lnTo>
                  <a:pt x="656676" y="28956"/>
                </a:lnTo>
                <a:lnTo>
                  <a:pt x="659846" y="28956"/>
                </a:lnTo>
                <a:lnTo>
                  <a:pt x="659846" y="33617"/>
                </a:lnTo>
                <a:lnTo>
                  <a:pt x="662894" y="38100"/>
                </a:lnTo>
                <a:lnTo>
                  <a:pt x="662894" y="63517"/>
                </a:lnTo>
                <a:lnTo>
                  <a:pt x="714695" y="36576"/>
                </a:lnTo>
                <a:close/>
              </a:path>
              <a:path w="715010" h="83820">
                <a:moveTo>
                  <a:pt x="659846" y="65103"/>
                </a:moveTo>
                <a:lnTo>
                  <a:pt x="659846" y="47244"/>
                </a:lnTo>
                <a:lnTo>
                  <a:pt x="657005" y="47300"/>
                </a:lnTo>
                <a:lnTo>
                  <a:pt x="638510" y="76200"/>
                </a:lnTo>
                <a:lnTo>
                  <a:pt x="659846" y="65103"/>
                </a:lnTo>
                <a:close/>
              </a:path>
              <a:path w="715010" h="83820">
                <a:moveTo>
                  <a:pt x="659846" y="33617"/>
                </a:moveTo>
                <a:lnTo>
                  <a:pt x="659846" y="28956"/>
                </a:lnTo>
                <a:lnTo>
                  <a:pt x="656676" y="28956"/>
                </a:lnTo>
                <a:lnTo>
                  <a:pt x="659846" y="33617"/>
                </a:lnTo>
                <a:close/>
              </a:path>
              <a:path w="715010" h="83820">
                <a:moveTo>
                  <a:pt x="662894" y="63517"/>
                </a:moveTo>
                <a:lnTo>
                  <a:pt x="662894" y="38100"/>
                </a:lnTo>
                <a:lnTo>
                  <a:pt x="657005" y="47300"/>
                </a:lnTo>
                <a:lnTo>
                  <a:pt x="659846" y="47244"/>
                </a:lnTo>
                <a:lnTo>
                  <a:pt x="659846" y="65103"/>
                </a:lnTo>
                <a:lnTo>
                  <a:pt x="662894" y="63517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6" name="object 36"/>
          <p:cNvSpPr/>
          <p:nvPr/>
        </p:nvSpPr>
        <p:spPr>
          <a:xfrm>
            <a:off x="2808394" y="3015038"/>
            <a:ext cx="875134" cy="606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7" name="object 37"/>
          <p:cNvSpPr/>
          <p:nvPr/>
        </p:nvSpPr>
        <p:spPr>
          <a:xfrm>
            <a:off x="2804082" y="3009290"/>
            <a:ext cx="883757" cy="612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8" name="object 38"/>
          <p:cNvSpPr/>
          <p:nvPr/>
        </p:nvSpPr>
        <p:spPr>
          <a:xfrm>
            <a:off x="2804081" y="3009289"/>
            <a:ext cx="883830" cy="617962"/>
          </a:xfrm>
          <a:custGeom>
            <a:avLst/>
            <a:gdLst/>
            <a:ahLst/>
            <a:cxnLst/>
            <a:rect l="l" t="t" r="r" b="b"/>
            <a:pathLst>
              <a:path w="937260" h="655320">
                <a:moveTo>
                  <a:pt x="937183" y="649163"/>
                </a:moveTo>
                <a:lnTo>
                  <a:pt x="937183" y="6096"/>
                </a:lnTo>
                <a:lnTo>
                  <a:pt x="935659" y="1524"/>
                </a:lnTo>
                <a:lnTo>
                  <a:pt x="93261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lnTo>
                  <a:pt x="0" y="649163"/>
                </a:lnTo>
                <a:lnTo>
                  <a:pt x="1524" y="653735"/>
                </a:lnTo>
                <a:lnTo>
                  <a:pt x="4572" y="655259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928039" y="10668"/>
                </a:lnTo>
                <a:lnTo>
                  <a:pt x="928039" y="6096"/>
                </a:lnTo>
                <a:lnTo>
                  <a:pt x="932611" y="10668"/>
                </a:lnTo>
                <a:lnTo>
                  <a:pt x="932611" y="655259"/>
                </a:lnTo>
                <a:lnTo>
                  <a:pt x="935659" y="653735"/>
                </a:lnTo>
                <a:lnTo>
                  <a:pt x="937183" y="649163"/>
                </a:lnTo>
                <a:close/>
              </a:path>
              <a:path w="937260" h="655320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937260" h="655320">
                <a:moveTo>
                  <a:pt x="9144" y="644591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644591"/>
                </a:lnTo>
                <a:lnTo>
                  <a:pt x="9144" y="644591"/>
                </a:lnTo>
                <a:close/>
              </a:path>
              <a:path w="937260" h="655320">
                <a:moveTo>
                  <a:pt x="932611" y="644591"/>
                </a:moveTo>
                <a:lnTo>
                  <a:pt x="4572" y="644591"/>
                </a:lnTo>
                <a:lnTo>
                  <a:pt x="9144" y="649163"/>
                </a:lnTo>
                <a:lnTo>
                  <a:pt x="9144" y="655259"/>
                </a:lnTo>
                <a:lnTo>
                  <a:pt x="928039" y="655259"/>
                </a:lnTo>
                <a:lnTo>
                  <a:pt x="928039" y="649163"/>
                </a:lnTo>
                <a:lnTo>
                  <a:pt x="932611" y="644591"/>
                </a:lnTo>
                <a:close/>
              </a:path>
              <a:path w="937260" h="655320">
                <a:moveTo>
                  <a:pt x="9144" y="655259"/>
                </a:moveTo>
                <a:lnTo>
                  <a:pt x="9144" y="649163"/>
                </a:lnTo>
                <a:lnTo>
                  <a:pt x="4572" y="644591"/>
                </a:lnTo>
                <a:lnTo>
                  <a:pt x="4572" y="655259"/>
                </a:lnTo>
                <a:lnTo>
                  <a:pt x="9144" y="655259"/>
                </a:lnTo>
                <a:close/>
              </a:path>
              <a:path w="937260" h="655320">
                <a:moveTo>
                  <a:pt x="932611" y="10668"/>
                </a:moveTo>
                <a:lnTo>
                  <a:pt x="928039" y="6096"/>
                </a:lnTo>
                <a:lnTo>
                  <a:pt x="928039" y="10668"/>
                </a:lnTo>
                <a:lnTo>
                  <a:pt x="932611" y="10668"/>
                </a:lnTo>
                <a:close/>
              </a:path>
              <a:path w="937260" h="655320">
                <a:moveTo>
                  <a:pt x="932611" y="644591"/>
                </a:moveTo>
                <a:lnTo>
                  <a:pt x="932611" y="10668"/>
                </a:lnTo>
                <a:lnTo>
                  <a:pt x="928039" y="10668"/>
                </a:lnTo>
                <a:lnTo>
                  <a:pt x="928039" y="644591"/>
                </a:lnTo>
                <a:lnTo>
                  <a:pt x="932611" y="644591"/>
                </a:lnTo>
                <a:close/>
              </a:path>
              <a:path w="937260" h="655320">
                <a:moveTo>
                  <a:pt x="932611" y="655259"/>
                </a:moveTo>
                <a:lnTo>
                  <a:pt x="932611" y="644591"/>
                </a:lnTo>
                <a:lnTo>
                  <a:pt x="928039" y="649163"/>
                </a:lnTo>
                <a:lnTo>
                  <a:pt x="928039" y="655259"/>
                </a:lnTo>
                <a:lnTo>
                  <a:pt x="932611" y="655259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9" name="object 39"/>
          <p:cNvSpPr txBox="1"/>
          <p:nvPr/>
        </p:nvSpPr>
        <p:spPr>
          <a:xfrm>
            <a:off x="2900361" y="3259325"/>
            <a:ext cx="6892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1132" b="1" spc="-2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7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32" b="1" spc="-10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6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32" b="1" spc="-12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6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32" b="1" spc="-4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132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14142" y="3640128"/>
            <a:ext cx="548923" cy="1408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1" name="object 41"/>
          <p:cNvSpPr/>
          <p:nvPr/>
        </p:nvSpPr>
        <p:spPr>
          <a:xfrm>
            <a:off x="2814142" y="3640128"/>
            <a:ext cx="549100" cy="141317"/>
          </a:xfrm>
          <a:custGeom>
            <a:avLst/>
            <a:gdLst/>
            <a:ahLst/>
            <a:cxnLst/>
            <a:rect l="l" t="t" r="r" b="b"/>
            <a:pathLst>
              <a:path w="582295" h="149860">
                <a:moveTo>
                  <a:pt x="582107" y="147812"/>
                </a:moveTo>
                <a:lnTo>
                  <a:pt x="580583" y="140192"/>
                </a:lnTo>
                <a:lnTo>
                  <a:pt x="580583" y="131048"/>
                </a:lnTo>
                <a:lnTo>
                  <a:pt x="577535" y="123428"/>
                </a:lnTo>
                <a:lnTo>
                  <a:pt x="576011" y="117332"/>
                </a:lnTo>
                <a:lnTo>
                  <a:pt x="571439" y="109712"/>
                </a:lnTo>
                <a:lnTo>
                  <a:pt x="568391" y="102092"/>
                </a:lnTo>
                <a:lnTo>
                  <a:pt x="530306" y="64008"/>
                </a:lnTo>
                <a:lnTo>
                  <a:pt x="495254" y="42672"/>
                </a:lnTo>
                <a:lnTo>
                  <a:pt x="452582" y="24384"/>
                </a:lnTo>
                <a:lnTo>
                  <a:pt x="403814" y="10668"/>
                </a:lnTo>
                <a:lnTo>
                  <a:pt x="348965" y="3048"/>
                </a:lnTo>
                <a:lnTo>
                  <a:pt x="320009" y="0"/>
                </a:lnTo>
                <a:lnTo>
                  <a:pt x="262097" y="0"/>
                </a:lnTo>
                <a:lnTo>
                  <a:pt x="205709" y="6096"/>
                </a:lnTo>
                <a:lnTo>
                  <a:pt x="153908" y="16764"/>
                </a:lnTo>
                <a:lnTo>
                  <a:pt x="86852" y="42672"/>
                </a:lnTo>
                <a:lnTo>
                  <a:pt x="51800" y="64008"/>
                </a:lnTo>
                <a:lnTo>
                  <a:pt x="18288" y="96012"/>
                </a:lnTo>
                <a:lnTo>
                  <a:pt x="10668" y="109712"/>
                </a:lnTo>
                <a:lnTo>
                  <a:pt x="6096" y="117332"/>
                </a:lnTo>
                <a:lnTo>
                  <a:pt x="4572" y="124952"/>
                </a:lnTo>
                <a:lnTo>
                  <a:pt x="1524" y="132572"/>
                </a:lnTo>
                <a:lnTo>
                  <a:pt x="1524" y="140192"/>
                </a:lnTo>
                <a:lnTo>
                  <a:pt x="0" y="147812"/>
                </a:lnTo>
                <a:lnTo>
                  <a:pt x="304" y="149336"/>
                </a:lnTo>
                <a:lnTo>
                  <a:pt x="10668" y="149336"/>
                </a:lnTo>
                <a:lnTo>
                  <a:pt x="10668" y="140192"/>
                </a:lnTo>
                <a:lnTo>
                  <a:pt x="12192" y="134096"/>
                </a:lnTo>
                <a:lnTo>
                  <a:pt x="36576" y="88392"/>
                </a:lnTo>
                <a:lnTo>
                  <a:pt x="73136" y="60960"/>
                </a:lnTo>
                <a:lnTo>
                  <a:pt x="111236" y="41148"/>
                </a:lnTo>
                <a:lnTo>
                  <a:pt x="156956" y="25908"/>
                </a:lnTo>
                <a:lnTo>
                  <a:pt x="207233" y="15240"/>
                </a:lnTo>
                <a:lnTo>
                  <a:pt x="262097" y="10668"/>
                </a:lnTo>
                <a:lnTo>
                  <a:pt x="291053" y="9144"/>
                </a:lnTo>
                <a:lnTo>
                  <a:pt x="348965" y="12192"/>
                </a:lnTo>
                <a:lnTo>
                  <a:pt x="402290" y="19812"/>
                </a:lnTo>
                <a:lnTo>
                  <a:pt x="449534" y="33528"/>
                </a:lnTo>
                <a:lnTo>
                  <a:pt x="490682" y="50292"/>
                </a:lnTo>
                <a:lnTo>
                  <a:pt x="525734" y="71628"/>
                </a:lnTo>
                <a:lnTo>
                  <a:pt x="539435" y="83820"/>
                </a:lnTo>
                <a:lnTo>
                  <a:pt x="545531" y="88392"/>
                </a:lnTo>
                <a:lnTo>
                  <a:pt x="566867" y="120380"/>
                </a:lnTo>
                <a:lnTo>
                  <a:pt x="568391" y="128000"/>
                </a:lnTo>
                <a:lnTo>
                  <a:pt x="571439" y="134096"/>
                </a:lnTo>
                <a:lnTo>
                  <a:pt x="571439" y="149336"/>
                </a:lnTo>
                <a:lnTo>
                  <a:pt x="581802" y="149336"/>
                </a:lnTo>
                <a:lnTo>
                  <a:pt x="582107" y="147812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2" name="object 42"/>
          <p:cNvSpPr/>
          <p:nvPr/>
        </p:nvSpPr>
        <p:spPr>
          <a:xfrm>
            <a:off x="2612959" y="3078257"/>
            <a:ext cx="1019158" cy="702992"/>
          </a:xfrm>
          <a:custGeom>
            <a:avLst/>
            <a:gdLst/>
            <a:ahLst/>
            <a:cxnLst/>
            <a:rect l="l" t="t" r="r" b="b"/>
            <a:pathLst>
              <a:path w="1080770" h="745489">
                <a:moveTo>
                  <a:pt x="1080424" y="4572"/>
                </a:moveTo>
                <a:lnTo>
                  <a:pt x="1078900" y="1524"/>
                </a:lnTo>
                <a:lnTo>
                  <a:pt x="107585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745175"/>
                </a:lnTo>
                <a:lnTo>
                  <a:pt x="4571" y="745175"/>
                </a:lnTo>
                <a:lnTo>
                  <a:pt x="4571" y="4572"/>
                </a:lnTo>
                <a:lnTo>
                  <a:pt x="1080424" y="4572"/>
                </a:lnTo>
                <a:close/>
              </a:path>
              <a:path w="1080770" h="745489">
                <a:moveTo>
                  <a:pt x="1080424" y="745175"/>
                </a:moveTo>
                <a:lnTo>
                  <a:pt x="1080424" y="4572"/>
                </a:lnTo>
                <a:lnTo>
                  <a:pt x="1075852" y="4572"/>
                </a:lnTo>
                <a:lnTo>
                  <a:pt x="1075852" y="9144"/>
                </a:lnTo>
                <a:lnTo>
                  <a:pt x="1075852" y="745175"/>
                </a:lnTo>
                <a:lnTo>
                  <a:pt x="1080424" y="745175"/>
                </a:lnTo>
                <a:close/>
              </a:path>
              <a:path w="1080770" h="745489">
                <a:moveTo>
                  <a:pt x="1075852" y="745175"/>
                </a:moveTo>
                <a:lnTo>
                  <a:pt x="1075852" y="9144"/>
                </a:lnTo>
                <a:lnTo>
                  <a:pt x="1075852" y="745175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3" name="object 43"/>
          <p:cNvSpPr/>
          <p:nvPr/>
        </p:nvSpPr>
        <p:spPr>
          <a:xfrm>
            <a:off x="2617270" y="3082569"/>
            <a:ext cx="1010775" cy="698800"/>
          </a:xfrm>
          <a:custGeom>
            <a:avLst/>
            <a:gdLst/>
            <a:ahLst/>
            <a:cxnLst/>
            <a:rect l="l" t="t" r="r" b="b"/>
            <a:pathLst>
              <a:path w="1071879" h="741045">
                <a:moveTo>
                  <a:pt x="0" y="0"/>
                </a:moveTo>
                <a:lnTo>
                  <a:pt x="0" y="740603"/>
                </a:lnTo>
                <a:lnTo>
                  <a:pt x="1071282" y="740603"/>
                </a:lnTo>
                <a:lnTo>
                  <a:pt x="1071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4" name="object 44"/>
          <p:cNvSpPr/>
          <p:nvPr/>
        </p:nvSpPr>
        <p:spPr>
          <a:xfrm>
            <a:off x="2612959" y="3078257"/>
            <a:ext cx="1019158" cy="702992"/>
          </a:xfrm>
          <a:custGeom>
            <a:avLst/>
            <a:gdLst/>
            <a:ahLst/>
            <a:cxnLst/>
            <a:rect l="l" t="t" r="r" b="b"/>
            <a:pathLst>
              <a:path w="1080770" h="745489">
                <a:moveTo>
                  <a:pt x="1080424" y="745175"/>
                </a:moveTo>
                <a:lnTo>
                  <a:pt x="1080424" y="4572"/>
                </a:lnTo>
                <a:lnTo>
                  <a:pt x="1078900" y="1524"/>
                </a:lnTo>
                <a:lnTo>
                  <a:pt x="107585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745175"/>
                </a:lnTo>
                <a:lnTo>
                  <a:pt x="4572" y="745175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5852" y="9144"/>
                </a:lnTo>
                <a:lnTo>
                  <a:pt x="1075852" y="745175"/>
                </a:lnTo>
                <a:lnTo>
                  <a:pt x="1080424" y="745175"/>
                </a:lnTo>
                <a:close/>
              </a:path>
              <a:path w="1080770" h="74548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0770" h="745489">
                <a:moveTo>
                  <a:pt x="9144" y="745175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745175"/>
                </a:lnTo>
                <a:lnTo>
                  <a:pt x="9144" y="745175"/>
                </a:lnTo>
                <a:close/>
              </a:path>
              <a:path w="1080770" h="745489">
                <a:moveTo>
                  <a:pt x="1075852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5852" y="9144"/>
                </a:lnTo>
                <a:close/>
              </a:path>
              <a:path w="1080770" h="745489">
                <a:moveTo>
                  <a:pt x="1075852" y="745175"/>
                </a:moveTo>
                <a:lnTo>
                  <a:pt x="1075852" y="9144"/>
                </a:lnTo>
                <a:lnTo>
                  <a:pt x="1071280" y="9144"/>
                </a:lnTo>
                <a:lnTo>
                  <a:pt x="1071280" y="745175"/>
                </a:lnTo>
                <a:lnTo>
                  <a:pt x="1075852" y="745175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5" name="object 45"/>
          <p:cNvSpPr/>
          <p:nvPr/>
        </p:nvSpPr>
        <p:spPr>
          <a:xfrm>
            <a:off x="3627481" y="3398720"/>
            <a:ext cx="809577" cy="88024"/>
          </a:xfrm>
          <a:custGeom>
            <a:avLst/>
            <a:gdLst/>
            <a:ahLst/>
            <a:cxnLst/>
            <a:rect l="l" t="t" r="r" b="b"/>
            <a:pathLst>
              <a:path w="858520" h="93345">
                <a:moveTo>
                  <a:pt x="76200" y="16748"/>
                </a:moveTo>
                <a:lnTo>
                  <a:pt x="0" y="56372"/>
                </a:lnTo>
                <a:lnTo>
                  <a:pt x="50292" y="80039"/>
                </a:lnTo>
                <a:lnTo>
                  <a:pt x="50292" y="45704"/>
                </a:lnTo>
                <a:lnTo>
                  <a:pt x="56595" y="45578"/>
                </a:lnTo>
                <a:lnTo>
                  <a:pt x="76200" y="16748"/>
                </a:lnTo>
                <a:close/>
              </a:path>
              <a:path w="858520" h="93345">
                <a:moveTo>
                  <a:pt x="56595" y="45578"/>
                </a:moveTo>
                <a:lnTo>
                  <a:pt x="50292" y="45704"/>
                </a:lnTo>
                <a:lnTo>
                  <a:pt x="50970" y="53850"/>
                </a:lnTo>
                <a:lnTo>
                  <a:pt x="56595" y="45578"/>
                </a:lnTo>
                <a:close/>
              </a:path>
              <a:path w="858520" h="93345">
                <a:moveTo>
                  <a:pt x="50970" y="53850"/>
                </a:moveTo>
                <a:lnTo>
                  <a:pt x="50292" y="45704"/>
                </a:lnTo>
                <a:lnTo>
                  <a:pt x="50292" y="54848"/>
                </a:lnTo>
                <a:lnTo>
                  <a:pt x="50970" y="53850"/>
                </a:lnTo>
                <a:close/>
              </a:path>
              <a:path w="858520" h="93345">
                <a:moveTo>
                  <a:pt x="77724" y="92948"/>
                </a:moveTo>
                <a:lnTo>
                  <a:pt x="56803" y="63892"/>
                </a:lnTo>
                <a:lnTo>
                  <a:pt x="51816" y="63992"/>
                </a:lnTo>
                <a:lnTo>
                  <a:pt x="51153" y="56045"/>
                </a:lnTo>
                <a:lnTo>
                  <a:pt x="50292" y="54848"/>
                </a:lnTo>
                <a:lnTo>
                  <a:pt x="50292" y="80039"/>
                </a:lnTo>
                <a:lnTo>
                  <a:pt x="77724" y="92948"/>
                </a:lnTo>
                <a:close/>
              </a:path>
              <a:path w="858520" h="93345">
                <a:moveTo>
                  <a:pt x="128000" y="62468"/>
                </a:moveTo>
                <a:lnTo>
                  <a:pt x="126476" y="44180"/>
                </a:lnTo>
                <a:lnTo>
                  <a:pt x="56595" y="45578"/>
                </a:lnTo>
                <a:lnTo>
                  <a:pt x="50970" y="53850"/>
                </a:lnTo>
                <a:lnTo>
                  <a:pt x="51153" y="56045"/>
                </a:lnTo>
                <a:lnTo>
                  <a:pt x="56803" y="63892"/>
                </a:lnTo>
                <a:lnTo>
                  <a:pt x="128000" y="62468"/>
                </a:lnTo>
                <a:close/>
              </a:path>
              <a:path w="858520" h="93345">
                <a:moveTo>
                  <a:pt x="56803" y="63892"/>
                </a:moveTo>
                <a:lnTo>
                  <a:pt x="51153" y="56045"/>
                </a:lnTo>
                <a:lnTo>
                  <a:pt x="51816" y="63992"/>
                </a:lnTo>
                <a:lnTo>
                  <a:pt x="56803" y="63892"/>
                </a:lnTo>
                <a:close/>
              </a:path>
              <a:path w="858520" h="93345">
                <a:moveTo>
                  <a:pt x="260573" y="59420"/>
                </a:moveTo>
                <a:lnTo>
                  <a:pt x="260573" y="41132"/>
                </a:lnTo>
                <a:lnTo>
                  <a:pt x="184388" y="42656"/>
                </a:lnTo>
                <a:lnTo>
                  <a:pt x="184388" y="60944"/>
                </a:lnTo>
                <a:lnTo>
                  <a:pt x="260573" y="59420"/>
                </a:lnTo>
                <a:close/>
              </a:path>
              <a:path w="858520" h="93345">
                <a:moveTo>
                  <a:pt x="393161" y="56372"/>
                </a:moveTo>
                <a:lnTo>
                  <a:pt x="393161" y="38084"/>
                </a:lnTo>
                <a:lnTo>
                  <a:pt x="316961" y="39608"/>
                </a:lnTo>
                <a:lnTo>
                  <a:pt x="318485" y="57896"/>
                </a:lnTo>
                <a:lnTo>
                  <a:pt x="393161" y="56372"/>
                </a:lnTo>
                <a:close/>
              </a:path>
              <a:path w="858520" h="93345">
                <a:moveTo>
                  <a:pt x="527258" y="53324"/>
                </a:moveTo>
                <a:lnTo>
                  <a:pt x="527258" y="35036"/>
                </a:lnTo>
                <a:lnTo>
                  <a:pt x="451073" y="36560"/>
                </a:lnTo>
                <a:lnTo>
                  <a:pt x="451073" y="54848"/>
                </a:lnTo>
                <a:lnTo>
                  <a:pt x="527258" y="53324"/>
                </a:lnTo>
                <a:close/>
              </a:path>
              <a:path w="858520" h="93345">
                <a:moveTo>
                  <a:pt x="659831" y="50276"/>
                </a:moveTo>
                <a:lnTo>
                  <a:pt x="659831" y="31988"/>
                </a:lnTo>
                <a:lnTo>
                  <a:pt x="583646" y="33512"/>
                </a:lnTo>
                <a:lnTo>
                  <a:pt x="583646" y="51800"/>
                </a:lnTo>
                <a:lnTo>
                  <a:pt x="659831" y="50276"/>
                </a:lnTo>
                <a:close/>
              </a:path>
              <a:path w="858520" h="93345">
                <a:moveTo>
                  <a:pt x="793943" y="47228"/>
                </a:moveTo>
                <a:lnTo>
                  <a:pt x="793943" y="28940"/>
                </a:lnTo>
                <a:lnTo>
                  <a:pt x="717743" y="30464"/>
                </a:lnTo>
                <a:lnTo>
                  <a:pt x="717743" y="48752"/>
                </a:lnTo>
                <a:lnTo>
                  <a:pt x="793943" y="47228"/>
                </a:lnTo>
                <a:close/>
              </a:path>
              <a:path w="858520" h="93345">
                <a:moveTo>
                  <a:pt x="857935" y="36560"/>
                </a:moveTo>
                <a:lnTo>
                  <a:pt x="780227" y="0"/>
                </a:lnTo>
                <a:lnTo>
                  <a:pt x="806135" y="38084"/>
                </a:lnTo>
                <a:lnTo>
                  <a:pt x="806135" y="63502"/>
                </a:lnTo>
                <a:lnTo>
                  <a:pt x="857935" y="36560"/>
                </a:lnTo>
                <a:close/>
              </a:path>
              <a:path w="858520" h="93345">
                <a:moveTo>
                  <a:pt x="806135" y="63502"/>
                </a:moveTo>
                <a:lnTo>
                  <a:pt x="806135" y="38084"/>
                </a:lnTo>
                <a:lnTo>
                  <a:pt x="781751" y="76184"/>
                </a:lnTo>
                <a:lnTo>
                  <a:pt x="806135" y="63502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6" name="object 46"/>
          <p:cNvSpPr/>
          <p:nvPr/>
        </p:nvSpPr>
        <p:spPr>
          <a:xfrm>
            <a:off x="2673304" y="3158736"/>
            <a:ext cx="875134" cy="606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7" name="object 47"/>
          <p:cNvSpPr/>
          <p:nvPr/>
        </p:nvSpPr>
        <p:spPr>
          <a:xfrm>
            <a:off x="2668993" y="3152988"/>
            <a:ext cx="885194" cy="6121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8" name="object 48"/>
          <p:cNvSpPr/>
          <p:nvPr/>
        </p:nvSpPr>
        <p:spPr>
          <a:xfrm>
            <a:off x="2668993" y="3152987"/>
            <a:ext cx="885626" cy="617962"/>
          </a:xfrm>
          <a:custGeom>
            <a:avLst/>
            <a:gdLst/>
            <a:ahLst/>
            <a:cxnLst/>
            <a:rect l="l" t="t" r="r" b="b"/>
            <a:pathLst>
              <a:path w="939164" h="655320">
                <a:moveTo>
                  <a:pt x="938707" y="649163"/>
                </a:moveTo>
                <a:lnTo>
                  <a:pt x="938707" y="6096"/>
                </a:lnTo>
                <a:lnTo>
                  <a:pt x="937183" y="1524"/>
                </a:lnTo>
                <a:lnTo>
                  <a:pt x="93261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lnTo>
                  <a:pt x="0" y="649163"/>
                </a:lnTo>
                <a:lnTo>
                  <a:pt x="1524" y="653735"/>
                </a:lnTo>
                <a:lnTo>
                  <a:pt x="4572" y="655259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928039" y="10668"/>
                </a:lnTo>
                <a:lnTo>
                  <a:pt x="928039" y="6096"/>
                </a:lnTo>
                <a:lnTo>
                  <a:pt x="932611" y="10668"/>
                </a:lnTo>
                <a:lnTo>
                  <a:pt x="932611" y="655259"/>
                </a:lnTo>
                <a:lnTo>
                  <a:pt x="937183" y="653735"/>
                </a:lnTo>
                <a:lnTo>
                  <a:pt x="938707" y="649163"/>
                </a:lnTo>
                <a:close/>
              </a:path>
              <a:path w="939164" h="655320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939164" h="655320">
                <a:moveTo>
                  <a:pt x="9144" y="644591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644591"/>
                </a:lnTo>
                <a:lnTo>
                  <a:pt x="9144" y="644591"/>
                </a:lnTo>
                <a:close/>
              </a:path>
              <a:path w="939164" h="655320">
                <a:moveTo>
                  <a:pt x="932611" y="644591"/>
                </a:moveTo>
                <a:lnTo>
                  <a:pt x="4572" y="644591"/>
                </a:lnTo>
                <a:lnTo>
                  <a:pt x="9144" y="649163"/>
                </a:lnTo>
                <a:lnTo>
                  <a:pt x="9144" y="655259"/>
                </a:lnTo>
                <a:lnTo>
                  <a:pt x="928039" y="655259"/>
                </a:lnTo>
                <a:lnTo>
                  <a:pt x="928039" y="649163"/>
                </a:lnTo>
                <a:lnTo>
                  <a:pt x="932611" y="644591"/>
                </a:lnTo>
                <a:close/>
              </a:path>
              <a:path w="939164" h="655320">
                <a:moveTo>
                  <a:pt x="9144" y="655259"/>
                </a:moveTo>
                <a:lnTo>
                  <a:pt x="9144" y="649163"/>
                </a:lnTo>
                <a:lnTo>
                  <a:pt x="4572" y="644591"/>
                </a:lnTo>
                <a:lnTo>
                  <a:pt x="4572" y="655259"/>
                </a:lnTo>
                <a:lnTo>
                  <a:pt x="9144" y="655259"/>
                </a:lnTo>
                <a:close/>
              </a:path>
              <a:path w="939164" h="655320">
                <a:moveTo>
                  <a:pt x="932611" y="10668"/>
                </a:moveTo>
                <a:lnTo>
                  <a:pt x="928039" y="6096"/>
                </a:lnTo>
                <a:lnTo>
                  <a:pt x="928039" y="10668"/>
                </a:lnTo>
                <a:lnTo>
                  <a:pt x="932611" y="10668"/>
                </a:lnTo>
                <a:close/>
              </a:path>
              <a:path w="939164" h="655320">
                <a:moveTo>
                  <a:pt x="932611" y="644591"/>
                </a:moveTo>
                <a:lnTo>
                  <a:pt x="932611" y="10668"/>
                </a:lnTo>
                <a:lnTo>
                  <a:pt x="928039" y="10668"/>
                </a:lnTo>
                <a:lnTo>
                  <a:pt x="928039" y="644591"/>
                </a:lnTo>
                <a:lnTo>
                  <a:pt x="932611" y="644591"/>
                </a:lnTo>
                <a:close/>
              </a:path>
              <a:path w="939164" h="655320">
                <a:moveTo>
                  <a:pt x="932611" y="655259"/>
                </a:moveTo>
                <a:lnTo>
                  <a:pt x="932611" y="644591"/>
                </a:lnTo>
                <a:lnTo>
                  <a:pt x="928039" y="649163"/>
                </a:lnTo>
                <a:lnTo>
                  <a:pt x="928039" y="655259"/>
                </a:lnTo>
                <a:lnTo>
                  <a:pt x="932611" y="655259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9" name="object 49"/>
          <p:cNvSpPr txBox="1"/>
          <p:nvPr/>
        </p:nvSpPr>
        <p:spPr>
          <a:xfrm>
            <a:off x="2765284" y="3403025"/>
            <a:ext cx="6892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1132" b="1" spc="-2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7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32" b="1" spc="-10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6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32" b="1" spc="-12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6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32" b="1" spc="-4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132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77884" y="3221954"/>
            <a:ext cx="1019158" cy="559280"/>
          </a:xfrm>
          <a:custGeom>
            <a:avLst/>
            <a:gdLst/>
            <a:ahLst/>
            <a:cxnLst/>
            <a:rect l="l" t="t" r="r" b="b"/>
            <a:pathLst>
              <a:path w="1080770" h="593089">
                <a:moveTo>
                  <a:pt x="1080424" y="4571"/>
                </a:moveTo>
                <a:lnTo>
                  <a:pt x="1080424" y="1524"/>
                </a:lnTo>
                <a:lnTo>
                  <a:pt x="107585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92790"/>
                </a:lnTo>
                <a:lnTo>
                  <a:pt x="4571" y="592790"/>
                </a:lnTo>
                <a:lnTo>
                  <a:pt x="4571" y="4571"/>
                </a:lnTo>
                <a:lnTo>
                  <a:pt x="1080424" y="4571"/>
                </a:lnTo>
                <a:close/>
              </a:path>
              <a:path w="1080770" h="593089">
                <a:moveTo>
                  <a:pt x="1080424" y="592790"/>
                </a:moveTo>
                <a:lnTo>
                  <a:pt x="1080424" y="4571"/>
                </a:lnTo>
                <a:lnTo>
                  <a:pt x="1075852" y="4571"/>
                </a:lnTo>
                <a:lnTo>
                  <a:pt x="1075852" y="9144"/>
                </a:lnTo>
                <a:lnTo>
                  <a:pt x="1075852" y="592790"/>
                </a:lnTo>
                <a:lnTo>
                  <a:pt x="1080424" y="592790"/>
                </a:lnTo>
                <a:close/>
              </a:path>
              <a:path w="1080770" h="593089">
                <a:moveTo>
                  <a:pt x="1075852" y="592790"/>
                </a:moveTo>
                <a:lnTo>
                  <a:pt x="1075852" y="9144"/>
                </a:lnTo>
                <a:lnTo>
                  <a:pt x="1075852" y="59279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1" name="object 51"/>
          <p:cNvSpPr/>
          <p:nvPr/>
        </p:nvSpPr>
        <p:spPr>
          <a:xfrm>
            <a:off x="2482195" y="3226266"/>
            <a:ext cx="1010775" cy="555088"/>
          </a:xfrm>
          <a:custGeom>
            <a:avLst/>
            <a:gdLst/>
            <a:ahLst/>
            <a:cxnLst/>
            <a:rect l="l" t="t" r="r" b="b"/>
            <a:pathLst>
              <a:path w="1071879" h="588645">
                <a:moveTo>
                  <a:pt x="0" y="0"/>
                </a:moveTo>
                <a:lnTo>
                  <a:pt x="0" y="588218"/>
                </a:lnTo>
                <a:lnTo>
                  <a:pt x="1071282" y="588218"/>
                </a:lnTo>
                <a:lnTo>
                  <a:pt x="1071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2" name="object 52"/>
          <p:cNvSpPr/>
          <p:nvPr/>
        </p:nvSpPr>
        <p:spPr>
          <a:xfrm>
            <a:off x="2477884" y="3221954"/>
            <a:ext cx="1019158" cy="559280"/>
          </a:xfrm>
          <a:custGeom>
            <a:avLst/>
            <a:gdLst/>
            <a:ahLst/>
            <a:cxnLst/>
            <a:rect l="l" t="t" r="r" b="b"/>
            <a:pathLst>
              <a:path w="1080770" h="593089">
                <a:moveTo>
                  <a:pt x="1080424" y="592790"/>
                </a:moveTo>
                <a:lnTo>
                  <a:pt x="1080424" y="1524"/>
                </a:lnTo>
                <a:lnTo>
                  <a:pt x="107585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92790"/>
                </a:lnTo>
                <a:lnTo>
                  <a:pt x="4572" y="59279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5852" y="9144"/>
                </a:lnTo>
                <a:lnTo>
                  <a:pt x="1075852" y="592790"/>
                </a:lnTo>
                <a:lnTo>
                  <a:pt x="1080424" y="592790"/>
                </a:lnTo>
                <a:close/>
              </a:path>
              <a:path w="1080770" h="59308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0770" h="593089">
                <a:moveTo>
                  <a:pt x="9144" y="59279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592790"/>
                </a:lnTo>
                <a:lnTo>
                  <a:pt x="9144" y="592790"/>
                </a:lnTo>
                <a:close/>
              </a:path>
              <a:path w="1080770" h="593089">
                <a:moveTo>
                  <a:pt x="1075852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5852" y="9144"/>
                </a:lnTo>
                <a:close/>
              </a:path>
              <a:path w="1080770" h="593089">
                <a:moveTo>
                  <a:pt x="1075852" y="592790"/>
                </a:moveTo>
                <a:lnTo>
                  <a:pt x="1075852" y="9144"/>
                </a:lnTo>
                <a:lnTo>
                  <a:pt x="1071280" y="9144"/>
                </a:lnTo>
                <a:lnTo>
                  <a:pt x="1071280" y="592790"/>
                </a:lnTo>
                <a:lnTo>
                  <a:pt x="1075852" y="59279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3" name="object 53"/>
          <p:cNvSpPr/>
          <p:nvPr/>
        </p:nvSpPr>
        <p:spPr>
          <a:xfrm>
            <a:off x="3492406" y="3559650"/>
            <a:ext cx="947301" cy="73652"/>
          </a:xfrm>
          <a:custGeom>
            <a:avLst/>
            <a:gdLst/>
            <a:ahLst/>
            <a:cxnLst/>
            <a:rect l="l" t="t" r="r" b="b"/>
            <a:pathLst>
              <a:path w="1004570" h="78104">
                <a:moveTo>
                  <a:pt x="76184" y="0"/>
                </a:moveTo>
                <a:lnTo>
                  <a:pt x="0" y="38100"/>
                </a:lnTo>
                <a:lnTo>
                  <a:pt x="51800" y="64005"/>
                </a:lnTo>
                <a:lnTo>
                  <a:pt x="51800" y="27432"/>
                </a:lnTo>
                <a:lnTo>
                  <a:pt x="58541" y="27566"/>
                </a:lnTo>
                <a:lnTo>
                  <a:pt x="76184" y="0"/>
                </a:lnTo>
                <a:close/>
              </a:path>
              <a:path w="1004570" h="78104">
                <a:moveTo>
                  <a:pt x="58541" y="27566"/>
                </a:moveTo>
                <a:lnTo>
                  <a:pt x="51800" y="27432"/>
                </a:lnTo>
                <a:lnTo>
                  <a:pt x="51800" y="38100"/>
                </a:lnTo>
                <a:lnTo>
                  <a:pt x="58541" y="27566"/>
                </a:lnTo>
                <a:close/>
              </a:path>
              <a:path w="1004570" h="78104">
                <a:moveTo>
                  <a:pt x="128000" y="47244"/>
                </a:moveTo>
                <a:lnTo>
                  <a:pt x="128000" y="28956"/>
                </a:lnTo>
                <a:lnTo>
                  <a:pt x="58541" y="27566"/>
                </a:lnTo>
                <a:lnTo>
                  <a:pt x="51800" y="38100"/>
                </a:lnTo>
                <a:lnTo>
                  <a:pt x="57652" y="47244"/>
                </a:lnTo>
                <a:lnTo>
                  <a:pt x="128000" y="47244"/>
                </a:lnTo>
                <a:close/>
              </a:path>
              <a:path w="1004570" h="78104">
                <a:moveTo>
                  <a:pt x="57652" y="47244"/>
                </a:moveTo>
                <a:lnTo>
                  <a:pt x="51800" y="38100"/>
                </a:lnTo>
                <a:lnTo>
                  <a:pt x="51800" y="47244"/>
                </a:lnTo>
                <a:lnTo>
                  <a:pt x="57652" y="47244"/>
                </a:lnTo>
                <a:close/>
              </a:path>
              <a:path w="1004570" h="78104">
                <a:moveTo>
                  <a:pt x="76184" y="76200"/>
                </a:moveTo>
                <a:lnTo>
                  <a:pt x="57652" y="47244"/>
                </a:lnTo>
                <a:lnTo>
                  <a:pt x="51800" y="47244"/>
                </a:lnTo>
                <a:lnTo>
                  <a:pt x="51800" y="64005"/>
                </a:lnTo>
                <a:lnTo>
                  <a:pt x="76184" y="76200"/>
                </a:lnTo>
                <a:close/>
              </a:path>
              <a:path w="1004570" h="78104">
                <a:moveTo>
                  <a:pt x="260573" y="47244"/>
                </a:moveTo>
                <a:lnTo>
                  <a:pt x="260573" y="28956"/>
                </a:lnTo>
                <a:lnTo>
                  <a:pt x="184388" y="28956"/>
                </a:lnTo>
                <a:lnTo>
                  <a:pt x="184388" y="47244"/>
                </a:lnTo>
                <a:lnTo>
                  <a:pt x="260573" y="47244"/>
                </a:lnTo>
                <a:close/>
              </a:path>
              <a:path w="1004570" h="78104">
                <a:moveTo>
                  <a:pt x="394670" y="47244"/>
                </a:moveTo>
                <a:lnTo>
                  <a:pt x="394670" y="28956"/>
                </a:lnTo>
                <a:lnTo>
                  <a:pt x="318485" y="28956"/>
                </a:lnTo>
                <a:lnTo>
                  <a:pt x="318485" y="47244"/>
                </a:lnTo>
                <a:lnTo>
                  <a:pt x="394670" y="47244"/>
                </a:lnTo>
                <a:close/>
              </a:path>
              <a:path w="1004570" h="78104">
                <a:moveTo>
                  <a:pt x="527258" y="47244"/>
                </a:moveTo>
                <a:lnTo>
                  <a:pt x="527258" y="28956"/>
                </a:lnTo>
                <a:lnTo>
                  <a:pt x="451058" y="28956"/>
                </a:lnTo>
                <a:lnTo>
                  <a:pt x="451058" y="47244"/>
                </a:lnTo>
                <a:lnTo>
                  <a:pt x="527258" y="47244"/>
                </a:lnTo>
                <a:close/>
              </a:path>
              <a:path w="1004570" h="78104">
                <a:moveTo>
                  <a:pt x="661355" y="48768"/>
                </a:moveTo>
                <a:lnTo>
                  <a:pt x="661355" y="28956"/>
                </a:lnTo>
                <a:lnTo>
                  <a:pt x="585170" y="28956"/>
                </a:lnTo>
                <a:lnTo>
                  <a:pt x="585170" y="47244"/>
                </a:lnTo>
                <a:lnTo>
                  <a:pt x="661355" y="48768"/>
                </a:lnTo>
                <a:close/>
              </a:path>
              <a:path w="1004570" h="78104">
                <a:moveTo>
                  <a:pt x="793927" y="48768"/>
                </a:moveTo>
                <a:lnTo>
                  <a:pt x="793927" y="28956"/>
                </a:lnTo>
                <a:lnTo>
                  <a:pt x="717743" y="28956"/>
                </a:lnTo>
                <a:lnTo>
                  <a:pt x="717743" y="48768"/>
                </a:lnTo>
                <a:lnTo>
                  <a:pt x="793927" y="48768"/>
                </a:lnTo>
                <a:close/>
              </a:path>
              <a:path w="1004570" h="78104">
                <a:moveTo>
                  <a:pt x="928039" y="48768"/>
                </a:moveTo>
                <a:lnTo>
                  <a:pt x="928039" y="28956"/>
                </a:lnTo>
                <a:lnTo>
                  <a:pt x="851839" y="28956"/>
                </a:lnTo>
                <a:lnTo>
                  <a:pt x="851839" y="48768"/>
                </a:lnTo>
                <a:lnTo>
                  <a:pt x="928039" y="48768"/>
                </a:lnTo>
                <a:close/>
              </a:path>
              <a:path w="1004570" h="78104">
                <a:moveTo>
                  <a:pt x="1004224" y="39624"/>
                </a:moveTo>
                <a:lnTo>
                  <a:pt x="928039" y="1524"/>
                </a:lnTo>
                <a:lnTo>
                  <a:pt x="953947" y="39624"/>
                </a:lnTo>
                <a:lnTo>
                  <a:pt x="953947" y="64767"/>
                </a:lnTo>
                <a:lnTo>
                  <a:pt x="1004224" y="39624"/>
                </a:lnTo>
                <a:close/>
              </a:path>
              <a:path w="1004570" h="78104">
                <a:moveTo>
                  <a:pt x="953947" y="64767"/>
                </a:moveTo>
                <a:lnTo>
                  <a:pt x="953947" y="39624"/>
                </a:lnTo>
                <a:lnTo>
                  <a:pt x="928039" y="77724"/>
                </a:lnTo>
                <a:lnTo>
                  <a:pt x="953947" y="64767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4" name="object 54"/>
          <p:cNvSpPr/>
          <p:nvPr/>
        </p:nvSpPr>
        <p:spPr>
          <a:xfrm>
            <a:off x="2538229" y="3302433"/>
            <a:ext cx="876571" cy="4785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5" name="object 55"/>
          <p:cNvSpPr/>
          <p:nvPr/>
        </p:nvSpPr>
        <p:spPr>
          <a:xfrm>
            <a:off x="2533918" y="3296686"/>
            <a:ext cx="885194" cy="4855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6" name="object 56"/>
          <p:cNvSpPr/>
          <p:nvPr/>
        </p:nvSpPr>
        <p:spPr>
          <a:xfrm>
            <a:off x="2533918" y="3296685"/>
            <a:ext cx="885626" cy="484430"/>
          </a:xfrm>
          <a:custGeom>
            <a:avLst/>
            <a:gdLst/>
            <a:ahLst/>
            <a:cxnLst/>
            <a:rect l="l" t="t" r="r" b="b"/>
            <a:pathLst>
              <a:path w="939164" h="513714">
                <a:moveTo>
                  <a:pt x="938707" y="513542"/>
                </a:moveTo>
                <a:lnTo>
                  <a:pt x="938707" y="6096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lnTo>
                  <a:pt x="0" y="513542"/>
                </a:lnTo>
                <a:lnTo>
                  <a:pt x="4572" y="513542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929563" y="10668"/>
                </a:lnTo>
                <a:lnTo>
                  <a:pt x="929563" y="6096"/>
                </a:lnTo>
                <a:lnTo>
                  <a:pt x="934135" y="10668"/>
                </a:lnTo>
                <a:lnTo>
                  <a:pt x="934135" y="513542"/>
                </a:lnTo>
                <a:lnTo>
                  <a:pt x="938707" y="513542"/>
                </a:lnTo>
                <a:close/>
              </a:path>
              <a:path w="939164" h="513714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939164" h="513714">
                <a:moveTo>
                  <a:pt x="9144" y="513542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513542"/>
                </a:lnTo>
                <a:lnTo>
                  <a:pt x="9144" y="513542"/>
                </a:lnTo>
                <a:close/>
              </a:path>
              <a:path w="939164" h="513714">
                <a:moveTo>
                  <a:pt x="934135" y="10668"/>
                </a:moveTo>
                <a:lnTo>
                  <a:pt x="929563" y="6096"/>
                </a:lnTo>
                <a:lnTo>
                  <a:pt x="929563" y="10668"/>
                </a:lnTo>
                <a:lnTo>
                  <a:pt x="934135" y="10668"/>
                </a:lnTo>
                <a:close/>
              </a:path>
              <a:path w="939164" h="513714">
                <a:moveTo>
                  <a:pt x="934135" y="513542"/>
                </a:moveTo>
                <a:lnTo>
                  <a:pt x="934135" y="10668"/>
                </a:lnTo>
                <a:lnTo>
                  <a:pt x="929563" y="10668"/>
                </a:lnTo>
                <a:lnTo>
                  <a:pt x="929563" y="513542"/>
                </a:lnTo>
                <a:lnTo>
                  <a:pt x="934135" y="513542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7" name="object 57"/>
          <p:cNvSpPr txBox="1"/>
          <p:nvPr/>
        </p:nvSpPr>
        <p:spPr>
          <a:xfrm>
            <a:off x="2630206" y="3546725"/>
            <a:ext cx="6892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1132" b="1" spc="-2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7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32" b="1" spc="-10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6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32" b="1" spc="-12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6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32" b="1" spc="-4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132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42794" y="3365666"/>
            <a:ext cx="1020356" cy="415568"/>
          </a:xfrm>
          <a:custGeom>
            <a:avLst/>
            <a:gdLst/>
            <a:ahLst/>
            <a:cxnLst/>
            <a:rect l="l" t="t" r="r" b="b"/>
            <a:pathLst>
              <a:path w="1082039" h="440689">
                <a:moveTo>
                  <a:pt x="1081948" y="4571"/>
                </a:moveTo>
                <a:lnTo>
                  <a:pt x="1080424" y="1524"/>
                </a:lnTo>
                <a:lnTo>
                  <a:pt x="1077376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440390"/>
                </a:lnTo>
                <a:lnTo>
                  <a:pt x="4571" y="440390"/>
                </a:lnTo>
                <a:lnTo>
                  <a:pt x="4571" y="4571"/>
                </a:lnTo>
                <a:lnTo>
                  <a:pt x="1081948" y="4571"/>
                </a:lnTo>
                <a:close/>
              </a:path>
              <a:path w="1082039" h="440689">
                <a:moveTo>
                  <a:pt x="1081948" y="440390"/>
                </a:moveTo>
                <a:lnTo>
                  <a:pt x="1081948" y="4572"/>
                </a:lnTo>
                <a:lnTo>
                  <a:pt x="1077376" y="4571"/>
                </a:lnTo>
                <a:lnTo>
                  <a:pt x="1077376" y="9144"/>
                </a:lnTo>
                <a:lnTo>
                  <a:pt x="1077376" y="440390"/>
                </a:lnTo>
                <a:lnTo>
                  <a:pt x="1081948" y="440390"/>
                </a:lnTo>
                <a:close/>
              </a:path>
              <a:path w="1082039" h="440689">
                <a:moveTo>
                  <a:pt x="1077376" y="440390"/>
                </a:moveTo>
                <a:lnTo>
                  <a:pt x="1077376" y="9144"/>
                </a:lnTo>
                <a:lnTo>
                  <a:pt x="1077376" y="44039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9" name="object 59"/>
          <p:cNvSpPr/>
          <p:nvPr/>
        </p:nvSpPr>
        <p:spPr>
          <a:xfrm>
            <a:off x="2347105" y="3369978"/>
            <a:ext cx="1011973" cy="411376"/>
          </a:xfrm>
          <a:custGeom>
            <a:avLst/>
            <a:gdLst/>
            <a:ahLst/>
            <a:cxnLst/>
            <a:rect l="l" t="t" r="r" b="b"/>
            <a:pathLst>
              <a:path w="1073150" h="436245">
                <a:moveTo>
                  <a:pt x="0" y="0"/>
                </a:moveTo>
                <a:lnTo>
                  <a:pt x="0" y="435818"/>
                </a:lnTo>
                <a:lnTo>
                  <a:pt x="1072806" y="435818"/>
                </a:lnTo>
                <a:lnTo>
                  <a:pt x="1072806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0" name="object 60"/>
          <p:cNvSpPr/>
          <p:nvPr/>
        </p:nvSpPr>
        <p:spPr>
          <a:xfrm>
            <a:off x="2342794" y="3365666"/>
            <a:ext cx="1020356" cy="415568"/>
          </a:xfrm>
          <a:custGeom>
            <a:avLst/>
            <a:gdLst/>
            <a:ahLst/>
            <a:cxnLst/>
            <a:rect l="l" t="t" r="r" b="b"/>
            <a:pathLst>
              <a:path w="1082039" h="440689">
                <a:moveTo>
                  <a:pt x="1081948" y="440390"/>
                </a:moveTo>
                <a:lnTo>
                  <a:pt x="1081948" y="4572"/>
                </a:lnTo>
                <a:lnTo>
                  <a:pt x="1080424" y="1524"/>
                </a:lnTo>
                <a:lnTo>
                  <a:pt x="1077376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440390"/>
                </a:lnTo>
                <a:lnTo>
                  <a:pt x="4572" y="440390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7376" y="9144"/>
                </a:lnTo>
                <a:lnTo>
                  <a:pt x="1077376" y="440390"/>
                </a:lnTo>
                <a:lnTo>
                  <a:pt x="1081948" y="440390"/>
                </a:lnTo>
                <a:close/>
              </a:path>
              <a:path w="1082039" h="440689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1082039" h="440689">
                <a:moveTo>
                  <a:pt x="10668" y="44039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440390"/>
                </a:lnTo>
                <a:lnTo>
                  <a:pt x="10668" y="440390"/>
                </a:lnTo>
                <a:close/>
              </a:path>
              <a:path w="1082039" h="440689">
                <a:moveTo>
                  <a:pt x="1077376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7376" y="9144"/>
                </a:lnTo>
                <a:close/>
              </a:path>
              <a:path w="1082039" h="440689">
                <a:moveTo>
                  <a:pt x="1077376" y="440390"/>
                </a:moveTo>
                <a:lnTo>
                  <a:pt x="1077376" y="9144"/>
                </a:lnTo>
                <a:lnTo>
                  <a:pt x="1071280" y="9144"/>
                </a:lnTo>
                <a:lnTo>
                  <a:pt x="1071280" y="440390"/>
                </a:lnTo>
                <a:lnTo>
                  <a:pt x="1077376" y="44039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1" name="object 61"/>
          <p:cNvSpPr/>
          <p:nvPr/>
        </p:nvSpPr>
        <p:spPr>
          <a:xfrm>
            <a:off x="3358753" y="3703362"/>
            <a:ext cx="1082631" cy="73652"/>
          </a:xfrm>
          <a:custGeom>
            <a:avLst/>
            <a:gdLst/>
            <a:ahLst/>
            <a:cxnLst/>
            <a:rect l="l" t="t" r="r" b="b"/>
            <a:pathLst>
              <a:path w="1148079" h="78104">
                <a:moveTo>
                  <a:pt x="76200" y="0"/>
                </a:moveTo>
                <a:lnTo>
                  <a:pt x="0" y="38084"/>
                </a:lnTo>
                <a:lnTo>
                  <a:pt x="50292" y="63230"/>
                </a:lnTo>
                <a:lnTo>
                  <a:pt x="50292" y="27432"/>
                </a:lnTo>
                <a:lnTo>
                  <a:pt x="57538" y="27432"/>
                </a:lnTo>
                <a:lnTo>
                  <a:pt x="76200" y="0"/>
                </a:lnTo>
                <a:close/>
              </a:path>
              <a:path w="1148079" h="78104">
                <a:moveTo>
                  <a:pt x="57538" y="27432"/>
                </a:moveTo>
                <a:lnTo>
                  <a:pt x="50292" y="27432"/>
                </a:lnTo>
                <a:lnTo>
                  <a:pt x="50292" y="38084"/>
                </a:lnTo>
                <a:lnTo>
                  <a:pt x="57538" y="27432"/>
                </a:lnTo>
                <a:close/>
              </a:path>
              <a:path w="1148079" h="78104">
                <a:moveTo>
                  <a:pt x="126492" y="47228"/>
                </a:moveTo>
                <a:lnTo>
                  <a:pt x="126492" y="27432"/>
                </a:lnTo>
                <a:lnTo>
                  <a:pt x="57538" y="27432"/>
                </a:lnTo>
                <a:lnTo>
                  <a:pt x="50292" y="38084"/>
                </a:lnTo>
                <a:lnTo>
                  <a:pt x="56509" y="47228"/>
                </a:lnTo>
                <a:lnTo>
                  <a:pt x="126492" y="47228"/>
                </a:lnTo>
                <a:close/>
              </a:path>
              <a:path w="1148079" h="78104">
                <a:moveTo>
                  <a:pt x="56509" y="47228"/>
                </a:moveTo>
                <a:lnTo>
                  <a:pt x="50292" y="38084"/>
                </a:lnTo>
                <a:lnTo>
                  <a:pt x="50292" y="47228"/>
                </a:lnTo>
                <a:lnTo>
                  <a:pt x="56509" y="47228"/>
                </a:lnTo>
                <a:close/>
              </a:path>
              <a:path w="1148079" h="78104">
                <a:moveTo>
                  <a:pt x="76200" y="76184"/>
                </a:moveTo>
                <a:lnTo>
                  <a:pt x="56509" y="47228"/>
                </a:lnTo>
                <a:lnTo>
                  <a:pt x="50292" y="47228"/>
                </a:lnTo>
                <a:lnTo>
                  <a:pt x="50292" y="63230"/>
                </a:lnTo>
                <a:lnTo>
                  <a:pt x="76200" y="76184"/>
                </a:lnTo>
                <a:close/>
              </a:path>
              <a:path w="1148079" h="78104">
                <a:moveTo>
                  <a:pt x="259064" y="47228"/>
                </a:moveTo>
                <a:lnTo>
                  <a:pt x="259064" y="28956"/>
                </a:lnTo>
                <a:lnTo>
                  <a:pt x="182864" y="28956"/>
                </a:lnTo>
                <a:lnTo>
                  <a:pt x="182864" y="47228"/>
                </a:lnTo>
                <a:lnTo>
                  <a:pt x="259064" y="47228"/>
                </a:lnTo>
                <a:close/>
              </a:path>
              <a:path w="1148079" h="78104">
                <a:moveTo>
                  <a:pt x="393161" y="47228"/>
                </a:moveTo>
                <a:lnTo>
                  <a:pt x="393161" y="28956"/>
                </a:lnTo>
                <a:lnTo>
                  <a:pt x="316976" y="28956"/>
                </a:lnTo>
                <a:lnTo>
                  <a:pt x="316976" y="47228"/>
                </a:lnTo>
                <a:lnTo>
                  <a:pt x="393161" y="47228"/>
                </a:lnTo>
                <a:close/>
              </a:path>
              <a:path w="1148079" h="78104">
                <a:moveTo>
                  <a:pt x="525749" y="47228"/>
                </a:moveTo>
                <a:lnTo>
                  <a:pt x="525749" y="28956"/>
                </a:lnTo>
                <a:lnTo>
                  <a:pt x="449549" y="28956"/>
                </a:lnTo>
                <a:lnTo>
                  <a:pt x="449549" y="47228"/>
                </a:lnTo>
                <a:lnTo>
                  <a:pt x="525749" y="47228"/>
                </a:lnTo>
                <a:close/>
              </a:path>
              <a:path w="1148079" h="78104">
                <a:moveTo>
                  <a:pt x="659846" y="47228"/>
                </a:moveTo>
                <a:lnTo>
                  <a:pt x="659846" y="28956"/>
                </a:lnTo>
                <a:lnTo>
                  <a:pt x="583646" y="28956"/>
                </a:lnTo>
                <a:lnTo>
                  <a:pt x="583646" y="47228"/>
                </a:lnTo>
                <a:lnTo>
                  <a:pt x="659846" y="47228"/>
                </a:lnTo>
                <a:close/>
              </a:path>
              <a:path w="1148079" h="78104">
                <a:moveTo>
                  <a:pt x="792419" y="48752"/>
                </a:moveTo>
                <a:lnTo>
                  <a:pt x="792419" y="28956"/>
                </a:lnTo>
                <a:lnTo>
                  <a:pt x="716234" y="28956"/>
                </a:lnTo>
                <a:lnTo>
                  <a:pt x="716234" y="48752"/>
                </a:lnTo>
                <a:lnTo>
                  <a:pt x="792419" y="48752"/>
                </a:lnTo>
                <a:close/>
              </a:path>
              <a:path w="1148079" h="78104">
                <a:moveTo>
                  <a:pt x="926515" y="48752"/>
                </a:moveTo>
                <a:lnTo>
                  <a:pt x="926515" y="28956"/>
                </a:lnTo>
                <a:lnTo>
                  <a:pt x="850331" y="28956"/>
                </a:lnTo>
                <a:lnTo>
                  <a:pt x="850331" y="48752"/>
                </a:lnTo>
                <a:lnTo>
                  <a:pt x="926515" y="48752"/>
                </a:lnTo>
                <a:close/>
              </a:path>
              <a:path w="1148079" h="78104">
                <a:moveTo>
                  <a:pt x="1059103" y="48752"/>
                </a:moveTo>
                <a:lnTo>
                  <a:pt x="1059103" y="28956"/>
                </a:lnTo>
                <a:lnTo>
                  <a:pt x="982903" y="28956"/>
                </a:lnTo>
                <a:lnTo>
                  <a:pt x="982903" y="48752"/>
                </a:lnTo>
                <a:lnTo>
                  <a:pt x="1059103" y="48752"/>
                </a:lnTo>
                <a:close/>
              </a:path>
              <a:path w="1148079" h="78104">
                <a:moveTo>
                  <a:pt x="1147480" y="39608"/>
                </a:moveTo>
                <a:lnTo>
                  <a:pt x="1071295" y="1524"/>
                </a:lnTo>
                <a:lnTo>
                  <a:pt x="1097203" y="39608"/>
                </a:lnTo>
                <a:lnTo>
                  <a:pt x="1097203" y="64752"/>
                </a:lnTo>
                <a:lnTo>
                  <a:pt x="1147480" y="39608"/>
                </a:lnTo>
                <a:close/>
              </a:path>
              <a:path w="1148079" h="78104">
                <a:moveTo>
                  <a:pt x="1097203" y="64752"/>
                </a:moveTo>
                <a:lnTo>
                  <a:pt x="1097203" y="39608"/>
                </a:lnTo>
                <a:lnTo>
                  <a:pt x="1071295" y="77708"/>
                </a:lnTo>
                <a:lnTo>
                  <a:pt x="1097203" y="64752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2" name="object 62"/>
          <p:cNvSpPr/>
          <p:nvPr/>
        </p:nvSpPr>
        <p:spPr>
          <a:xfrm>
            <a:off x="2403154" y="3446131"/>
            <a:ext cx="876571" cy="3348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3" name="object 63"/>
          <p:cNvSpPr/>
          <p:nvPr/>
        </p:nvSpPr>
        <p:spPr>
          <a:xfrm>
            <a:off x="2398842" y="3440383"/>
            <a:ext cx="885194" cy="341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4" name="object 64"/>
          <p:cNvSpPr/>
          <p:nvPr/>
        </p:nvSpPr>
        <p:spPr>
          <a:xfrm>
            <a:off x="2398842" y="3440383"/>
            <a:ext cx="885626" cy="340717"/>
          </a:xfrm>
          <a:custGeom>
            <a:avLst/>
            <a:gdLst/>
            <a:ahLst/>
            <a:cxnLst/>
            <a:rect l="l" t="t" r="r" b="b"/>
            <a:pathLst>
              <a:path w="939164" h="361314">
                <a:moveTo>
                  <a:pt x="938707" y="361157"/>
                </a:moveTo>
                <a:lnTo>
                  <a:pt x="938707" y="6096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lnTo>
                  <a:pt x="0" y="361157"/>
                </a:lnTo>
                <a:lnTo>
                  <a:pt x="4572" y="361157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929563" y="10668"/>
                </a:lnTo>
                <a:lnTo>
                  <a:pt x="929563" y="6096"/>
                </a:lnTo>
                <a:lnTo>
                  <a:pt x="934135" y="10668"/>
                </a:lnTo>
                <a:lnTo>
                  <a:pt x="934135" y="361157"/>
                </a:lnTo>
                <a:lnTo>
                  <a:pt x="938707" y="361157"/>
                </a:lnTo>
                <a:close/>
              </a:path>
              <a:path w="939164" h="361314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939164" h="361314">
                <a:moveTo>
                  <a:pt x="10668" y="361157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361157"/>
                </a:lnTo>
                <a:lnTo>
                  <a:pt x="10668" y="361157"/>
                </a:lnTo>
                <a:close/>
              </a:path>
              <a:path w="939164" h="361314">
                <a:moveTo>
                  <a:pt x="934135" y="10668"/>
                </a:moveTo>
                <a:lnTo>
                  <a:pt x="929563" y="6096"/>
                </a:lnTo>
                <a:lnTo>
                  <a:pt x="929563" y="10668"/>
                </a:lnTo>
                <a:lnTo>
                  <a:pt x="934135" y="10668"/>
                </a:lnTo>
                <a:close/>
              </a:path>
              <a:path w="939164" h="361314">
                <a:moveTo>
                  <a:pt x="934135" y="361157"/>
                </a:moveTo>
                <a:lnTo>
                  <a:pt x="934135" y="10668"/>
                </a:lnTo>
                <a:lnTo>
                  <a:pt x="929563" y="10668"/>
                </a:lnTo>
                <a:lnTo>
                  <a:pt x="929563" y="361157"/>
                </a:lnTo>
                <a:lnTo>
                  <a:pt x="934135" y="361157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5" name="object 65"/>
          <p:cNvSpPr txBox="1"/>
          <p:nvPr/>
        </p:nvSpPr>
        <p:spPr>
          <a:xfrm>
            <a:off x="2347106" y="3642525"/>
            <a:ext cx="1550893" cy="186308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47905">
              <a:spcBef>
                <a:spcPts val="94"/>
              </a:spcBef>
            </a:pPr>
            <a:r>
              <a:rPr sz="1132" b="1" spc="-118" dirty="0">
                <a:solidFill>
                  <a:srgbClr val="FFFFFF"/>
                </a:solidFill>
                <a:latin typeface="Arial"/>
                <a:cs typeface="Arial"/>
              </a:rPr>
              <a:t>TaskTracker</a:t>
            </a:r>
            <a:endParaRPr sz="1132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182466" y="2790861"/>
            <a:ext cx="1020356" cy="990416"/>
          </a:xfrm>
          <a:custGeom>
            <a:avLst/>
            <a:gdLst/>
            <a:ahLst/>
            <a:cxnLst/>
            <a:rect l="l" t="t" r="r" b="b"/>
            <a:pathLst>
              <a:path w="1082040" h="1050289">
                <a:moveTo>
                  <a:pt x="1081948" y="4572"/>
                </a:moveTo>
                <a:lnTo>
                  <a:pt x="1080424" y="1524"/>
                </a:lnTo>
                <a:lnTo>
                  <a:pt x="1077376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049944"/>
                </a:lnTo>
                <a:lnTo>
                  <a:pt x="4571" y="1049944"/>
                </a:lnTo>
                <a:lnTo>
                  <a:pt x="4571" y="4572"/>
                </a:lnTo>
                <a:lnTo>
                  <a:pt x="1081948" y="4572"/>
                </a:lnTo>
                <a:close/>
              </a:path>
              <a:path w="1082040" h="1050289">
                <a:moveTo>
                  <a:pt x="1081948" y="1049944"/>
                </a:moveTo>
                <a:lnTo>
                  <a:pt x="1081948" y="4572"/>
                </a:lnTo>
                <a:lnTo>
                  <a:pt x="1075852" y="4572"/>
                </a:lnTo>
                <a:lnTo>
                  <a:pt x="1075852" y="8000"/>
                </a:lnTo>
                <a:lnTo>
                  <a:pt x="1077376" y="9144"/>
                </a:lnTo>
                <a:lnTo>
                  <a:pt x="1077376" y="1049944"/>
                </a:lnTo>
                <a:lnTo>
                  <a:pt x="1081948" y="1049944"/>
                </a:lnTo>
                <a:close/>
              </a:path>
              <a:path w="1082040" h="1050289">
                <a:moveTo>
                  <a:pt x="1077376" y="9144"/>
                </a:moveTo>
                <a:lnTo>
                  <a:pt x="1075852" y="8000"/>
                </a:lnTo>
                <a:lnTo>
                  <a:pt x="1075852" y="9144"/>
                </a:lnTo>
                <a:lnTo>
                  <a:pt x="1077376" y="9144"/>
                </a:lnTo>
                <a:close/>
              </a:path>
              <a:path w="1082040" h="1050289">
                <a:moveTo>
                  <a:pt x="1077376" y="1049944"/>
                </a:moveTo>
                <a:lnTo>
                  <a:pt x="1077376" y="9144"/>
                </a:lnTo>
                <a:lnTo>
                  <a:pt x="1075852" y="9144"/>
                </a:lnTo>
                <a:lnTo>
                  <a:pt x="1075852" y="1049944"/>
                </a:lnTo>
                <a:lnTo>
                  <a:pt x="1077376" y="1049944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7" name="object 67"/>
          <p:cNvSpPr/>
          <p:nvPr/>
        </p:nvSpPr>
        <p:spPr>
          <a:xfrm>
            <a:off x="6186777" y="2795173"/>
            <a:ext cx="1010775" cy="986223"/>
          </a:xfrm>
          <a:custGeom>
            <a:avLst/>
            <a:gdLst/>
            <a:ahLst/>
            <a:cxnLst/>
            <a:rect l="l" t="t" r="r" b="b"/>
            <a:pathLst>
              <a:path w="1071879" h="1045845">
                <a:moveTo>
                  <a:pt x="0" y="0"/>
                </a:moveTo>
                <a:lnTo>
                  <a:pt x="0" y="1045372"/>
                </a:lnTo>
                <a:lnTo>
                  <a:pt x="1071282" y="1045372"/>
                </a:lnTo>
                <a:lnTo>
                  <a:pt x="1071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8" name="object 68"/>
          <p:cNvSpPr/>
          <p:nvPr/>
        </p:nvSpPr>
        <p:spPr>
          <a:xfrm>
            <a:off x="6182466" y="2790861"/>
            <a:ext cx="1020356" cy="990416"/>
          </a:xfrm>
          <a:custGeom>
            <a:avLst/>
            <a:gdLst/>
            <a:ahLst/>
            <a:cxnLst/>
            <a:rect l="l" t="t" r="r" b="b"/>
            <a:pathLst>
              <a:path w="1082040" h="1050289">
                <a:moveTo>
                  <a:pt x="1081948" y="1049944"/>
                </a:moveTo>
                <a:lnTo>
                  <a:pt x="1081948" y="4572"/>
                </a:lnTo>
                <a:lnTo>
                  <a:pt x="1080424" y="1524"/>
                </a:lnTo>
                <a:lnTo>
                  <a:pt x="1077376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049944"/>
                </a:lnTo>
                <a:lnTo>
                  <a:pt x="4572" y="10499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7376" y="9144"/>
                </a:lnTo>
                <a:lnTo>
                  <a:pt x="1077376" y="1049944"/>
                </a:lnTo>
                <a:lnTo>
                  <a:pt x="1081948" y="1049944"/>
                </a:lnTo>
                <a:close/>
              </a:path>
              <a:path w="1082040" h="105028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2040" h="1050289">
                <a:moveTo>
                  <a:pt x="9144" y="1049944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049944"/>
                </a:lnTo>
                <a:lnTo>
                  <a:pt x="9144" y="1049944"/>
                </a:lnTo>
                <a:close/>
              </a:path>
              <a:path w="1082040" h="1050289">
                <a:moveTo>
                  <a:pt x="1077376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7376" y="9144"/>
                </a:lnTo>
                <a:close/>
              </a:path>
              <a:path w="1082040" h="1050289">
                <a:moveTo>
                  <a:pt x="1077376" y="1049944"/>
                </a:moveTo>
                <a:lnTo>
                  <a:pt x="1077376" y="9144"/>
                </a:lnTo>
                <a:lnTo>
                  <a:pt x="1071280" y="9144"/>
                </a:lnTo>
                <a:lnTo>
                  <a:pt x="1071280" y="1049944"/>
                </a:lnTo>
                <a:lnTo>
                  <a:pt x="1077376" y="1049944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9" name="object 69"/>
          <p:cNvSpPr/>
          <p:nvPr/>
        </p:nvSpPr>
        <p:spPr>
          <a:xfrm>
            <a:off x="5580370" y="3128557"/>
            <a:ext cx="612573" cy="73652"/>
          </a:xfrm>
          <a:custGeom>
            <a:avLst/>
            <a:gdLst/>
            <a:ahLst/>
            <a:cxnLst/>
            <a:rect l="l" t="t" r="r" b="b"/>
            <a:pathLst>
              <a:path w="649604" h="78105">
                <a:moveTo>
                  <a:pt x="77708" y="0"/>
                </a:moveTo>
                <a:lnTo>
                  <a:pt x="0" y="38100"/>
                </a:lnTo>
                <a:lnTo>
                  <a:pt x="51800" y="63995"/>
                </a:lnTo>
                <a:lnTo>
                  <a:pt x="51800" y="27432"/>
                </a:lnTo>
                <a:lnTo>
                  <a:pt x="58957" y="27575"/>
                </a:lnTo>
                <a:lnTo>
                  <a:pt x="77708" y="0"/>
                </a:lnTo>
                <a:close/>
              </a:path>
              <a:path w="649604" h="78105">
                <a:moveTo>
                  <a:pt x="58957" y="27575"/>
                </a:moveTo>
                <a:lnTo>
                  <a:pt x="51800" y="27432"/>
                </a:lnTo>
                <a:lnTo>
                  <a:pt x="51800" y="38100"/>
                </a:lnTo>
                <a:lnTo>
                  <a:pt x="58957" y="27575"/>
                </a:lnTo>
                <a:close/>
              </a:path>
              <a:path w="649604" h="78105">
                <a:moveTo>
                  <a:pt x="128000" y="47244"/>
                </a:moveTo>
                <a:lnTo>
                  <a:pt x="128000" y="28956"/>
                </a:lnTo>
                <a:lnTo>
                  <a:pt x="58957" y="27575"/>
                </a:lnTo>
                <a:lnTo>
                  <a:pt x="51800" y="38100"/>
                </a:lnTo>
                <a:lnTo>
                  <a:pt x="57655" y="47244"/>
                </a:lnTo>
                <a:lnTo>
                  <a:pt x="128000" y="47244"/>
                </a:lnTo>
                <a:close/>
              </a:path>
              <a:path w="649604" h="78105">
                <a:moveTo>
                  <a:pt x="57655" y="47244"/>
                </a:moveTo>
                <a:lnTo>
                  <a:pt x="51800" y="38100"/>
                </a:lnTo>
                <a:lnTo>
                  <a:pt x="51800" y="47244"/>
                </a:lnTo>
                <a:lnTo>
                  <a:pt x="57655" y="47244"/>
                </a:lnTo>
                <a:close/>
              </a:path>
              <a:path w="649604" h="78105">
                <a:moveTo>
                  <a:pt x="76184" y="76184"/>
                </a:moveTo>
                <a:lnTo>
                  <a:pt x="57655" y="47244"/>
                </a:lnTo>
                <a:lnTo>
                  <a:pt x="51800" y="47244"/>
                </a:lnTo>
                <a:lnTo>
                  <a:pt x="51800" y="63995"/>
                </a:lnTo>
                <a:lnTo>
                  <a:pt x="76184" y="76184"/>
                </a:lnTo>
                <a:close/>
              </a:path>
              <a:path w="649604" h="78105">
                <a:moveTo>
                  <a:pt x="260573" y="47244"/>
                </a:moveTo>
                <a:lnTo>
                  <a:pt x="260573" y="28956"/>
                </a:lnTo>
                <a:lnTo>
                  <a:pt x="184373" y="28956"/>
                </a:lnTo>
                <a:lnTo>
                  <a:pt x="184373" y="47244"/>
                </a:lnTo>
                <a:lnTo>
                  <a:pt x="260573" y="47244"/>
                </a:lnTo>
                <a:close/>
              </a:path>
              <a:path w="649604" h="78105">
                <a:moveTo>
                  <a:pt x="394670" y="48768"/>
                </a:moveTo>
                <a:lnTo>
                  <a:pt x="394670" y="28956"/>
                </a:lnTo>
                <a:lnTo>
                  <a:pt x="318485" y="28956"/>
                </a:lnTo>
                <a:lnTo>
                  <a:pt x="318485" y="47244"/>
                </a:lnTo>
                <a:lnTo>
                  <a:pt x="394670" y="48768"/>
                </a:lnTo>
                <a:close/>
              </a:path>
              <a:path w="649604" h="78105">
                <a:moveTo>
                  <a:pt x="527258" y="48768"/>
                </a:moveTo>
                <a:lnTo>
                  <a:pt x="527258" y="28956"/>
                </a:lnTo>
                <a:lnTo>
                  <a:pt x="451058" y="28956"/>
                </a:lnTo>
                <a:lnTo>
                  <a:pt x="451058" y="48768"/>
                </a:lnTo>
                <a:lnTo>
                  <a:pt x="527258" y="48768"/>
                </a:lnTo>
                <a:close/>
              </a:path>
              <a:path w="649604" h="78105">
                <a:moveTo>
                  <a:pt x="649163" y="39624"/>
                </a:moveTo>
                <a:lnTo>
                  <a:pt x="572963" y="1524"/>
                </a:lnTo>
                <a:lnTo>
                  <a:pt x="591616" y="28956"/>
                </a:lnTo>
                <a:lnTo>
                  <a:pt x="598871" y="28956"/>
                </a:lnTo>
                <a:lnTo>
                  <a:pt x="598871" y="64759"/>
                </a:lnTo>
                <a:lnTo>
                  <a:pt x="649163" y="39624"/>
                </a:lnTo>
                <a:close/>
              </a:path>
              <a:path w="649604" h="78105">
                <a:moveTo>
                  <a:pt x="598871" y="64759"/>
                </a:moveTo>
                <a:lnTo>
                  <a:pt x="598871" y="48768"/>
                </a:lnTo>
                <a:lnTo>
                  <a:pt x="592650" y="48768"/>
                </a:lnTo>
                <a:lnTo>
                  <a:pt x="572963" y="77708"/>
                </a:lnTo>
                <a:lnTo>
                  <a:pt x="598871" y="64759"/>
                </a:lnTo>
                <a:close/>
              </a:path>
              <a:path w="649604" h="78105">
                <a:moveTo>
                  <a:pt x="598871" y="39624"/>
                </a:moveTo>
                <a:lnTo>
                  <a:pt x="591616" y="28956"/>
                </a:lnTo>
                <a:lnTo>
                  <a:pt x="585155" y="28956"/>
                </a:lnTo>
                <a:lnTo>
                  <a:pt x="585155" y="48768"/>
                </a:lnTo>
                <a:lnTo>
                  <a:pt x="592650" y="48768"/>
                </a:lnTo>
                <a:lnTo>
                  <a:pt x="598871" y="39624"/>
                </a:lnTo>
                <a:close/>
              </a:path>
              <a:path w="649604" h="78105">
                <a:moveTo>
                  <a:pt x="598871" y="39624"/>
                </a:moveTo>
                <a:lnTo>
                  <a:pt x="598871" y="28956"/>
                </a:lnTo>
                <a:lnTo>
                  <a:pt x="591616" y="28956"/>
                </a:lnTo>
                <a:lnTo>
                  <a:pt x="598871" y="39624"/>
                </a:lnTo>
                <a:close/>
              </a:path>
              <a:path w="649604" h="78105">
                <a:moveTo>
                  <a:pt x="598871" y="48768"/>
                </a:moveTo>
                <a:lnTo>
                  <a:pt x="598871" y="39624"/>
                </a:lnTo>
                <a:lnTo>
                  <a:pt x="592650" y="48768"/>
                </a:lnTo>
                <a:lnTo>
                  <a:pt x="598871" y="48768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0" name="object 70"/>
          <p:cNvSpPr/>
          <p:nvPr/>
        </p:nvSpPr>
        <p:spPr>
          <a:xfrm>
            <a:off x="6242826" y="2871326"/>
            <a:ext cx="876571" cy="606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1" name="object 71"/>
          <p:cNvSpPr/>
          <p:nvPr/>
        </p:nvSpPr>
        <p:spPr>
          <a:xfrm>
            <a:off x="6238514" y="2865577"/>
            <a:ext cx="885194" cy="6121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2" name="object 72"/>
          <p:cNvSpPr/>
          <p:nvPr/>
        </p:nvSpPr>
        <p:spPr>
          <a:xfrm>
            <a:off x="6238514" y="2865577"/>
            <a:ext cx="885626" cy="617962"/>
          </a:xfrm>
          <a:custGeom>
            <a:avLst/>
            <a:gdLst/>
            <a:ahLst/>
            <a:cxnLst/>
            <a:rect l="l" t="t" r="r" b="b"/>
            <a:pathLst>
              <a:path w="939165" h="655320">
                <a:moveTo>
                  <a:pt x="938707" y="649178"/>
                </a:moveTo>
                <a:lnTo>
                  <a:pt x="938707" y="6096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lnTo>
                  <a:pt x="0" y="649178"/>
                </a:lnTo>
                <a:lnTo>
                  <a:pt x="1524" y="653750"/>
                </a:lnTo>
                <a:lnTo>
                  <a:pt x="4572" y="655274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929563" y="10668"/>
                </a:lnTo>
                <a:lnTo>
                  <a:pt x="929563" y="6096"/>
                </a:lnTo>
                <a:lnTo>
                  <a:pt x="934135" y="10668"/>
                </a:lnTo>
                <a:lnTo>
                  <a:pt x="934135" y="655274"/>
                </a:lnTo>
                <a:lnTo>
                  <a:pt x="937183" y="653750"/>
                </a:lnTo>
                <a:lnTo>
                  <a:pt x="938707" y="649178"/>
                </a:lnTo>
                <a:close/>
              </a:path>
              <a:path w="939165" h="65532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939165" h="655320">
                <a:moveTo>
                  <a:pt x="10668" y="644606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644606"/>
                </a:lnTo>
                <a:lnTo>
                  <a:pt x="10668" y="644606"/>
                </a:lnTo>
                <a:close/>
              </a:path>
              <a:path w="939165" h="655320">
                <a:moveTo>
                  <a:pt x="934135" y="644606"/>
                </a:moveTo>
                <a:lnTo>
                  <a:pt x="4572" y="644606"/>
                </a:lnTo>
                <a:lnTo>
                  <a:pt x="10668" y="649178"/>
                </a:lnTo>
                <a:lnTo>
                  <a:pt x="10668" y="655274"/>
                </a:lnTo>
                <a:lnTo>
                  <a:pt x="929563" y="655274"/>
                </a:lnTo>
                <a:lnTo>
                  <a:pt x="929563" y="649178"/>
                </a:lnTo>
                <a:lnTo>
                  <a:pt x="934135" y="644606"/>
                </a:lnTo>
                <a:close/>
              </a:path>
              <a:path w="939165" h="655320">
                <a:moveTo>
                  <a:pt x="10668" y="655274"/>
                </a:moveTo>
                <a:lnTo>
                  <a:pt x="10668" y="649178"/>
                </a:lnTo>
                <a:lnTo>
                  <a:pt x="4572" y="644606"/>
                </a:lnTo>
                <a:lnTo>
                  <a:pt x="4572" y="655274"/>
                </a:lnTo>
                <a:lnTo>
                  <a:pt x="10668" y="655274"/>
                </a:lnTo>
                <a:close/>
              </a:path>
              <a:path w="939165" h="655320">
                <a:moveTo>
                  <a:pt x="934135" y="10668"/>
                </a:moveTo>
                <a:lnTo>
                  <a:pt x="929563" y="6096"/>
                </a:lnTo>
                <a:lnTo>
                  <a:pt x="929563" y="10668"/>
                </a:lnTo>
                <a:lnTo>
                  <a:pt x="934135" y="10668"/>
                </a:lnTo>
                <a:close/>
              </a:path>
              <a:path w="939165" h="655320">
                <a:moveTo>
                  <a:pt x="934135" y="644606"/>
                </a:moveTo>
                <a:lnTo>
                  <a:pt x="934135" y="10668"/>
                </a:lnTo>
                <a:lnTo>
                  <a:pt x="929563" y="10668"/>
                </a:lnTo>
                <a:lnTo>
                  <a:pt x="929563" y="644606"/>
                </a:lnTo>
                <a:lnTo>
                  <a:pt x="934135" y="644606"/>
                </a:lnTo>
                <a:close/>
              </a:path>
              <a:path w="939165" h="655320">
                <a:moveTo>
                  <a:pt x="934135" y="655274"/>
                </a:moveTo>
                <a:lnTo>
                  <a:pt x="934135" y="644606"/>
                </a:lnTo>
                <a:lnTo>
                  <a:pt x="929563" y="649178"/>
                </a:lnTo>
                <a:lnTo>
                  <a:pt x="929563" y="655274"/>
                </a:lnTo>
                <a:lnTo>
                  <a:pt x="934135" y="655274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3" name="object 73"/>
          <p:cNvSpPr/>
          <p:nvPr/>
        </p:nvSpPr>
        <p:spPr>
          <a:xfrm>
            <a:off x="6300096" y="3709728"/>
            <a:ext cx="412056" cy="611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4" name="object 74"/>
          <p:cNvSpPr/>
          <p:nvPr/>
        </p:nvSpPr>
        <p:spPr>
          <a:xfrm>
            <a:off x="6250010" y="3496430"/>
            <a:ext cx="547304" cy="27446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5" name="object 75"/>
          <p:cNvSpPr/>
          <p:nvPr/>
        </p:nvSpPr>
        <p:spPr>
          <a:xfrm>
            <a:off x="6250011" y="3496430"/>
            <a:ext cx="547902" cy="279041"/>
          </a:xfrm>
          <a:custGeom>
            <a:avLst/>
            <a:gdLst/>
            <a:ahLst/>
            <a:cxnLst/>
            <a:rect l="l" t="t" r="r" b="b"/>
            <a:pathLst>
              <a:path w="581025" h="295910">
                <a:moveTo>
                  <a:pt x="580598" y="155432"/>
                </a:moveTo>
                <a:lnTo>
                  <a:pt x="580598" y="140192"/>
                </a:lnTo>
                <a:lnTo>
                  <a:pt x="579074" y="131048"/>
                </a:lnTo>
                <a:lnTo>
                  <a:pt x="577550" y="123428"/>
                </a:lnTo>
                <a:lnTo>
                  <a:pt x="574502" y="117332"/>
                </a:lnTo>
                <a:lnTo>
                  <a:pt x="571454" y="109712"/>
                </a:lnTo>
                <a:lnTo>
                  <a:pt x="566882" y="102092"/>
                </a:lnTo>
                <a:lnTo>
                  <a:pt x="562310" y="95996"/>
                </a:lnTo>
                <a:lnTo>
                  <a:pt x="557738" y="88376"/>
                </a:lnTo>
                <a:lnTo>
                  <a:pt x="513542" y="51800"/>
                </a:lnTo>
                <a:lnTo>
                  <a:pt x="452582" y="24384"/>
                </a:lnTo>
                <a:lnTo>
                  <a:pt x="402290" y="10668"/>
                </a:lnTo>
                <a:lnTo>
                  <a:pt x="348965" y="3048"/>
                </a:lnTo>
                <a:lnTo>
                  <a:pt x="320009" y="0"/>
                </a:lnTo>
                <a:lnTo>
                  <a:pt x="260573" y="0"/>
                </a:lnTo>
                <a:lnTo>
                  <a:pt x="233141" y="3048"/>
                </a:lnTo>
                <a:lnTo>
                  <a:pt x="204185" y="6096"/>
                </a:lnTo>
                <a:lnTo>
                  <a:pt x="152384" y="16764"/>
                </a:lnTo>
                <a:lnTo>
                  <a:pt x="106664" y="33528"/>
                </a:lnTo>
                <a:lnTo>
                  <a:pt x="67040" y="53324"/>
                </a:lnTo>
                <a:lnTo>
                  <a:pt x="36576" y="76184"/>
                </a:lnTo>
                <a:lnTo>
                  <a:pt x="28956" y="82280"/>
                </a:lnTo>
                <a:lnTo>
                  <a:pt x="24384" y="88376"/>
                </a:lnTo>
                <a:lnTo>
                  <a:pt x="18288" y="95996"/>
                </a:lnTo>
                <a:lnTo>
                  <a:pt x="13716" y="102092"/>
                </a:lnTo>
                <a:lnTo>
                  <a:pt x="9144" y="109712"/>
                </a:lnTo>
                <a:lnTo>
                  <a:pt x="3048" y="124952"/>
                </a:lnTo>
                <a:lnTo>
                  <a:pt x="0" y="140192"/>
                </a:lnTo>
                <a:lnTo>
                  <a:pt x="0" y="155432"/>
                </a:lnTo>
                <a:lnTo>
                  <a:pt x="1524" y="163052"/>
                </a:lnTo>
                <a:lnTo>
                  <a:pt x="4572" y="170672"/>
                </a:lnTo>
                <a:lnTo>
                  <a:pt x="6096" y="178292"/>
                </a:lnTo>
                <a:lnTo>
                  <a:pt x="9144" y="185912"/>
                </a:lnTo>
                <a:lnTo>
                  <a:pt x="9144" y="147812"/>
                </a:lnTo>
                <a:lnTo>
                  <a:pt x="10668" y="140192"/>
                </a:lnTo>
                <a:lnTo>
                  <a:pt x="10668" y="134096"/>
                </a:lnTo>
                <a:lnTo>
                  <a:pt x="12192" y="126476"/>
                </a:lnTo>
                <a:lnTo>
                  <a:pt x="18288" y="114284"/>
                </a:lnTo>
                <a:lnTo>
                  <a:pt x="21336" y="106664"/>
                </a:lnTo>
                <a:lnTo>
                  <a:pt x="56372" y="71612"/>
                </a:lnTo>
                <a:lnTo>
                  <a:pt x="91424" y="50276"/>
                </a:lnTo>
                <a:lnTo>
                  <a:pt x="132572" y="33528"/>
                </a:lnTo>
                <a:lnTo>
                  <a:pt x="181325" y="19812"/>
                </a:lnTo>
                <a:lnTo>
                  <a:pt x="233141" y="12192"/>
                </a:lnTo>
                <a:lnTo>
                  <a:pt x="291053" y="9144"/>
                </a:lnTo>
                <a:lnTo>
                  <a:pt x="320009" y="10668"/>
                </a:lnTo>
                <a:lnTo>
                  <a:pt x="374873" y="15240"/>
                </a:lnTo>
                <a:lnTo>
                  <a:pt x="425150" y="25908"/>
                </a:lnTo>
                <a:lnTo>
                  <a:pt x="470870" y="41132"/>
                </a:lnTo>
                <a:lnTo>
                  <a:pt x="508970" y="60944"/>
                </a:lnTo>
                <a:lnTo>
                  <a:pt x="539450" y="83804"/>
                </a:lnTo>
                <a:lnTo>
                  <a:pt x="545546" y="88376"/>
                </a:lnTo>
                <a:lnTo>
                  <a:pt x="554690" y="100568"/>
                </a:lnTo>
                <a:lnTo>
                  <a:pt x="559262" y="108188"/>
                </a:lnTo>
                <a:lnTo>
                  <a:pt x="563834" y="114284"/>
                </a:lnTo>
                <a:lnTo>
                  <a:pt x="566882" y="120380"/>
                </a:lnTo>
                <a:lnTo>
                  <a:pt x="568406" y="128000"/>
                </a:lnTo>
                <a:lnTo>
                  <a:pt x="571454" y="140192"/>
                </a:lnTo>
                <a:lnTo>
                  <a:pt x="571454" y="185912"/>
                </a:lnTo>
                <a:lnTo>
                  <a:pt x="577550" y="170672"/>
                </a:lnTo>
                <a:lnTo>
                  <a:pt x="580598" y="155432"/>
                </a:lnTo>
                <a:close/>
              </a:path>
              <a:path w="581025" h="295910">
                <a:moveTo>
                  <a:pt x="571454" y="185912"/>
                </a:moveTo>
                <a:lnTo>
                  <a:pt x="571454" y="153908"/>
                </a:lnTo>
                <a:lnTo>
                  <a:pt x="569930" y="161528"/>
                </a:lnTo>
                <a:lnTo>
                  <a:pt x="568406" y="167624"/>
                </a:lnTo>
                <a:lnTo>
                  <a:pt x="537926" y="211820"/>
                </a:lnTo>
                <a:lnTo>
                  <a:pt x="490682" y="243824"/>
                </a:lnTo>
                <a:lnTo>
                  <a:pt x="448010" y="262097"/>
                </a:lnTo>
                <a:lnTo>
                  <a:pt x="400766" y="274289"/>
                </a:lnTo>
                <a:lnTo>
                  <a:pt x="347441" y="283433"/>
                </a:lnTo>
                <a:lnTo>
                  <a:pt x="320009" y="284957"/>
                </a:lnTo>
                <a:lnTo>
                  <a:pt x="260573" y="284877"/>
                </a:lnTo>
                <a:lnTo>
                  <a:pt x="205709" y="278861"/>
                </a:lnTo>
                <a:lnTo>
                  <a:pt x="155432" y="268193"/>
                </a:lnTo>
                <a:lnTo>
                  <a:pt x="111236" y="252968"/>
                </a:lnTo>
                <a:lnTo>
                  <a:pt x="73136" y="234680"/>
                </a:lnTo>
                <a:lnTo>
                  <a:pt x="42656" y="211820"/>
                </a:lnTo>
                <a:lnTo>
                  <a:pt x="18288" y="181340"/>
                </a:lnTo>
                <a:lnTo>
                  <a:pt x="15240" y="173720"/>
                </a:lnTo>
                <a:lnTo>
                  <a:pt x="12192" y="167624"/>
                </a:lnTo>
                <a:lnTo>
                  <a:pt x="10668" y="161528"/>
                </a:lnTo>
                <a:lnTo>
                  <a:pt x="10668" y="153908"/>
                </a:lnTo>
                <a:lnTo>
                  <a:pt x="9144" y="147812"/>
                </a:lnTo>
                <a:lnTo>
                  <a:pt x="9144" y="185912"/>
                </a:lnTo>
                <a:lnTo>
                  <a:pt x="13716" y="192008"/>
                </a:lnTo>
                <a:lnTo>
                  <a:pt x="18288" y="199628"/>
                </a:lnTo>
                <a:lnTo>
                  <a:pt x="24384" y="205724"/>
                </a:lnTo>
                <a:lnTo>
                  <a:pt x="30480" y="213344"/>
                </a:lnTo>
                <a:lnTo>
                  <a:pt x="36576" y="219440"/>
                </a:lnTo>
                <a:lnTo>
                  <a:pt x="68564" y="242300"/>
                </a:lnTo>
                <a:lnTo>
                  <a:pt x="106664" y="262097"/>
                </a:lnTo>
                <a:lnTo>
                  <a:pt x="178292" y="283433"/>
                </a:lnTo>
                <a:lnTo>
                  <a:pt x="233141" y="292577"/>
                </a:lnTo>
                <a:lnTo>
                  <a:pt x="291053" y="295625"/>
                </a:lnTo>
                <a:lnTo>
                  <a:pt x="348965" y="292577"/>
                </a:lnTo>
                <a:lnTo>
                  <a:pt x="402290" y="283433"/>
                </a:lnTo>
                <a:lnTo>
                  <a:pt x="452582" y="269717"/>
                </a:lnTo>
                <a:lnTo>
                  <a:pt x="495254" y="252968"/>
                </a:lnTo>
                <a:lnTo>
                  <a:pt x="530306" y="231632"/>
                </a:lnTo>
                <a:lnTo>
                  <a:pt x="562310" y="199628"/>
                </a:lnTo>
                <a:lnTo>
                  <a:pt x="568406" y="192008"/>
                </a:lnTo>
                <a:lnTo>
                  <a:pt x="571454" y="185912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6" name="object 76"/>
          <p:cNvSpPr txBox="1"/>
          <p:nvPr/>
        </p:nvSpPr>
        <p:spPr>
          <a:xfrm>
            <a:off x="6334792" y="3115625"/>
            <a:ext cx="689219" cy="59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1132" b="1" spc="-2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7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32" b="1" spc="-10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6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32" b="1" spc="-12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6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32" b="1" spc="-4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13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3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90">
              <a:latin typeface="Times New Roman"/>
              <a:cs typeface="Times New Roman"/>
            </a:endParaRPr>
          </a:p>
          <a:p>
            <a:pPr marL="98803">
              <a:spcBef>
                <a:spcPts val="5"/>
              </a:spcBef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612135" y="3699050"/>
            <a:ext cx="497204" cy="819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8" name="object 78"/>
          <p:cNvSpPr/>
          <p:nvPr/>
        </p:nvSpPr>
        <p:spPr>
          <a:xfrm>
            <a:off x="6610700" y="3699050"/>
            <a:ext cx="500597" cy="82036"/>
          </a:xfrm>
          <a:custGeom>
            <a:avLst/>
            <a:gdLst/>
            <a:ahLst/>
            <a:cxnLst/>
            <a:rect l="l" t="t" r="r" b="b"/>
            <a:pathLst>
              <a:path w="530859" h="86995">
                <a:moveTo>
                  <a:pt x="530306" y="86852"/>
                </a:moveTo>
                <a:lnTo>
                  <a:pt x="525734" y="82280"/>
                </a:lnTo>
                <a:lnTo>
                  <a:pt x="519638" y="74660"/>
                </a:lnTo>
                <a:lnTo>
                  <a:pt x="504398" y="62468"/>
                </a:lnTo>
                <a:lnTo>
                  <a:pt x="469346" y="41132"/>
                </a:lnTo>
                <a:lnTo>
                  <a:pt x="426674" y="24384"/>
                </a:lnTo>
                <a:lnTo>
                  <a:pt x="377906" y="10668"/>
                </a:lnTo>
                <a:lnTo>
                  <a:pt x="323057" y="1524"/>
                </a:lnTo>
                <a:lnTo>
                  <a:pt x="294101" y="0"/>
                </a:lnTo>
                <a:lnTo>
                  <a:pt x="236189" y="0"/>
                </a:lnTo>
                <a:lnTo>
                  <a:pt x="152384" y="10668"/>
                </a:lnTo>
                <a:lnTo>
                  <a:pt x="103616" y="24384"/>
                </a:lnTo>
                <a:lnTo>
                  <a:pt x="60944" y="41132"/>
                </a:lnTo>
                <a:lnTo>
                  <a:pt x="25892" y="63992"/>
                </a:lnTo>
                <a:lnTo>
                  <a:pt x="10667" y="74660"/>
                </a:lnTo>
                <a:lnTo>
                  <a:pt x="4571" y="82280"/>
                </a:lnTo>
                <a:lnTo>
                  <a:pt x="0" y="86852"/>
                </a:lnTo>
                <a:lnTo>
                  <a:pt x="12188" y="86852"/>
                </a:lnTo>
                <a:lnTo>
                  <a:pt x="47228" y="59420"/>
                </a:lnTo>
                <a:lnTo>
                  <a:pt x="85328" y="41132"/>
                </a:lnTo>
                <a:lnTo>
                  <a:pt x="131048" y="25908"/>
                </a:lnTo>
                <a:lnTo>
                  <a:pt x="181340" y="15240"/>
                </a:lnTo>
                <a:lnTo>
                  <a:pt x="236189" y="9144"/>
                </a:lnTo>
                <a:lnTo>
                  <a:pt x="294101" y="9144"/>
                </a:lnTo>
                <a:lnTo>
                  <a:pt x="350489" y="15240"/>
                </a:lnTo>
                <a:lnTo>
                  <a:pt x="400766" y="25908"/>
                </a:lnTo>
                <a:lnTo>
                  <a:pt x="444962" y="41132"/>
                </a:lnTo>
                <a:lnTo>
                  <a:pt x="483062" y="60944"/>
                </a:lnTo>
                <a:lnTo>
                  <a:pt x="518114" y="86852"/>
                </a:lnTo>
                <a:lnTo>
                  <a:pt x="530306" y="86852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9" name="object 79"/>
          <p:cNvSpPr/>
          <p:nvPr/>
        </p:nvSpPr>
        <p:spPr>
          <a:xfrm>
            <a:off x="6326164" y="2934559"/>
            <a:ext cx="1020356" cy="846704"/>
          </a:xfrm>
          <a:custGeom>
            <a:avLst/>
            <a:gdLst/>
            <a:ahLst/>
            <a:cxnLst/>
            <a:rect l="l" t="t" r="r" b="b"/>
            <a:pathLst>
              <a:path w="1082040" h="897889">
                <a:moveTo>
                  <a:pt x="1081948" y="4572"/>
                </a:moveTo>
                <a:lnTo>
                  <a:pt x="1080424" y="1524"/>
                </a:lnTo>
                <a:lnTo>
                  <a:pt x="1077376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897559"/>
                </a:lnTo>
                <a:lnTo>
                  <a:pt x="4571" y="897559"/>
                </a:lnTo>
                <a:lnTo>
                  <a:pt x="4571" y="4572"/>
                </a:lnTo>
                <a:lnTo>
                  <a:pt x="1081948" y="4572"/>
                </a:lnTo>
                <a:close/>
              </a:path>
              <a:path w="1082040" h="897889">
                <a:moveTo>
                  <a:pt x="1071280" y="4572"/>
                </a:moveTo>
                <a:close/>
              </a:path>
              <a:path w="1082040" h="897889">
                <a:moveTo>
                  <a:pt x="1081948" y="897559"/>
                </a:moveTo>
                <a:lnTo>
                  <a:pt x="1081948" y="4572"/>
                </a:lnTo>
                <a:lnTo>
                  <a:pt x="1075852" y="4572"/>
                </a:lnTo>
                <a:lnTo>
                  <a:pt x="1075852" y="8000"/>
                </a:lnTo>
                <a:lnTo>
                  <a:pt x="1077376" y="9144"/>
                </a:lnTo>
                <a:lnTo>
                  <a:pt x="1077376" y="897559"/>
                </a:lnTo>
                <a:lnTo>
                  <a:pt x="1081948" y="897559"/>
                </a:lnTo>
                <a:close/>
              </a:path>
              <a:path w="1082040" h="897889">
                <a:moveTo>
                  <a:pt x="1077376" y="9144"/>
                </a:moveTo>
                <a:lnTo>
                  <a:pt x="1075852" y="8000"/>
                </a:lnTo>
                <a:lnTo>
                  <a:pt x="1075852" y="9144"/>
                </a:lnTo>
                <a:lnTo>
                  <a:pt x="1077376" y="9144"/>
                </a:lnTo>
                <a:close/>
              </a:path>
              <a:path w="1082040" h="897889">
                <a:moveTo>
                  <a:pt x="1077376" y="897559"/>
                </a:moveTo>
                <a:lnTo>
                  <a:pt x="1077376" y="9144"/>
                </a:lnTo>
                <a:lnTo>
                  <a:pt x="1075852" y="9144"/>
                </a:lnTo>
                <a:lnTo>
                  <a:pt x="1075852" y="897559"/>
                </a:lnTo>
                <a:lnTo>
                  <a:pt x="1077376" y="89755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0" name="object 80"/>
          <p:cNvSpPr/>
          <p:nvPr/>
        </p:nvSpPr>
        <p:spPr>
          <a:xfrm>
            <a:off x="6330475" y="2938871"/>
            <a:ext cx="1010775" cy="842511"/>
          </a:xfrm>
          <a:custGeom>
            <a:avLst/>
            <a:gdLst/>
            <a:ahLst/>
            <a:cxnLst/>
            <a:rect l="l" t="t" r="r" b="b"/>
            <a:pathLst>
              <a:path w="1071879" h="893445">
                <a:moveTo>
                  <a:pt x="0" y="0"/>
                </a:moveTo>
                <a:lnTo>
                  <a:pt x="0" y="892987"/>
                </a:lnTo>
                <a:lnTo>
                  <a:pt x="1071282" y="892987"/>
                </a:lnTo>
                <a:lnTo>
                  <a:pt x="1071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1" name="object 81"/>
          <p:cNvSpPr/>
          <p:nvPr/>
        </p:nvSpPr>
        <p:spPr>
          <a:xfrm>
            <a:off x="6326164" y="2934559"/>
            <a:ext cx="1020356" cy="846704"/>
          </a:xfrm>
          <a:custGeom>
            <a:avLst/>
            <a:gdLst/>
            <a:ahLst/>
            <a:cxnLst/>
            <a:rect l="l" t="t" r="r" b="b"/>
            <a:pathLst>
              <a:path w="1082040" h="897889">
                <a:moveTo>
                  <a:pt x="1081948" y="897559"/>
                </a:moveTo>
                <a:lnTo>
                  <a:pt x="1081948" y="4572"/>
                </a:lnTo>
                <a:lnTo>
                  <a:pt x="1080424" y="1524"/>
                </a:lnTo>
                <a:lnTo>
                  <a:pt x="1077376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897559"/>
                </a:lnTo>
                <a:lnTo>
                  <a:pt x="4572" y="897559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7376" y="9144"/>
                </a:lnTo>
                <a:lnTo>
                  <a:pt x="1077376" y="897559"/>
                </a:lnTo>
                <a:lnTo>
                  <a:pt x="1081948" y="897559"/>
                </a:lnTo>
                <a:close/>
              </a:path>
              <a:path w="1082040" h="89788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2040" h="897889">
                <a:moveTo>
                  <a:pt x="9144" y="897559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897559"/>
                </a:lnTo>
                <a:lnTo>
                  <a:pt x="9144" y="897559"/>
                </a:lnTo>
                <a:close/>
              </a:path>
              <a:path w="1082040" h="897889">
                <a:moveTo>
                  <a:pt x="1077376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7376" y="9144"/>
                </a:lnTo>
                <a:close/>
              </a:path>
              <a:path w="1082040" h="897889">
                <a:moveTo>
                  <a:pt x="1077376" y="897559"/>
                </a:moveTo>
                <a:lnTo>
                  <a:pt x="1077376" y="9144"/>
                </a:lnTo>
                <a:lnTo>
                  <a:pt x="1071280" y="9144"/>
                </a:lnTo>
                <a:lnTo>
                  <a:pt x="1071280" y="897559"/>
                </a:lnTo>
                <a:lnTo>
                  <a:pt x="1077376" y="89755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2" name="object 82"/>
          <p:cNvSpPr/>
          <p:nvPr/>
        </p:nvSpPr>
        <p:spPr>
          <a:xfrm>
            <a:off x="5580370" y="3263631"/>
            <a:ext cx="756285" cy="80838"/>
          </a:xfrm>
          <a:custGeom>
            <a:avLst/>
            <a:gdLst/>
            <a:ahLst/>
            <a:cxnLst/>
            <a:rect l="l" t="t" r="r" b="b"/>
            <a:pathLst>
              <a:path w="802004" h="85725">
                <a:moveTo>
                  <a:pt x="77708" y="0"/>
                </a:moveTo>
                <a:lnTo>
                  <a:pt x="0" y="36576"/>
                </a:lnTo>
                <a:lnTo>
                  <a:pt x="51800" y="63517"/>
                </a:lnTo>
                <a:lnTo>
                  <a:pt x="51800" y="28956"/>
                </a:lnTo>
                <a:lnTo>
                  <a:pt x="58018" y="28956"/>
                </a:lnTo>
                <a:lnTo>
                  <a:pt x="77708" y="0"/>
                </a:lnTo>
                <a:close/>
              </a:path>
              <a:path w="802004" h="85725">
                <a:moveTo>
                  <a:pt x="58018" y="28956"/>
                </a:moveTo>
                <a:lnTo>
                  <a:pt x="51800" y="28956"/>
                </a:lnTo>
                <a:lnTo>
                  <a:pt x="51800" y="38100"/>
                </a:lnTo>
                <a:lnTo>
                  <a:pt x="58018" y="28956"/>
                </a:lnTo>
                <a:close/>
              </a:path>
              <a:path w="802004" h="85725">
                <a:moveTo>
                  <a:pt x="128000" y="48768"/>
                </a:moveTo>
                <a:lnTo>
                  <a:pt x="128000" y="28956"/>
                </a:lnTo>
                <a:lnTo>
                  <a:pt x="58018" y="28956"/>
                </a:lnTo>
                <a:lnTo>
                  <a:pt x="51800" y="38100"/>
                </a:lnTo>
                <a:lnTo>
                  <a:pt x="57728" y="47362"/>
                </a:lnTo>
                <a:lnTo>
                  <a:pt x="128000" y="48768"/>
                </a:lnTo>
                <a:close/>
              </a:path>
              <a:path w="802004" h="85725">
                <a:moveTo>
                  <a:pt x="57728" y="47362"/>
                </a:moveTo>
                <a:lnTo>
                  <a:pt x="51800" y="38100"/>
                </a:lnTo>
                <a:lnTo>
                  <a:pt x="51800" y="47244"/>
                </a:lnTo>
                <a:lnTo>
                  <a:pt x="57728" y="47362"/>
                </a:lnTo>
                <a:close/>
              </a:path>
              <a:path w="802004" h="85725">
                <a:moveTo>
                  <a:pt x="76184" y="76200"/>
                </a:moveTo>
                <a:lnTo>
                  <a:pt x="57728" y="47362"/>
                </a:lnTo>
                <a:lnTo>
                  <a:pt x="51800" y="47244"/>
                </a:lnTo>
                <a:lnTo>
                  <a:pt x="51800" y="63517"/>
                </a:lnTo>
                <a:lnTo>
                  <a:pt x="76184" y="76200"/>
                </a:lnTo>
                <a:close/>
              </a:path>
              <a:path w="802004" h="85725">
                <a:moveTo>
                  <a:pt x="260573" y="50292"/>
                </a:moveTo>
                <a:lnTo>
                  <a:pt x="260573" y="30480"/>
                </a:lnTo>
                <a:lnTo>
                  <a:pt x="184373" y="30480"/>
                </a:lnTo>
                <a:lnTo>
                  <a:pt x="184373" y="48768"/>
                </a:lnTo>
                <a:lnTo>
                  <a:pt x="260573" y="50292"/>
                </a:lnTo>
                <a:close/>
              </a:path>
              <a:path w="802004" h="85725">
                <a:moveTo>
                  <a:pt x="394670" y="51816"/>
                </a:moveTo>
                <a:lnTo>
                  <a:pt x="394670" y="33528"/>
                </a:lnTo>
                <a:lnTo>
                  <a:pt x="318485" y="32004"/>
                </a:lnTo>
                <a:lnTo>
                  <a:pt x="318485" y="51816"/>
                </a:lnTo>
                <a:lnTo>
                  <a:pt x="394670" y="51816"/>
                </a:lnTo>
                <a:close/>
              </a:path>
              <a:path w="802004" h="85725">
                <a:moveTo>
                  <a:pt x="527258" y="53340"/>
                </a:moveTo>
                <a:lnTo>
                  <a:pt x="527258" y="35052"/>
                </a:lnTo>
                <a:lnTo>
                  <a:pt x="451058" y="33528"/>
                </a:lnTo>
                <a:lnTo>
                  <a:pt x="451058" y="53340"/>
                </a:lnTo>
                <a:lnTo>
                  <a:pt x="527258" y="53340"/>
                </a:lnTo>
                <a:close/>
              </a:path>
              <a:path w="802004" h="85725">
                <a:moveTo>
                  <a:pt x="661355" y="56388"/>
                </a:moveTo>
                <a:lnTo>
                  <a:pt x="661355" y="36576"/>
                </a:lnTo>
                <a:lnTo>
                  <a:pt x="585155" y="35052"/>
                </a:lnTo>
                <a:lnTo>
                  <a:pt x="585155" y="54864"/>
                </a:lnTo>
                <a:lnTo>
                  <a:pt x="661355" y="56388"/>
                </a:lnTo>
                <a:close/>
              </a:path>
              <a:path w="802004" h="85725">
                <a:moveTo>
                  <a:pt x="750577" y="46245"/>
                </a:moveTo>
                <a:lnTo>
                  <a:pt x="745041" y="38100"/>
                </a:lnTo>
                <a:lnTo>
                  <a:pt x="717743" y="38100"/>
                </a:lnTo>
                <a:lnTo>
                  <a:pt x="717743" y="56388"/>
                </a:lnTo>
                <a:lnTo>
                  <a:pt x="745041" y="56388"/>
                </a:lnTo>
                <a:lnTo>
                  <a:pt x="750387" y="48521"/>
                </a:lnTo>
                <a:lnTo>
                  <a:pt x="750577" y="46245"/>
                </a:lnTo>
                <a:close/>
              </a:path>
              <a:path w="802004" h="85725">
                <a:moveTo>
                  <a:pt x="801547" y="48768"/>
                </a:moveTo>
                <a:lnTo>
                  <a:pt x="725363" y="9144"/>
                </a:lnTo>
                <a:lnTo>
                  <a:pt x="745041" y="38100"/>
                </a:lnTo>
                <a:lnTo>
                  <a:pt x="751255" y="38100"/>
                </a:lnTo>
                <a:lnTo>
                  <a:pt x="751255" y="72912"/>
                </a:lnTo>
                <a:lnTo>
                  <a:pt x="801547" y="48768"/>
                </a:lnTo>
                <a:close/>
              </a:path>
              <a:path w="802004" h="85725">
                <a:moveTo>
                  <a:pt x="751255" y="72912"/>
                </a:moveTo>
                <a:lnTo>
                  <a:pt x="751255" y="47244"/>
                </a:lnTo>
                <a:lnTo>
                  <a:pt x="750387" y="48521"/>
                </a:lnTo>
                <a:lnTo>
                  <a:pt x="749731" y="56388"/>
                </a:lnTo>
                <a:lnTo>
                  <a:pt x="745041" y="56388"/>
                </a:lnTo>
                <a:lnTo>
                  <a:pt x="725363" y="85344"/>
                </a:lnTo>
                <a:lnTo>
                  <a:pt x="751255" y="72912"/>
                </a:lnTo>
                <a:close/>
              </a:path>
              <a:path w="802004" h="85725">
                <a:moveTo>
                  <a:pt x="751255" y="38100"/>
                </a:moveTo>
                <a:lnTo>
                  <a:pt x="745041" y="38100"/>
                </a:lnTo>
                <a:lnTo>
                  <a:pt x="750577" y="46245"/>
                </a:lnTo>
                <a:lnTo>
                  <a:pt x="751255" y="38100"/>
                </a:lnTo>
                <a:close/>
              </a:path>
              <a:path w="802004" h="85725">
                <a:moveTo>
                  <a:pt x="750387" y="48521"/>
                </a:moveTo>
                <a:lnTo>
                  <a:pt x="745041" y="56388"/>
                </a:lnTo>
                <a:lnTo>
                  <a:pt x="749731" y="56388"/>
                </a:lnTo>
                <a:lnTo>
                  <a:pt x="750387" y="48521"/>
                </a:lnTo>
                <a:close/>
              </a:path>
              <a:path w="802004" h="85725">
                <a:moveTo>
                  <a:pt x="751255" y="47244"/>
                </a:moveTo>
                <a:lnTo>
                  <a:pt x="751255" y="38100"/>
                </a:lnTo>
                <a:lnTo>
                  <a:pt x="750577" y="46245"/>
                </a:lnTo>
                <a:lnTo>
                  <a:pt x="751255" y="47244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3" name="object 83"/>
          <p:cNvSpPr/>
          <p:nvPr/>
        </p:nvSpPr>
        <p:spPr>
          <a:xfrm>
            <a:off x="6386523" y="3015038"/>
            <a:ext cx="876571" cy="606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4" name="object 84"/>
          <p:cNvSpPr/>
          <p:nvPr/>
        </p:nvSpPr>
        <p:spPr>
          <a:xfrm>
            <a:off x="6382212" y="3009290"/>
            <a:ext cx="885194" cy="612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5" name="object 85"/>
          <p:cNvSpPr/>
          <p:nvPr/>
        </p:nvSpPr>
        <p:spPr>
          <a:xfrm>
            <a:off x="6382212" y="3009289"/>
            <a:ext cx="885626" cy="617962"/>
          </a:xfrm>
          <a:custGeom>
            <a:avLst/>
            <a:gdLst/>
            <a:ahLst/>
            <a:cxnLst/>
            <a:rect l="l" t="t" r="r" b="b"/>
            <a:pathLst>
              <a:path w="939165" h="655320">
                <a:moveTo>
                  <a:pt x="938707" y="649163"/>
                </a:moveTo>
                <a:lnTo>
                  <a:pt x="938707" y="6096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lnTo>
                  <a:pt x="0" y="649163"/>
                </a:lnTo>
                <a:lnTo>
                  <a:pt x="1524" y="653735"/>
                </a:lnTo>
                <a:lnTo>
                  <a:pt x="4572" y="655259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929563" y="10668"/>
                </a:lnTo>
                <a:lnTo>
                  <a:pt x="929563" y="6096"/>
                </a:lnTo>
                <a:lnTo>
                  <a:pt x="934135" y="10668"/>
                </a:lnTo>
                <a:lnTo>
                  <a:pt x="934135" y="655259"/>
                </a:lnTo>
                <a:lnTo>
                  <a:pt x="937183" y="653735"/>
                </a:lnTo>
                <a:lnTo>
                  <a:pt x="938707" y="649163"/>
                </a:lnTo>
                <a:close/>
              </a:path>
              <a:path w="939165" h="65532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939165" h="655320">
                <a:moveTo>
                  <a:pt x="10668" y="644591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644591"/>
                </a:lnTo>
                <a:lnTo>
                  <a:pt x="10668" y="644591"/>
                </a:lnTo>
                <a:close/>
              </a:path>
              <a:path w="939165" h="655320">
                <a:moveTo>
                  <a:pt x="934135" y="644591"/>
                </a:moveTo>
                <a:lnTo>
                  <a:pt x="4572" y="644591"/>
                </a:lnTo>
                <a:lnTo>
                  <a:pt x="10668" y="649163"/>
                </a:lnTo>
                <a:lnTo>
                  <a:pt x="10668" y="655259"/>
                </a:lnTo>
                <a:lnTo>
                  <a:pt x="929563" y="655259"/>
                </a:lnTo>
                <a:lnTo>
                  <a:pt x="929563" y="649163"/>
                </a:lnTo>
                <a:lnTo>
                  <a:pt x="934135" y="644591"/>
                </a:lnTo>
                <a:close/>
              </a:path>
              <a:path w="939165" h="655320">
                <a:moveTo>
                  <a:pt x="10668" y="655259"/>
                </a:moveTo>
                <a:lnTo>
                  <a:pt x="10668" y="649163"/>
                </a:lnTo>
                <a:lnTo>
                  <a:pt x="4572" y="644591"/>
                </a:lnTo>
                <a:lnTo>
                  <a:pt x="4572" y="655259"/>
                </a:lnTo>
                <a:lnTo>
                  <a:pt x="10668" y="655259"/>
                </a:lnTo>
                <a:close/>
              </a:path>
              <a:path w="939165" h="655320">
                <a:moveTo>
                  <a:pt x="934135" y="10668"/>
                </a:moveTo>
                <a:lnTo>
                  <a:pt x="929563" y="6096"/>
                </a:lnTo>
                <a:lnTo>
                  <a:pt x="929563" y="10668"/>
                </a:lnTo>
                <a:lnTo>
                  <a:pt x="934135" y="10668"/>
                </a:lnTo>
                <a:close/>
              </a:path>
              <a:path w="939165" h="655320">
                <a:moveTo>
                  <a:pt x="934135" y="644591"/>
                </a:moveTo>
                <a:lnTo>
                  <a:pt x="934135" y="10668"/>
                </a:lnTo>
                <a:lnTo>
                  <a:pt x="929563" y="10668"/>
                </a:lnTo>
                <a:lnTo>
                  <a:pt x="929563" y="644591"/>
                </a:lnTo>
                <a:lnTo>
                  <a:pt x="934135" y="644591"/>
                </a:lnTo>
                <a:close/>
              </a:path>
              <a:path w="939165" h="655320">
                <a:moveTo>
                  <a:pt x="934135" y="655259"/>
                </a:moveTo>
                <a:lnTo>
                  <a:pt x="934135" y="644591"/>
                </a:lnTo>
                <a:lnTo>
                  <a:pt x="929563" y="649163"/>
                </a:lnTo>
                <a:lnTo>
                  <a:pt x="929563" y="655259"/>
                </a:lnTo>
                <a:lnTo>
                  <a:pt x="934135" y="655259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6" name="object 86"/>
          <p:cNvSpPr txBox="1"/>
          <p:nvPr/>
        </p:nvSpPr>
        <p:spPr>
          <a:xfrm>
            <a:off x="6478492" y="3259325"/>
            <a:ext cx="6892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1132" b="1" spc="-2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7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32" b="1" spc="-10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6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32" b="1" spc="-12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6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32" b="1" spc="-4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132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393708" y="3640128"/>
            <a:ext cx="547500" cy="14082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8" name="object 88"/>
          <p:cNvSpPr/>
          <p:nvPr/>
        </p:nvSpPr>
        <p:spPr>
          <a:xfrm>
            <a:off x="6393709" y="3640128"/>
            <a:ext cx="547902" cy="141317"/>
          </a:xfrm>
          <a:custGeom>
            <a:avLst/>
            <a:gdLst/>
            <a:ahLst/>
            <a:cxnLst/>
            <a:rect l="l" t="t" r="r" b="b"/>
            <a:pathLst>
              <a:path w="581025" h="149860">
                <a:moveTo>
                  <a:pt x="580598" y="149336"/>
                </a:moveTo>
                <a:lnTo>
                  <a:pt x="580598" y="140192"/>
                </a:lnTo>
                <a:lnTo>
                  <a:pt x="579074" y="131048"/>
                </a:lnTo>
                <a:lnTo>
                  <a:pt x="577550" y="123428"/>
                </a:lnTo>
                <a:lnTo>
                  <a:pt x="574502" y="117332"/>
                </a:lnTo>
                <a:lnTo>
                  <a:pt x="571454" y="109712"/>
                </a:lnTo>
                <a:lnTo>
                  <a:pt x="566882" y="102092"/>
                </a:lnTo>
                <a:lnTo>
                  <a:pt x="562310" y="96012"/>
                </a:lnTo>
                <a:lnTo>
                  <a:pt x="557738" y="88392"/>
                </a:lnTo>
                <a:lnTo>
                  <a:pt x="513542" y="51816"/>
                </a:lnTo>
                <a:lnTo>
                  <a:pt x="452597" y="24384"/>
                </a:lnTo>
                <a:lnTo>
                  <a:pt x="402305" y="10668"/>
                </a:lnTo>
                <a:lnTo>
                  <a:pt x="348965" y="3048"/>
                </a:lnTo>
                <a:lnTo>
                  <a:pt x="320009" y="0"/>
                </a:lnTo>
                <a:lnTo>
                  <a:pt x="260573" y="0"/>
                </a:lnTo>
                <a:lnTo>
                  <a:pt x="233156" y="3048"/>
                </a:lnTo>
                <a:lnTo>
                  <a:pt x="204200" y="6096"/>
                </a:lnTo>
                <a:lnTo>
                  <a:pt x="152384" y="16764"/>
                </a:lnTo>
                <a:lnTo>
                  <a:pt x="106664" y="33528"/>
                </a:lnTo>
                <a:lnTo>
                  <a:pt x="67040" y="53340"/>
                </a:lnTo>
                <a:lnTo>
                  <a:pt x="36560" y="76200"/>
                </a:lnTo>
                <a:lnTo>
                  <a:pt x="28940" y="82296"/>
                </a:lnTo>
                <a:lnTo>
                  <a:pt x="24384" y="88392"/>
                </a:lnTo>
                <a:lnTo>
                  <a:pt x="18288" y="96012"/>
                </a:lnTo>
                <a:lnTo>
                  <a:pt x="13716" y="102092"/>
                </a:lnTo>
                <a:lnTo>
                  <a:pt x="9144" y="109712"/>
                </a:lnTo>
                <a:lnTo>
                  <a:pt x="3048" y="124952"/>
                </a:lnTo>
                <a:lnTo>
                  <a:pt x="0" y="140192"/>
                </a:lnTo>
                <a:lnTo>
                  <a:pt x="0" y="149336"/>
                </a:lnTo>
                <a:lnTo>
                  <a:pt x="9144" y="149336"/>
                </a:lnTo>
                <a:lnTo>
                  <a:pt x="9144" y="147812"/>
                </a:lnTo>
                <a:lnTo>
                  <a:pt x="10668" y="140192"/>
                </a:lnTo>
                <a:lnTo>
                  <a:pt x="10668" y="134096"/>
                </a:lnTo>
                <a:lnTo>
                  <a:pt x="12192" y="126476"/>
                </a:lnTo>
                <a:lnTo>
                  <a:pt x="18288" y="114284"/>
                </a:lnTo>
                <a:lnTo>
                  <a:pt x="21336" y="106664"/>
                </a:lnTo>
                <a:lnTo>
                  <a:pt x="56372" y="71628"/>
                </a:lnTo>
                <a:lnTo>
                  <a:pt x="91424" y="50292"/>
                </a:lnTo>
                <a:lnTo>
                  <a:pt x="132572" y="33528"/>
                </a:lnTo>
                <a:lnTo>
                  <a:pt x="181340" y="19812"/>
                </a:lnTo>
                <a:lnTo>
                  <a:pt x="233156" y="12192"/>
                </a:lnTo>
                <a:lnTo>
                  <a:pt x="291053" y="9144"/>
                </a:lnTo>
                <a:lnTo>
                  <a:pt x="320009" y="10668"/>
                </a:lnTo>
                <a:lnTo>
                  <a:pt x="374873" y="15240"/>
                </a:lnTo>
                <a:lnTo>
                  <a:pt x="425165" y="25908"/>
                </a:lnTo>
                <a:lnTo>
                  <a:pt x="470870" y="41148"/>
                </a:lnTo>
                <a:lnTo>
                  <a:pt x="508970" y="60960"/>
                </a:lnTo>
                <a:lnTo>
                  <a:pt x="539450" y="83820"/>
                </a:lnTo>
                <a:lnTo>
                  <a:pt x="545546" y="88392"/>
                </a:lnTo>
                <a:lnTo>
                  <a:pt x="554690" y="100584"/>
                </a:lnTo>
                <a:lnTo>
                  <a:pt x="559262" y="108188"/>
                </a:lnTo>
                <a:lnTo>
                  <a:pt x="563834" y="114284"/>
                </a:lnTo>
                <a:lnTo>
                  <a:pt x="566882" y="120380"/>
                </a:lnTo>
                <a:lnTo>
                  <a:pt x="568406" y="128000"/>
                </a:lnTo>
                <a:lnTo>
                  <a:pt x="571454" y="140192"/>
                </a:lnTo>
                <a:lnTo>
                  <a:pt x="571454" y="149336"/>
                </a:lnTo>
                <a:lnTo>
                  <a:pt x="580598" y="149336"/>
                </a:lnTo>
                <a:close/>
              </a:path>
              <a:path w="581025" h="149860">
                <a:moveTo>
                  <a:pt x="9524" y="149336"/>
                </a:moveTo>
                <a:lnTo>
                  <a:pt x="9144" y="147812"/>
                </a:lnTo>
                <a:lnTo>
                  <a:pt x="9144" y="149336"/>
                </a:lnTo>
                <a:lnTo>
                  <a:pt x="9524" y="149336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9" name="object 89"/>
          <p:cNvSpPr/>
          <p:nvPr/>
        </p:nvSpPr>
        <p:spPr>
          <a:xfrm>
            <a:off x="6469862" y="3078257"/>
            <a:ext cx="1020356" cy="702992"/>
          </a:xfrm>
          <a:custGeom>
            <a:avLst/>
            <a:gdLst/>
            <a:ahLst/>
            <a:cxnLst/>
            <a:rect l="l" t="t" r="r" b="b"/>
            <a:pathLst>
              <a:path w="1082040" h="745489">
                <a:moveTo>
                  <a:pt x="1081963" y="4572"/>
                </a:moveTo>
                <a:lnTo>
                  <a:pt x="1080439" y="1524"/>
                </a:lnTo>
                <a:lnTo>
                  <a:pt x="107739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745175"/>
                </a:lnTo>
                <a:lnTo>
                  <a:pt x="4571" y="745175"/>
                </a:lnTo>
                <a:lnTo>
                  <a:pt x="4571" y="4572"/>
                </a:lnTo>
                <a:lnTo>
                  <a:pt x="1081963" y="4572"/>
                </a:lnTo>
                <a:close/>
              </a:path>
              <a:path w="1082040" h="745489">
                <a:moveTo>
                  <a:pt x="1081963" y="745175"/>
                </a:moveTo>
                <a:lnTo>
                  <a:pt x="1081963" y="4572"/>
                </a:lnTo>
                <a:lnTo>
                  <a:pt x="1075867" y="4572"/>
                </a:lnTo>
                <a:lnTo>
                  <a:pt x="1075867" y="8000"/>
                </a:lnTo>
                <a:lnTo>
                  <a:pt x="1077391" y="9144"/>
                </a:lnTo>
                <a:lnTo>
                  <a:pt x="1077391" y="745175"/>
                </a:lnTo>
                <a:lnTo>
                  <a:pt x="1081963" y="745175"/>
                </a:lnTo>
                <a:close/>
              </a:path>
              <a:path w="1082040" h="745489">
                <a:moveTo>
                  <a:pt x="1077391" y="9144"/>
                </a:moveTo>
                <a:lnTo>
                  <a:pt x="1075867" y="8000"/>
                </a:lnTo>
                <a:lnTo>
                  <a:pt x="1075867" y="9144"/>
                </a:lnTo>
                <a:lnTo>
                  <a:pt x="1077391" y="9144"/>
                </a:lnTo>
                <a:close/>
              </a:path>
              <a:path w="1082040" h="745489">
                <a:moveTo>
                  <a:pt x="1077391" y="745175"/>
                </a:moveTo>
                <a:lnTo>
                  <a:pt x="1077391" y="9144"/>
                </a:lnTo>
                <a:lnTo>
                  <a:pt x="1075867" y="9144"/>
                </a:lnTo>
                <a:lnTo>
                  <a:pt x="1075867" y="745175"/>
                </a:lnTo>
                <a:lnTo>
                  <a:pt x="1077391" y="745175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0" name="object 90"/>
          <p:cNvSpPr/>
          <p:nvPr/>
        </p:nvSpPr>
        <p:spPr>
          <a:xfrm>
            <a:off x="6474173" y="3082569"/>
            <a:ext cx="1010775" cy="698800"/>
          </a:xfrm>
          <a:custGeom>
            <a:avLst/>
            <a:gdLst/>
            <a:ahLst/>
            <a:cxnLst/>
            <a:rect l="l" t="t" r="r" b="b"/>
            <a:pathLst>
              <a:path w="1071879" h="741045">
                <a:moveTo>
                  <a:pt x="0" y="0"/>
                </a:moveTo>
                <a:lnTo>
                  <a:pt x="0" y="740603"/>
                </a:lnTo>
                <a:lnTo>
                  <a:pt x="1071282" y="740603"/>
                </a:lnTo>
                <a:lnTo>
                  <a:pt x="1071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1" name="object 91"/>
          <p:cNvSpPr/>
          <p:nvPr/>
        </p:nvSpPr>
        <p:spPr>
          <a:xfrm>
            <a:off x="6469862" y="3078257"/>
            <a:ext cx="1020356" cy="702992"/>
          </a:xfrm>
          <a:custGeom>
            <a:avLst/>
            <a:gdLst/>
            <a:ahLst/>
            <a:cxnLst/>
            <a:rect l="l" t="t" r="r" b="b"/>
            <a:pathLst>
              <a:path w="1082040" h="745489">
                <a:moveTo>
                  <a:pt x="1081963" y="745175"/>
                </a:moveTo>
                <a:lnTo>
                  <a:pt x="1081963" y="4572"/>
                </a:lnTo>
                <a:lnTo>
                  <a:pt x="1080439" y="1524"/>
                </a:lnTo>
                <a:lnTo>
                  <a:pt x="107739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745175"/>
                </a:lnTo>
                <a:lnTo>
                  <a:pt x="4572" y="745175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95" y="9144"/>
                </a:lnTo>
                <a:lnTo>
                  <a:pt x="1071295" y="4572"/>
                </a:lnTo>
                <a:lnTo>
                  <a:pt x="1077391" y="9144"/>
                </a:lnTo>
                <a:lnTo>
                  <a:pt x="1077391" y="745175"/>
                </a:lnTo>
                <a:lnTo>
                  <a:pt x="1081963" y="745175"/>
                </a:lnTo>
                <a:close/>
              </a:path>
              <a:path w="1082040" h="74548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2040" h="745489">
                <a:moveTo>
                  <a:pt x="9144" y="745175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745175"/>
                </a:lnTo>
                <a:lnTo>
                  <a:pt x="9144" y="745175"/>
                </a:lnTo>
                <a:close/>
              </a:path>
              <a:path w="1082040" h="745489">
                <a:moveTo>
                  <a:pt x="1077391" y="9144"/>
                </a:moveTo>
                <a:lnTo>
                  <a:pt x="1071295" y="4572"/>
                </a:lnTo>
                <a:lnTo>
                  <a:pt x="1071295" y="9144"/>
                </a:lnTo>
                <a:lnTo>
                  <a:pt x="1077391" y="9144"/>
                </a:lnTo>
                <a:close/>
              </a:path>
              <a:path w="1082040" h="745489">
                <a:moveTo>
                  <a:pt x="1077391" y="745175"/>
                </a:moveTo>
                <a:lnTo>
                  <a:pt x="1077391" y="9144"/>
                </a:lnTo>
                <a:lnTo>
                  <a:pt x="1071295" y="9144"/>
                </a:lnTo>
                <a:lnTo>
                  <a:pt x="1071295" y="745175"/>
                </a:lnTo>
                <a:lnTo>
                  <a:pt x="1077391" y="745175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2" name="object 92"/>
          <p:cNvSpPr/>
          <p:nvPr/>
        </p:nvSpPr>
        <p:spPr>
          <a:xfrm>
            <a:off x="5573185" y="3415952"/>
            <a:ext cx="951494" cy="73652"/>
          </a:xfrm>
          <a:custGeom>
            <a:avLst/>
            <a:gdLst/>
            <a:ahLst/>
            <a:cxnLst/>
            <a:rect l="l" t="t" r="r" b="b"/>
            <a:pathLst>
              <a:path w="1009015" h="78104">
                <a:moveTo>
                  <a:pt x="76184" y="0"/>
                </a:moveTo>
                <a:lnTo>
                  <a:pt x="0" y="38100"/>
                </a:lnTo>
                <a:lnTo>
                  <a:pt x="51800" y="64005"/>
                </a:lnTo>
                <a:lnTo>
                  <a:pt x="51800" y="27432"/>
                </a:lnTo>
                <a:lnTo>
                  <a:pt x="58541" y="27566"/>
                </a:lnTo>
                <a:lnTo>
                  <a:pt x="76184" y="0"/>
                </a:lnTo>
                <a:close/>
              </a:path>
              <a:path w="1009015" h="78104">
                <a:moveTo>
                  <a:pt x="58541" y="27566"/>
                </a:moveTo>
                <a:lnTo>
                  <a:pt x="51800" y="27432"/>
                </a:lnTo>
                <a:lnTo>
                  <a:pt x="51800" y="38100"/>
                </a:lnTo>
                <a:lnTo>
                  <a:pt x="58541" y="27566"/>
                </a:lnTo>
                <a:close/>
              </a:path>
              <a:path w="1009015" h="78104">
                <a:moveTo>
                  <a:pt x="128000" y="47244"/>
                </a:moveTo>
                <a:lnTo>
                  <a:pt x="128000" y="28956"/>
                </a:lnTo>
                <a:lnTo>
                  <a:pt x="58541" y="27566"/>
                </a:lnTo>
                <a:lnTo>
                  <a:pt x="51800" y="38100"/>
                </a:lnTo>
                <a:lnTo>
                  <a:pt x="57652" y="47244"/>
                </a:lnTo>
                <a:lnTo>
                  <a:pt x="128000" y="47244"/>
                </a:lnTo>
                <a:close/>
              </a:path>
              <a:path w="1009015" h="78104">
                <a:moveTo>
                  <a:pt x="57652" y="47244"/>
                </a:moveTo>
                <a:lnTo>
                  <a:pt x="51800" y="38100"/>
                </a:lnTo>
                <a:lnTo>
                  <a:pt x="51800" y="47244"/>
                </a:lnTo>
                <a:lnTo>
                  <a:pt x="57652" y="47244"/>
                </a:lnTo>
                <a:close/>
              </a:path>
              <a:path w="1009015" h="78104">
                <a:moveTo>
                  <a:pt x="76184" y="76200"/>
                </a:moveTo>
                <a:lnTo>
                  <a:pt x="57652" y="47244"/>
                </a:lnTo>
                <a:lnTo>
                  <a:pt x="51800" y="47244"/>
                </a:lnTo>
                <a:lnTo>
                  <a:pt x="51800" y="64005"/>
                </a:lnTo>
                <a:lnTo>
                  <a:pt x="76184" y="76200"/>
                </a:lnTo>
                <a:close/>
              </a:path>
              <a:path w="1009015" h="78104">
                <a:moveTo>
                  <a:pt x="260573" y="47244"/>
                </a:moveTo>
                <a:lnTo>
                  <a:pt x="260573" y="28956"/>
                </a:lnTo>
                <a:lnTo>
                  <a:pt x="184373" y="28956"/>
                </a:lnTo>
                <a:lnTo>
                  <a:pt x="184373" y="47244"/>
                </a:lnTo>
                <a:lnTo>
                  <a:pt x="260573" y="47244"/>
                </a:lnTo>
                <a:close/>
              </a:path>
              <a:path w="1009015" h="78104">
                <a:moveTo>
                  <a:pt x="394685" y="47244"/>
                </a:moveTo>
                <a:lnTo>
                  <a:pt x="394685" y="28956"/>
                </a:lnTo>
                <a:lnTo>
                  <a:pt x="318485" y="28956"/>
                </a:lnTo>
                <a:lnTo>
                  <a:pt x="318485" y="47244"/>
                </a:lnTo>
                <a:lnTo>
                  <a:pt x="394685" y="47244"/>
                </a:lnTo>
                <a:close/>
              </a:path>
              <a:path w="1009015" h="78104">
                <a:moveTo>
                  <a:pt x="527258" y="47244"/>
                </a:moveTo>
                <a:lnTo>
                  <a:pt x="527258" y="28956"/>
                </a:lnTo>
                <a:lnTo>
                  <a:pt x="451058" y="28956"/>
                </a:lnTo>
                <a:lnTo>
                  <a:pt x="451058" y="47244"/>
                </a:lnTo>
                <a:lnTo>
                  <a:pt x="527258" y="47244"/>
                </a:lnTo>
                <a:close/>
              </a:path>
              <a:path w="1009015" h="78104">
                <a:moveTo>
                  <a:pt x="661355" y="48768"/>
                </a:moveTo>
                <a:lnTo>
                  <a:pt x="661355" y="28956"/>
                </a:lnTo>
                <a:lnTo>
                  <a:pt x="585155" y="28956"/>
                </a:lnTo>
                <a:lnTo>
                  <a:pt x="585155" y="47244"/>
                </a:lnTo>
                <a:lnTo>
                  <a:pt x="661355" y="48768"/>
                </a:lnTo>
                <a:close/>
              </a:path>
              <a:path w="1009015" h="78104">
                <a:moveTo>
                  <a:pt x="793927" y="48768"/>
                </a:moveTo>
                <a:lnTo>
                  <a:pt x="793927" y="28956"/>
                </a:lnTo>
                <a:lnTo>
                  <a:pt x="717743" y="28956"/>
                </a:lnTo>
                <a:lnTo>
                  <a:pt x="717743" y="48768"/>
                </a:lnTo>
                <a:lnTo>
                  <a:pt x="793927" y="48768"/>
                </a:lnTo>
                <a:close/>
              </a:path>
              <a:path w="1009015" h="78104">
                <a:moveTo>
                  <a:pt x="928024" y="48768"/>
                </a:moveTo>
                <a:lnTo>
                  <a:pt x="928024" y="28956"/>
                </a:lnTo>
                <a:lnTo>
                  <a:pt x="851839" y="28956"/>
                </a:lnTo>
                <a:lnTo>
                  <a:pt x="851839" y="48768"/>
                </a:lnTo>
                <a:lnTo>
                  <a:pt x="928024" y="48768"/>
                </a:lnTo>
                <a:close/>
              </a:path>
              <a:path w="1009015" h="78104">
                <a:moveTo>
                  <a:pt x="1008796" y="39624"/>
                </a:moveTo>
                <a:lnTo>
                  <a:pt x="932596" y="1524"/>
                </a:lnTo>
                <a:lnTo>
                  <a:pt x="956980" y="39624"/>
                </a:lnTo>
                <a:lnTo>
                  <a:pt x="956980" y="65532"/>
                </a:lnTo>
                <a:lnTo>
                  <a:pt x="1008796" y="39624"/>
                </a:lnTo>
                <a:close/>
              </a:path>
              <a:path w="1009015" h="78104">
                <a:moveTo>
                  <a:pt x="956980" y="65532"/>
                </a:moveTo>
                <a:lnTo>
                  <a:pt x="956980" y="39624"/>
                </a:lnTo>
                <a:lnTo>
                  <a:pt x="932596" y="77724"/>
                </a:lnTo>
                <a:lnTo>
                  <a:pt x="956980" y="65532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3" name="object 93"/>
          <p:cNvSpPr/>
          <p:nvPr/>
        </p:nvSpPr>
        <p:spPr>
          <a:xfrm>
            <a:off x="6530222" y="3158736"/>
            <a:ext cx="876571" cy="606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4" name="object 94"/>
          <p:cNvSpPr/>
          <p:nvPr/>
        </p:nvSpPr>
        <p:spPr>
          <a:xfrm>
            <a:off x="6525910" y="3152988"/>
            <a:ext cx="885194" cy="612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5" name="object 95"/>
          <p:cNvSpPr/>
          <p:nvPr/>
        </p:nvSpPr>
        <p:spPr>
          <a:xfrm>
            <a:off x="6525910" y="3152987"/>
            <a:ext cx="885626" cy="617962"/>
          </a:xfrm>
          <a:custGeom>
            <a:avLst/>
            <a:gdLst/>
            <a:ahLst/>
            <a:cxnLst/>
            <a:rect l="l" t="t" r="r" b="b"/>
            <a:pathLst>
              <a:path w="939165" h="655320">
                <a:moveTo>
                  <a:pt x="938707" y="649163"/>
                </a:moveTo>
                <a:lnTo>
                  <a:pt x="938707" y="6096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lnTo>
                  <a:pt x="0" y="649163"/>
                </a:lnTo>
                <a:lnTo>
                  <a:pt x="1524" y="653735"/>
                </a:lnTo>
                <a:lnTo>
                  <a:pt x="4572" y="655259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929563" y="10668"/>
                </a:lnTo>
                <a:lnTo>
                  <a:pt x="929563" y="6096"/>
                </a:lnTo>
                <a:lnTo>
                  <a:pt x="934135" y="10668"/>
                </a:lnTo>
                <a:lnTo>
                  <a:pt x="934135" y="655259"/>
                </a:lnTo>
                <a:lnTo>
                  <a:pt x="937183" y="653735"/>
                </a:lnTo>
                <a:lnTo>
                  <a:pt x="938707" y="649163"/>
                </a:lnTo>
                <a:close/>
              </a:path>
              <a:path w="939165" h="65532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939165" h="655320">
                <a:moveTo>
                  <a:pt x="10668" y="644591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644591"/>
                </a:lnTo>
                <a:lnTo>
                  <a:pt x="10668" y="644591"/>
                </a:lnTo>
                <a:close/>
              </a:path>
              <a:path w="939165" h="655320">
                <a:moveTo>
                  <a:pt x="934135" y="644591"/>
                </a:moveTo>
                <a:lnTo>
                  <a:pt x="4572" y="644591"/>
                </a:lnTo>
                <a:lnTo>
                  <a:pt x="10668" y="649163"/>
                </a:lnTo>
                <a:lnTo>
                  <a:pt x="10668" y="655259"/>
                </a:lnTo>
                <a:lnTo>
                  <a:pt x="929563" y="655259"/>
                </a:lnTo>
                <a:lnTo>
                  <a:pt x="929563" y="649163"/>
                </a:lnTo>
                <a:lnTo>
                  <a:pt x="934135" y="644591"/>
                </a:lnTo>
                <a:close/>
              </a:path>
              <a:path w="939165" h="655320">
                <a:moveTo>
                  <a:pt x="10668" y="655259"/>
                </a:moveTo>
                <a:lnTo>
                  <a:pt x="10668" y="649163"/>
                </a:lnTo>
                <a:lnTo>
                  <a:pt x="4572" y="644591"/>
                </a:lnTo>
                <a:lnTo>
                  <a:pt x="4572" y="655259"/>
                </a:lnTo>
                <a:lnTo>
                  <a:pt x="10668" y="655259"/>
                </a:lnTo>
                <a:close/>
              </a:path>
              <a:path w="939165" h="655320">
                <a:moveTo>
                  <a:pt x="934135" y="10668"/>
                </a:moveTo>
                <a:lnTo>
                  <a:pt x="929563" y="6096"/>
                </a:lnTo>
                <a:lnTo>
                  <a:pt x="929563" y="10668"/>
                </a:lnTo>
                <a:lnTo>
                  <a:pt x="934135" y="10668"/>
                </a:lnTo>
                <a:close/>
              </a:path>
              <a:path w="939165" h="655320">
                <a:moveTo>
                  <a:pt x="934135" y="644591"/>
                </a:moveTo>
                <a:lnTo>
                  <a:pt x="934135" y="10668"/>
                </a:lnTo>
                <a:lnTo>
                  <a:pt x="929563" y="10668"/>
                </a:lnTo>
                <a:lnTo>
                  <a:pt x="929563" y="644591"/>
                </a:lnTo>
                <a:lnTo>
                  <a:pt x="934135" y="644591"/>
                </a:lnTo>
                <a:close/>
              </a:path>
              <a:path w="939165" h="655320">
                <a:moveTo>
                  <a:pt x="934135" y="655259"/>
                </a:moveTo>
                <a:lnTo>
                  <a:pt x="934135" y="644591"/>
                </a:lnTo>
                <a:lnTo>
                  <a:pt x="929563" y="649163"/>
                </a:lnTo>
                <a:lnTo>
                  <a:pt x="929563" y="655259"/>
                </a:lnTo>
                <a:lnTo>
                  <a:pt x="934135" y="655259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6" name="object 96"/>
          <p:cNvSpPr txBox="1"/>
          <p:nvPr/>
        </p:nvSpPr>
        <p:spPr>
          <a:xfrm>
            <a:off x="6622180" y="3403025"/>
            <a:ext cx="6892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1132" b="1" spc="-2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7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32" b="1" spc="-10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6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32" b="1" spc="-12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6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32" b="1" spc="-4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132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613574" y="3221954"/>
            <a:ext cx="1020356" cy="559280"/>
          </a:xfrm>
          <a:custGeom>
            <a:avLst/>
            <a:gdLst/>
            <a:ahLst/>
            <a:cxnLst/>
            <a:rect l="l" t="t" r="r" b="b"/>
            <a:pathLst>
              <a:path w="1082040" h="593089">
                <a:moveTo>
                  <a:pt x="1081933" y="4571"/>
                </a:moveTo>
                <a:lnTo>
                  <a:pt x="1080409" y="1524"/>
                </a:lnTo>
                <a:lnTo>
                  <a:pt x="1077376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92790"/>
                </a:lnTo>
                <a:lnTo>
                  <a:pt x="4571" y="592790"/>
                </a:lnTo>
                <a:lnTo>
                  <a:pt x="4571" y="4571"/>
                </a:lnTo>
                <a:lnTo>
                  <a:pt x="1081933" y="4571"/>
                </a:lnTo>
                <a:close/>
              </a:path>
              <a:path w="1082040" h="593089">
                <a:moveTo>
                  <a:pt x="1081933" y="592790"/>
                </a:moveTo>
                <a:lnTo>
                  <a:pt x="1081933" y="4572"/>
                </a:lnTo>
                <a:lnTo>
                  <a:pt x="1075852" y="4571"/>
                </a:lnTo>
                <a:lnTo>
                  <a:pt x="1075852" y="8000"/>
                </a:lnTo>
                <a:lnTo>
                  <a:pt x="1077376" y="9144"/>
                </a:lnTo>
                <a:lnTo>
                  <a:pt x="1077376" y="592790"/>
                </a:lnTo>
                <a:lnTo>
                  <a:pt x="1081933" y="592790"/>
                </a:lnTo>
                <a:close/>
              </a:path>
              <a:path w="1082040" h="593089">
                <a:moveTo>
                  <a:pt x="1077376" y="9144"/>
                </a:moveTo>
                <a:lnTo>
                  <a:pt x="1075852" y="8000"/>
                </a:lnTo>
                <a:lnTo>
                  <a:pt x="1075852" y="9144"/>
                </a:lnTo>
                <a:lnTo>
                  <a:pt x="1077376" y="9144"/>
                </a:lnTo>
                <a:close/>
              </a:path>
              <a:path w="1082040" h="593089">
                <a:moveTo>
                  <a:pt x="1077376" y="592790"/>
                </a:moveTo>
                <a:lnTo>
                  <a:pt x="1077376" y="9144"/>
                </a:lnTo>
                <a:lnTo>
                  <a:pt x="1075852" y="9144"/>
                </a:lnTo>
                <a:lnTo>
                  <a:pt x="1075852" y="592790"/>
                </a:lnTo>
                <a:lnTo>
                  <a:pt x="1077376" y="59279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8" name="object 98"/>
          <p:cNvSpPr/>
          <p:nvPr/>
        </p:nvSpPr>
        <p:spPr>
          <a:xfrm>
            <a:off x="6617885" y="3226266"/>
            <a:ext cx="1010775" cy="555088"/>
          </a:xfrm>
          <a:custGeom>
            <a:avLst/>
            <a:gdLst/>
            <a:ahLst/>
            <a:cxnLst/>
            <a:rect l="l" t="t" r="r" b="b"/>
            <a:pathLst>
              <a:path w="1071879" h="588645">
                <a:moveTo>
                  <a:pt x="0" y="0"/>
                </a:moveTo>
                <a:lnTo>
                  <a:pt x="0" y="588218"/>
                </a:lnTo>
                <a:lnTo>
                  <a:pt x="1071282" y="588218"/>
                </a:lnTo>
                <a:lnTo>
                  <a:pt x="1071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9" name="object 99"/>
          <p:cNvSpPr/>
          <p:nvPr/>
        </p:nvSpPr>
        <p:spPr>
          <a:xfrm>
            <a:off x="6613574" y="3221954"/>
            <a:ext cx="1020356" cy="559280"/>
          </a:xfrm>
          <a:custGeom>
            <a:avLst/>
            <a:gdLst/>
            <a:ahLst/>
            <a:cxnLst/>
            <a:rect l="l" t="t" r="r" b="b"/>
            <a:pathLst>
              <a:path w="1082040" h="593089">
                <a:moveTo>
                  <a:pt x="1081933" y="592790"/>
                </a:moveTo>
                <a:lnTo>
                  <a:pt x="1081933" y="4572"/>
                </a:lnTo>
                <a:lnTo>
                  <a:pt x="1080409" y="1524"/>
                </a:lnTo>
                <a:lnTo>
                  <a:pt x="1077376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92790"/>
                </a:lnTo>
                <a:lnTo>
                  <a:pt x="4572" y="592790"/>
                </a:lnTo>
                <a:lnTo>
                  <a:pt x="4572" y="9144"/>
                </a:lnTo>
                <a:lnTo>
                  <a:pt x="9128" y="4572"/>
                </a:lnTo>
                <a:lnTo>
                  <a:pt x="9128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7376" y="9144"/>
                </a:lnTo>
                <a:lnTo>
                  <a:pt x="1077376" y="592790"/>
                </a:lnTo>
                <a:lnTo>
                  <a:pt x="1081933" y="592790"/>
                </a:lnTo>
                <a:close/>
              </a:path>
              <a:path w="1082040" h="593089">
                <a:moveTo>
                  <a:pt x="9128" y="9144"/>
                </a:moveTo>
                <a:lnTo>
                  <a:pt x="9128" y="4572"/>
                </a:lnTo>
                <a:lnTo>
                  <a:pt x="4572" y="9144"/>
                </a:lnTo>
                <a:lnTo>
                  <a:pt x="9128" y="9144"/>
                </a:lnTo>
                <a:close/>
              </a:path>
              <a:path w="1082040" h="593089">
                <a:moveTo>
                  <a:pt x="9128" y="592790"/>
                </a:moveTo>
                <a:lnTo>
                  <a:pt x="9128" y="9144"/>
                </a:lnTo>
                <a:lnTo>
                  <a:pt x="4572" y="9144"/>
                </a:lnTo>
                <a:lnTo>
                  <a:pt x="4572" y="592790"/>
                </a:lnTo>
                <a:lnTo>
                  <a:pt x="9128" y="592790"/>
                </a:lnTo>
                <a:close/>
              </a:path>
              <a:path w="1082040" h="593089">
                <a:moveTo>
                  <a:pt x="1077376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7376" y="9144"/>
                </a:lnTo>
                <a:close/>
              </a:path>
              <a:path w="1082040" h="593089">
                <a:moveTo>
                  <a:pt x="1077376" y="592790"/>
                </a:moveTo>
                <a:lnTo>
                  <a:pt x="1077376" y="9144"/>
                </a:lnTo>
                <a:lnTo>
                  <a:pt x="1071280" y="9144"/>
                </a:lnTo>
                <a:lnTo>
                  <a:pt x="1071280" y="592790"/>
                </a:lnTo>
                <a:lnTo>
                  <a:pt x="1077376" y="59279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0" name="object 100"/>
          <p:cNvSpPr/>
          <p:nvPr/>
        </p:nvSpPr>
        <p:spPr>
          <a:xfrm>
            <a:off x="5580370" y="3533782"/>
            <a:ext cx="1011973" cy="95209"/>
          </a:xfrm>
          <a:custGeom>
            <a:avLst/>
            <a:gdLst/>
            <a:ahLst/>
            <a:cxnLst/>
            <a:rect l="l" t="t" r="r" b="b"/>
            <a:pathLst>
              <a:path w="1073150" h="100964">
                <a:moveTo>
                  <a:pt x="76184" y="24384"/>
                </a:moveTo>
                <a:lnTo>
                  <a:pt x="0" y="65532"/>
                </a:lnTo>
                <a:lnTo>
                  <a:pt x="51800" y="88897"/>
                </a:lnTo>
                <a:lnTo>
                  <a:pt x="51800" y="53340"/>
                </a:lnTo>
                <a:lnTo>
                  <a:pt x="58447" y="53207"/>
                </a:lnTo>
                <a:lnTo>
                  <a:pt x="76184" y="24384"/>
                </a:lnTo>
                <a:close/>
              </a:path>
              <a:path w="1073150" h="100964">
                <a:moveTo>
                  <a:pt x="58447" y="53207"/>
                </a:moveTo>
                <a:lnTo>
                  <a:pt x="51800" y="53340"/>
                </a:lnTo>
                <a:lnTo>
                  <a:pt x="51800" y="64008"/>
                </a:lnTo>
                <a:lnTo>
                  <a:pt x="58447" y="53207"/>
                </a:lnTo>
                <a:close/>
              </a:path>
              <a:path w="1073150" h="100964">
                <a:moveTo>
                  <a:pt x="128000" y="71628"/>
                </a:moveTo>
                <a:lnTo>
                  <a:pt x="128000" y="51816"/>
                </a:lnTo>
                <a:lnTo>
                  <a:pt x="58447" y="53207"/>
                </a:lnTo>
                <a:lnTo>
                  <a:pt x="51800" y="64008"/>
                </a:lnTo>
                <a:lnTo>
                  <a:pt x="58187" y="73024"/>
                </a:lnTo>
                <a:lnTo>
                  <a:pt x="128000" y="71628"/>
                </a:lnTo>
                <a:close/>
              </a:path>
              <a:path w="1073150" h="100964">
                <a:moveTo>
                  <a:pt x="58187" y="73024"/>
                </a:moveTo>
                <a:lnTo>
                  <a:pt x="51800" y="64008"/>
                </a:lnTo>
                <a:lnTo>
                  <a:pt x="51800" y="73152"/>
                </a:lnTo>
                <a:lnTo>
                  <a:pt x="58187" y="73024"/>
                </a:lnTo>
                <a:close/>
              </a:path>
              <a:path w="1073150" h="100964">
                <a:moveTo>
                  <a:pt x="77708" y="100584"/>
                </a:moveTo>
                <a:lnTo>
                  <a:pt x="58187" y="73024"/>
                </a:lnTo>
                <a:lnTo>
                  <a:pt x="51800" y="73152"/>
                </a:lnTo>
                <a:lnTo>
                  <a:pt x="51800" y="88897"/>
                </a:lnTo>
                <a:lnTo>
                  <a:pt x="77708" y="100584"/>
                </a:lnTo>
                <a:close/>
              </a:path>
              <a:path w="1073150" h="100964">
                <a:moveTo>
                  <a:pt x="260573" y="67056"/>
                </a:moveTo>
                <a:lnTo>
                  <a:pt x="260573" y="48768"/>
                </a:lnTo>
                <a:lnTo>
                  <a:pt x="184373" y="50292"/>
                </a:lnTo>
                <a:lnTo>
                  <a:pt x="184373" y="70104"/>
                </a:lnTo>
                <a:lnTo>
                  <a:pt x="260573" y="67056"/>
                </a:lnTo>
                <a:close/>
              </a:path>
              <a:path w="1073150" h="100964">
                <a:moveTo>
                  <a:pt x="394670" y="64008"/>
                </a:moveTo>
                <a:lnTo>
                  <a:pt x="394670" y="44196"/>
                </a:lnTo>
                <a:lnTo>
                  <a:pt x="318485" y="47244"/>
                </a:lnTo>
                <a:lnTo>
                  <a:pt x="318485" y="65532"/>
                </a:lnTo>
                <a:lnTo>
                  <a:pt x="394670" y="64008"/>
                </a:lnTo>
                <a:close/>
              </a:path>
              <a:path w="1073150" h="100964">
                <a:moveTo>
                  <a:pt x="527258" y="60960"/>
                </a:moveTo>
                <a:lnTo>
                  <a:pt x="527258" y="41148"/>
                </a:lnTo>
                <a:lnTo>
                  <a:pt x="451058" y="42672"/>
                </a:lnTo>
                <a:lnTo>
                  <a:pt x="451058" y="62484"/>
                </a:lnTo>
                <a:lnTo>
                  <a:pt x="527258" y="60960"/>
                </a:lnTo>
                <a:close/>
              </a:path>
              <a:path w="1073150" h="100964">
                <a:moveTo>
                  <a:pt x="661355" y="56388"/>
                </a:moveTo>
                <a:lnTo>
                  <a:pt x="659831" y="38100"/>
                </a:lnTo>
                <a:lnTo>
                  <a:pt x="583631" y="39624"/>
                </a:lnTo>
                <a:lnTo>
                  <a:pt x="585155" y="59436"/>
                </a:lnTo>
                <a:lnTo>
                  <a:pt x="661355" y="56388"/>
                </a:lnTo>
                <a:close/>
              </a:path>
              <a:path w="1073150" h="100964">
                <a:moveTo>
                  <a:pt x="793927" y="53340"/>
                </a:moveTo>
                <a:lnTo>
                  <a:pt x="793927" y="33528"/>
                </a:lnTo>
                <a:lnTo>
                  <a:pt x="717743" y="36576"/>
                </a:lnTo>
                <a:lnTo>
                  <a:pt x="717743" y="54864"/>
                </a:lnTo>
                <a:lnTo>
                  <a:pt x="793927" y="53340"/>
                </a:lnTo>
                <a:close/>
              </a:path>
              <a:path w="1073150" h="100964">
                <a:moveTo>
                  <a:pt x="928024" y="50292"/>
                </a:moveTo>
                <a:lnTo>
                  <a:pt x="926500" y="30480"/>
                </a:lnTo>
                <a:lnTo>
                  <a:pt x="850315" y="32004"/>
                </a:lnTo>
                <a:lnTo>
                  <a:pt x="851839" y="51816"/>
                </a:lnTo>
                <a:lnTo>
                  <a:pt x="928024" y="50292"/>
                </a:lnTo>
                <a:close/>
              </a:path>
              <a:path w="1073150" h="100964">
                <a:moveTo>
                  <a:pt x="1020988" y="38100"/>
                </a:moveTo>
                <a:lnTo>
                  <a:pt x="1014770" y="28956"/>
                </a:lnTo>
                <a:lnTo>
                  <a:pt x="984412" y="28956"/>
                </a:lnTo>
                <a:lnTo>
                  <a:pt x="984412" y="48768"/>
                </a:lnTo>
                <a:lnTo>
                  <a:pt x="1014976" y="47494"/>
                </a:lnTo>
                <a:lnTo>
                  <a:pt x="1020988" y="38100"/>
                </a:lnTo>
                <a:close/>
              </a:path>
              <a:path w="1073150" h="100964">
                <a:moveTo>
                  <a:pt x="1072804" y="36576"/>
                </a:moveTo>
                <a:lnTo>
                  <a:pt x="995080" y="0"/>
                </a:lnTo>
                <a:lnTo>
                  <a:pt x="1014770" y="28956"/>
                </a:lnTo>
                <a:lnTo>
                  <a:pt x="1020988" y="28956"/>
                </a:lnTo>
                <a:lnTo>
                  <a:pt x="1020988" y="63520"/>
                </a:lnTo>
                <a:lnTo>
                  <a:pt x="1072804" y="36576"/>
                </a:lnTo>
                <a:close/>
              </a:path>
              <a:path w="1073150" h="100964">
                <a:moveTo>
                  <a:pt x="1020988" y="63520"/>
                </a:moveTo>
                <a:lnTo>
                  <a:pt x="1020988" y="47244"/>
                </a:lnTo>
                <a:lnTo>
                  <a:pt x="1014976" y="47494"/>
                </a:lnTo>
                <a:lnTo>
                  <a:pt x="996604" y="76200"/>
                </a:lnTo>
                <a:lnTo>
                  <a:pt x="1020988" y="63520"/>
                </a:lnTo>
                <a:close/>
              </a:path>
              <a:path w="1073150" h="100964">
                <a:moveTo>
                  <a:pt x="1020988" y="38100"/>
                </a:moveTo>
                <a:lnTo>
                  <a:pt x="1020988" y="28956"/>
                </a:lnTo>
                <a:lnTo>
                  <a:pt x="1014770" y="28956"/>
                </a:lnTo>
                <a:lnTo>
                  <a:pt x="1020988" y="38100"/>
                </a:lnTo>
                <a:close/>
              </a:path>
              <a:path w="1073150" h="100964">
                <a:moveTo>
                  <a:pt x="1020988" y="47244"/>
                </a:moveTo>
                <a:lnTo>
                  <a:pt x="1020988" y="38100"/>
                </a:lnTo>
                <a:lnTo>
                  <a:pt x="1014976" y="47494"/>
                </a:lnTo>
                <a:lnTo>
                  <a:pt x="1020988" y="47244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1" name="object 101"/>
          <p:cNvSpPr/>
          <p:nvPr/>
        </p:nvSpPr>
        <p:spPr>
          <a:xfrm>
            <a:off x="6673919" y="3302433"/>
            <a:ext cx="876571" cy="4785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2" name="object 102"/>
          <p:cNvSpPr/>
          <p:nvPr/>
        </p:nvSpPr>
        <p:spPr>
          <a:xfrm>
            <a:off x="6669607" y="3296686"/>
            <a:ext cx="885194" cy="4855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3" name="object 103"/>
          <p:cNvSpPr/>
          <p:nvPr/>
        </p:nvSpPr>
        <p:spPr>
          <a:xfrm>
            <a:off x="6669607" y="3296685"/>
            <a:ext cx="885626" cy="484430"/>
          </a:xfrm>
          <a:custGeom>
            <a:avLst/>
            <a:gdLst/>
            <a:ahLst/>
            <a:cxnLst/>
            <a:rect l="l" t="t" r="r" b="b"/>
            <a:pathLst>
              <a:path w="939165" h="513714">
                <a:moveTo>
                  <a:pt x="938707" y="513542"/>
                </a:moveTo>
                <a:lnTo>
                  <a:pt x="938707" y="6096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lnTo>
                  <a:pt x="0" y="513542"/>
                </a:lnTo>
                <a:lnTo>
                  <a:pt x="4572" y="513542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929563" y="10668"/>
                </a:lnTo>
                <a:lnTo>
                  <a:pt x="929563" y="6096"/>
                </a:lnTo>
                <a:lnTo>
                  <a:pt x="934135" y="10668"/>
                </a:lnTo>
                <a:lnTo>
                  <a:pt x="934135" y="513542"/>
                </a:lnTo>
                <a:lnTo>
                  <a:pt x="938707" y="513542"/>
                </a:lnTo>
                <a:close/>
              </a:path>
              <a:path w="939165" h="513714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939165" h="513714">
                <a:moveTo>
                  <a:pt x="10668" y="513542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513542"/>
                </a:lnTo>
                <a:lnTo>
                  <a:pt x="10668" y="513542"/>
                </a:lnTo>
                <a:close/>
              </a:path>
              <a:path w="939165" h="513714">
                <a:moveTo>
                  <a:pt x="934135" y="10668"/>
                </a:moveTo>
                <a:lnTo>
                  <a:pt x="929563" y="6096"/>
                </a:lnTo>
                <a:lnTo>
                  <a:pt x="929563" y="10668"/>
                </a:lnTo>
                <a:lnTo>
                  <a:pt x="934135" y="10668"/>
                </a:lnTo>
                <a:close/>
              </a:path>
              <a:path w="939165" h="513714">
                <a:moveTo>
                  <a:pt x="934135" y="513542"/>
                </a:moveTo>
                <a:lnTo>
                  <a:pt x="934135" y="10668"/>
                </a:lnTo>
                <a:lnTo>
                  <a:pt x="929563" y="10668"/>
                </a:lnTo>
                <a:lnTo>
                  <a:pt x="929563" y="513542"/>
                </a:lnTo>
                <a:lnTo>
                  <a:pt x="934135" y="513542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4" name="object 104"/>
          <p:cNvSpPr txBox="1"/>
          <p:nvPr/>
        </p:nvSpPr>
        <p:spPr>
          <a:xfrm>
            <a:off x="6765880" y="3546725"/>
            <a:ext cx="6892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1132" b="1" spc="-2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7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32" b="1" spc="-10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32" b="1" spc="-6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32" b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32" b="1" spc="-1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32" b="1" spc="-12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32" b="1" spc="-6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32" b="1" spc="-4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132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757271" y="3365666"/>
            <a:ext cx="1020356" cy="415568"/>
          </a:xfrm>
          <a:custGeom>
            <a:avLst/>
            <a:gdLst/>
            <a:ahLst/>
            <a:cxnLst/>
            <a:rect l="l" t="t" r="r" b="b"/>
            <a:pathLst>
              <a:path w="1082040" h="440689">
                <a:moveTo>
                  <a:pt x="1081948" y="4571"/>
                </a:moveTo>
                <a:lnTo>
                  <a:pt x="1080424" y="1524"/>
                </a:lnTo>
                <a:lnTo>
                  <a:pt x="1077376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440390"/>
                </a:lnTo>
                <a:lnTo>
                  <a:pt x="4571" y="440390"/>
                </a:lnTo>
                <a:lnTo>
                  <a:pt x="4571" y="4571"/>
                </a:lnTo>
                <a:lnTo>
                  <a:pt x="1081948" y="4571"/>
                </a:lnTo>
                <a:close/>
              </a:path>
              <a:path w="1082040" h="440689">
                <a:moveTo>
                  <a:pt x="1081948" y="440390"/>
                </a:moveTo>
                <a:lnTo>
                  <a:pt x="1081948" y="4572"/>
                </a:lnTo>
                <a:lnTo>
                  <a:pt x="1075852" y="4571"/>
                </a:lnTo>
                <a:lnTo>
                  <a:pt x="1075852" y="8000"/>
                </a:lnTo>
                <a:lnTo>
                  <a:pt x="1077376" y="9144"/>
                </a:lnTo>
                <a:lnTo>
                  <a:pt x="1077376" y="440390"/>
                </a:lnTo>
                <a:lnTo>
                  <a:pt x="1081948" y="440390"/>
                </a:lnTo>
                <a:close/>
              </a:path>
              <a:path w="1082040" h="440689">
                <a:moveTo>
                  <a:pt x="1077376" y="9144"/>
                </a:moveTo>
                <a:lnTo>
                  <a:pt x="1075852" y="8000"/>
                </a:lnTo>
                <a:lnTo>
                  <a:pt x="1075852" y="9144"/>
                </a:lnTo>
                <a:lnTo>
                  <a:pt x="1077376" y="9144"/>
                </a:lnTo>
                <a:close/>
              </a:path>
              <a:path w="1082040" h="440689">
                <a:moveTo>
                  <a:pt x="1077376" y="440390"/>
                </a:moveTo>
                <a:lnTo>
                  <a:pt x="1077376" y="9144"/>
                </a:lnTo>
                <a:lnTo>
                  <a:pt x="1075852" y="9144"/>
                </a:lnTo>
                <a:lnTo>
                  <a:pt x="1075852" y="440390"/>
                </a:lnTo>
                <a:lnTo>
                  <a:pt x="1077376" y="44039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6" name="object 106"/>
          <p:cNvSpPr/>
          <p:nvPr/>
        </p:nvSpPr>
        <p:spPr>
          <a:xfrm>
            <a:off x="6761582" y="3369978"/>
            <a:ext cx="1010775" cy="411376"/>
          </a:xfrm>
          <a:custGeom>
            <a:avLst/>
            <a:gdLst/>
            <a:ahLst/>
            <a:cxnLst/>
            <a:rect l="l" t="t" r="r" b="b"/>
            <a:pathLst>
              <a:path w="1071879" h="436245">
                <a:moveTo>
                  <a:pt x="0" y="0"/>
                </a:moveTo>
                <a:lnTo>
                  <a:pt x="0" y="435818"/>
                </a:lnTo>
                <a:lnTo>
                  <a:pt x="1071282" y="435818"/>
                </a:lnTo>
                <a:lnTo>
                  <a:pt x="1071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7" name="object 107"/>
          <p:cNvSpPr/>
          <p:nvPr/>
        </p:nvSpPr>
        <p:spPr>
          <a:xfrm>
            <a:off x="6757271" y="3365666"/>
            <a:ext cx="1020356" cy="415568"/>
          </a:xfrm>
          <a:custGeom>
            <a:avLst/>
            <a:gdLst/>
            <a:ahLst/>
            <a:cxnLst/>
            <a:rect l="l" t="t" r="r" b="b"/>
            <a:pathLst>
              <a:path w="1082040" h="440689">
                <a:moveTo>
                  <a:pt x="1081948" y="440390"/>
                </a:moveTo>
                <a:lnTo>
                  <a:pt x="1081948" y="4572"/>
                </a:lnTo>
                <a:lnTo>
                  <a:pt x="1080424" y="1524"/>
                </a:lnTo>
                <a:lnTo>
                  <a:pt x="1077376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440390"/>
                </a:lnTo>
                <a:lnTo>
                  <a:pt x="4572" y="44039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7376" y="9144"/>
                </a:lnTo>
                <a:lnTo>
                  <a:pt x="1077376" y="440390"/>
                </a:lnTo>
                <a:lnTo>
                  <a:pt x="1081948" y="440390"/>
                </a:lnTo>
                <a:close/>
              </a:path>
              <a:path w="1082040" h="44068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2040" h="440689">
                <a:moveTo>
                  <a:pt x="9144" y="44039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40390"/>
                </a:lnTo>
                <a:lnTo>
                  <a:pt x="9144" y="440390"/>
                </a:lnTo>
                <a:close/>
              </a:path>
              <a:path w="1082040" h="440689">
                <a:moveTo>
                  <a:pt x="1077376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7376" y="9144"/>
                </a:lnTo>
                <a:close/>
              </a:path>
              <a:path w="1082040" h="440689">
                <a:moveTo>
                  <a:pt x="1077376" y="440390"/>
                </a:moveTo>
                <a:lnTo>
                  <a:pt x="1077376" y="9144"/>
                </a:lnTo>
                <a:lnTo>
                  <a:pt x="1071280" y="9144"/>
                </a:lnTo>
                <a:lnTo>
                  <a:pt x="1071280" y="440390"/>
                </a:lnTo>
                <a:lnTo>
                  <a:pt x="1077376" y="44039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8" name="object 108"/>
          <p:cNvSpPr/>
          <p:nvPr/>
        </p:nvSpPr>
        <p:spPr>
          <a:xfrm>
            <a:off x="5580370" y="3704799"/>
            <a:ext cx="1213170" cy="76646"/>
          </a:xfrm>
          <a:custGeom>
            <a:avLst/>
            <a:gdLst/>
            <a:ahLst/>
            <a:cxnLst/>
            <a:rect l="l" t="t" r="r" b="b"/>
            <a:pathLst>
              <a:path w="1286509" h="81279">
                <a:moveTo>
                  <a:pt x="77708" y="0"/>
                </a:moveTo>
                <a:lnTo>
                  <a:pt x="0" y="36560"/>
                </a:lnTo>
                <a:lnTo>
                  <a:pt x="51800" y="63502"/>
                </a:lnTo>
                <a:lnTo>
                  <a:pt x="51800" y="27432"/>
                </a:lnTo>
                <a:lnTo>
                  <a:pt x="58091" y="27683"/>
                </a:lnTo>
                <a:lnTo>
                  <a:pt x="77708" y="0"/>
                </a:lnTo>
                <a:close/>
              </a:path>
              <a:path w="1286509" h="81279">
                <a:moveTo>
                  <a:pt x="58091" y="27683"/>
                </a:moveTo>
                <a:lnTo>
                  <a:pt x="51800" y="27432"/>
                </a:lnTo>
                <a:lnTo>
                  <a:pt x="51800" y="36560"/>
                </a:lnTo>
                <a:lnTo>
                  <a:pt x="58091" y="27683"/>
                </a:lnTo>
                <a:close/>
              </a:path>
              <a:path w="1286509" h="81279">
                <a:moveTo>
                  <a:pt x="128000" y="48752"/>
                </a:moveTo>
                <a:lnTo>
                  <a:pt x="128000" y="30480"/>
                </a:lnTo>
                <a:lnTo>
                  <a:pt x="58091" y="27683"/>
                </a:lnTo>
                <a:lnTo>
                  <a:pt x="51800" y="36560"/>
                </a:lnTo>
                <a:lnTo>
                  <a:pt x="58447" y="47361"/>
                </a:lnTo>
                <a:lnTo>
                  <a:pt x="128000" y="48752"/>
                </a:lnTo>
                <a:close/>
              </a:path>
              <a:path w="1286509" h="81279">
                <a:moveTo>
                  <a:pt x="58447" y="47361"/>
                </a:moveTo>
                <a:lnTo>
                  <a:pt x="51800" y="36560"/>
                </a:lnTo>
                <a:lnTo>
                  <a:pt x="51800" y="47228"/>
                </a:lnTo>
                <a:lnTo>
                  <a:pt x="58447" y="47361"/>
                </a:lnTo>
                <a:close/>
              </a:path>
              <a:path w="1286509" h="81279">
                <a:moveTo>
                  <a:pt x="76184" y="76184"/>
                </a:moveTo>
                <a:lnTo>
                  <a:pt x="58447" y="47361"/>
                </a:lnTo>
                <a:lnTo>
                  <a:pt x="51800" y="47228"/>
                </a:lnTo>
                <a:lnTo>
                  <a:pt x="51800" y="63502"/>
                </a:lnTo>
                <a:lnTo>
                  <a:pt x="76184" y="76184"/>
                </a:lnTo>
                <a:close/>
              </a:path>
              <a:path w="1286509" h="81279">
                <a:moveTo>
                  <a:pt x="260573" y="51800"/>
                </a:moveTo>
                <a:lnTo>
                  <a:pt x="260573" y="33512"/>
                </a:lnTo>
                <a:lnTo>
                  <a:pt x="184373" y="32004"/>
                </a:lnTo>
                <a:lnTo>
                  <a:pt x="184373" y="50276"/>
                </a:lnTo>
                <a:lnTo>
                  <a:pt x="260573" y="51800"/>
                </a:lnTo>
                <a:close/>
              </a:path>
              <a:path w="1286509" h="81279">
                <a:moveTo>
                  <a:pt x="394670" y="56372"/>
                </a:moveTo>
                <a:lnTo>
                  <a:pt x="394670" y="36560"/>
                </a:lnTo>
                <a:lnTo>
                  <a:pt x="318485" y="35036"/>
                </a:lnTo>
                <a:lnTo>
                  <a:pt x="318485" y="53324"/>
                </a:lnTo>
                <a:lnTo>
                  <a:pt x="394670" y="56372"/>
                </a:lnTo>
                <a:close/>
              </a:path>
              <a:path w="1286509" h="81279">
                <a:moveTo>
                  <a:pt x="527258" y="59420"/>
                </a:moveTo>
                <a:lnTo>
                  <a:pt x="527258" y="39608"/>
                </a:lnTo>
                <a:lnTo>
                  <a:pt x="451058" y="38084"/>
                </a:lnTo>
                <a:lnTo>
                  <a:pt x="451058" y="57896"/>
                </a:lnTo>
                <a:lnTo>
                  <a:pt x="527258" y="59420"/>
                </a:lnTo>
                <a:close/>
              </a:path>
              <a:path w="1286509" h="81279">
                <a:moveTo>
                  <a:pt x="661355" y="44180"/>
                </a:moveTo>
                <a:lnTo>
                  <a:pt x="585155" y="41132"/>
                </a:lnTo>
                <a:lnTo>
                  <a:pt x="585155" y="60944"/>
                </a:lnTo>
                <a:lnTo>
                  <a:pt x="659831" y="62468"/>
                </a:lnTo>
                <a:lnTo>
                  <a:pt x="661355" y="44180"/>
                </a:lnTo>
                <a:close/>
              </a:path>
              <a:path w="1286509" h="81279">
                <a:moveTo>
                  <a:pt x="793927" y="65516"/>
                </a:moveTo>
                <a:lnTo>
                  <a:pt x="793927" y="47228"/>
                </a:lnTo>
                <a:lnTo>
                  <a:pt x="717743" y="45704"/>
                </a:lnTo>
                <a:lnTo>
                  <a:pt x="717743" y="63992"/>
                </a:lnTo>
                <a:lnTo>
                  <a:pt x="793927" y="65516"/>
                </a:lnTo>
                <a:close/>
              </a:path>
              <a:path w="1286509" h="81279">
                <a:moveTo>
                  <a:pt x="928024" y="50276"/>
                </a:moveTo>
                <a:lnTo>
                  <a:pt x="851839" y="48752"/>
                </a:lnTo>
                <a:lnTo>
                  <a:pt x="850315" y="67040"/>
                </a:lnTo>
                <a:lnTo>
                  <a:pt x="926500" y="70088"/>
                </a:lnTo>
                <a:lnTo>
                  <a:pt x="928024" y="50276"/>
                </a:lnTo>
                <a:close/>
              </a:path>
              <a:path w="1286509" h="81279">
                <a:moveTo>
                  <a:pt x="1060612" y="73136"/>
                </a:moveTo>
                <a:lnTo>
                  <a:pt x="1060612" y="53324"/>
                </a:lnTo>
                <a:lnTo>
                  <a:pt x="984412" y="51800"/>
                </a:lnTo>
                <a:lnTo>
                  <a:pt x="984412" y="71612"/>
                </a:lnTo>
                <a:lnTo>
                  <a:pt x="1060612" y="73136"/>
                </a:lnTo>
                <a:close/>
              </a:path>
              <a:path w="1286509" h="81279">
                <a:moveTo>
                  <a:pt x="1194709" y="57896"/>
                </a:moveTo>
                <a:lnTo>
                  <a:pt x="1118509" y="54848"/>
                </a:lnTo>
                <a:lnTo>
                  <a:pt x="1116985" y="74660"/>
                </a:lnTo>
                <a:lnTo>
                  <a:pt x="1193185" y="76184"/>
                </a:lnTo>
                <a:lnTo>
                  <a:pt x="1194709" y="57896"/>
                </a:lnTo>
                <a:close/>
              </a:path>
              <a:path w="1286509" h="81279">
                <a:moveTo>
                  <a:pt x="1286149" y="70088"/>
                </a:moveTo>
                <a:lnTo>
                  <a:pt x="1211473" y="28956"/>
                </a:lnTo>
                <a:lnTo>
                  <a:pt x="1235857" y="68564"/>
                </a:lnTo>
                <a:lnTo>
                  <a:pt x="1235857" y="80756"/>
                </a:lnTo>
                <a:lnTo>
                  <a:pt x="1262958" y="80756"/>
                </a:lnTo>
                <a:lnTo>
                  <a:pt x="1286149" y="70088"/>
                </a:lnTo>
                <a:close/>
              </a:path>
              <a:path w="1286509" h="81279">
                <a:moveTo>
                  <a:pt x="1235857" y="80756"/>
                </a:moveTo>
                <a:lnTo>
                  <a:pt x="1235857" y="68564"/>
                </a:lnTo>
                <a:lnTo>
                  <a:pt x="1227221" y="80756"/>
                </a:lnTo>
                <a:lnTo>
                  <a:pt x="1235857" y="80756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9" name="object 109"/>
          <p:cNvSpPr/>
          <p:nvPr/>
        </p:nvSpPr>
        <p:spPr>
          <a:xfrm>
            <a:off x="6817630" y="3446131"/>
            <a:ext cx="876557" cy="3348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0" name="object 110"/>
          <p:cNvSpPr/>
          <p:nvPr/>
        </p:nvSpPr>
        <p:spPr>
          <a:xfrm>
            <a:off x="6813319" y="3440383"/>
            <a:ext cx="885180" cy="3418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1" name="object 111"/>
          <p:cNvSpPr/>
          <p:nvPr/>
        </p:nvSpPr>
        <p:spPr>
          <a:xfrm>
            <a:off x="6813319" y="3440383"/>
            <a:ext cx="885626" cy="340717"/>
          </a:xfrm>
          <a:custGeom>
            <a:avLst/>
            <a:gdLst/>
            <a:ahLst/>
            <a:cxnLst/>
            <a:rect l="l" t="t" r="r" b="b"/>
            <a:pathLst>
              <a:path w="939165" h="361314">
                <a:moveTo>
                  <a:pt x="938692" y="361157"/>
                </a:moveTo>
                <a:lnTo>
                  <a:pt x="938692" y="6096"/>
                </a:lnTo>
                <a:lnTo>
                  <a:pt x="937168" y="1524"/>
                </a:lnTo>
                <a:lnTo>
                  <a:pt x="934120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lnTo>
                  <a:pt x="0" y="361157"/>
                </a:lnTo>
                <a:lnTo>
                  <a:pt x="4572" y="361157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929548" y="10668"/>
                </a:lnTo>
                <a:lnTo>
                  <a:pt x="929548" y="6096"/>
                </a:lnTo>
                <a:lnTo>
                  <a:pt x="934120" y="10668"/>
                </a:lnTo>
                <a:lnTo>
                  <a:pt x="934120" y="361157"/>
                </a:lnTo>
                <a:lnTo>
                  <a:pt x="938692" y="361157"/>
                </a:lnTo>
                <a:close/>
              </a:path>
              <a:path w="939165" h="361314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939165" h="361314">
                <a:moveTo>
                  <a:pt x="10668" y="361157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361157"/>
                </a:lnTo>
                <a:lnTo>
                  <a:pt x="10668" y="361157"/>
                </a:lnTo>
                <a:close/>
              </a:path>
              <a:path w="939165" h="361314">
                <a:moveTo>
                  <a:pt x="934120" y="10668"/>
                </a:moveTo>
                <a:lnTo>
                  <a:pt x="929548" y="6096"/>
                </a:lnTo>
                <a:lnTo>
                  <a:pt x="929548" y="10668"/>
                </a:lnTo>
                <a:lnTo>
                  <a:pt x="934120" y="10668"/>
                </a:lnTo>
                <a:close/>
              </a:path>
              <a:path w="939165" h="361314">
                <a:moveTo>
                  <a:pt x="934120" y="361157"/>
                </a:moveTo>
                <a:lnTo>
                  <a:pt x="934120" y="10668"/>
                </a:lnTo>
                <a:lnTo>
                  <a:pt x="929548" y="10668"/>
                </a:lnTo>
                <a:lnTo>
                  <a:pt x="929548" y="361157"/>
                </a:lnTo>
                <a:lnTo>
                  <a:pt x="934120" y="361157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2" name="object 112"/>
          <p:cNvSpPr txBox="1"/>
          <p:nvPr/>
        </p:nvSpPr>
        <p:spPr>
          <a:xfrm>
            <a:off x="6897604" y="3642525"/>
            <a:ext cx="713171" cy="186308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132" b="1" spc="-118" dirty="0">
                <a:solidFill>
                  <a:srgbClr val="FFFFFF"/>
                </a:solidFill>
                <a:latin typeface="Arial"/>
                <a:cs typeface="Arial"/>
              </a:rPr>
              <a:t>TaskTracker</a:t>
            </a:r>
            <a:endParaRPr sz="1132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5" name="object 115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6" name="object 116"/>
          <p:cNvSpPr/>
          <p:nvPr/>
        </p:nvSpPr>
        <p:spPr>
          <a:xfrm>
            <a:off x="4404891" y="3780952"/>
            <a:ext cx="1154487" cy="465867"/>
          </a:xfrm>
          <a:custGeom>
            <a:avLst/>
            <a:gdLst/>
            <a:ahLst/>
            <a:cxnLst/>
            <a:rect l="l" t="t" r="r" b="b"/>
            <a:pathLst>
              <a:path w="1224279" h="494029">
                <a:moveTo>
                  <a:pt x="9144" y="493745"/>
                </a:moveTo>
                <a:lnTo>
                  <a:pt x="9144" y="489173"/>
                </a:lnTo>
                <a:lnTo>
                  <a:pt x="4571" y="489173"/>
                </a:lnTo>
                <a:lnTo>
                  <a:pt x="4571" y="0"/>
                </a:lnTo>
                <a:lnTo>
                  <a:pt x="0" y="0"/>
                </a:lnTo>
                <a:lnTo>
                  <a:pt x="0" y="489173"/>
                </a:lnTo>
                <a:lnTo>
                  <a:pt x="1524" y="492221"/>
                </a:lnTo>
                <a:lnTo>
                  <a:pt x="4571" y="493745"/>
                </a:lnTo>
                <a:lnTo>
                  <a:pt x="9144" y="493745"/>
                </a:lnTo>
                <a:close/>
              </a:path>
              <a:path w="1224279" h="494029">
                <a:moveTo>
                  <a:pt x="1223680" y="489173"/>
                </a:moveTo>
                <a:lnTo>
                  <a:pt x="9143" y="489173"/>
                </a:lnTo>
                <a:lnTo>
                  <a:pt x="9144" y="493745"/>
                </a:lnTo>
                <a:lnTo>
                  <a:pt x="1219108" y="493745"/>
                </a:lnTo>
                <a:lnTo>
                  <a:pt x="1222156" y="492221"/>
                </a:lnTo>
                <a:lnTo>
                  <a:pt x="1223680" y="489173"/>
                </a:lnTo>
                <a:close/>
              </a:path>
              <a:path w="1224279" h="494029">
                <a:moveTo>
                  <a:pt x="1223680" y="489173"/>
                </a:moveTo>
                <a:lnTo>
                  <a:pt x="1223680" y="0"/>
                </a:lnTo>
                <a:lnTo>
                  <a:pt x="1219108" y="0"/>
                </a:lnTo>
                <a:lnTo>
                  <a:pt x="1219108" y="489173"/>
                </a:lnTo>
                <a:lnTo>
                  <a:pt x="1223680" y="489173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7" name="object 117"/>
          <p:cNvSpPr/>
          <p:nvPr/>
        </p:nvSpPr>
        <p:spPr>
          <a:xfrm>
            <a:off x="4409203" y="3780952"/>
            <a:ext cx="1145505" cy="461674"/>
          </a:xfrm>
          <a:custGeom>
            <a:avLst/>
            <a:gdLst/>
            <a:ahLst/>
            <a:cxnLst/>
            <a:rect l="l" t="t" r="r" b="b"/>
            <a:pathLst>
              <a:path w="1214754" h="489585">
                <a:moveTo>
                  <a:pt x="1214527" y="0"/>
                </a:moveTo>
                <a:lnTo>
                  <a:pt x="0" y="0"/>
                </a:lnTo>
                <a:lnTo>
                  <a:pt x="0" y="489173"/>
                </a:lnTo>
                <a:lnTo>
                  <a:pt x="1214527" y="489173"/>
                </a:lnTo>
                <a:lnTo>
                  <a:pt x="121452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8" name="object 118"/>
          <p:cNvSpPr/>
          <p:nvPr/>
        </p:nvSpPr>
        <p:spPr>
          <a:xfrm>
            <a:off x="4404891" y="3780952"/>
            <a:ext cx="1154487" cy="465867"/>
          </a:xfrm>
          <a:custGeom>
            <a:avLst/>
            <a:gdLst/>
            <a:ahLst/>
            <a:cxnLst/>
            <a:rect l="l" t="t" r="r" b="b"/>
            <a:pathLst>
              <a:path w="1224279" h="494029">
                <a:moveTo>
                  <a:pt x="9144" y="484601"/>
                </a:moveTo>
                <a:lnTo>
                  <a:pt x="9144" y="0"/>
                </a:lnTo>
                <a:lnTo>
                  <a:pt x="0" y="0"/>
                </a:lnTo>
                <a:lnTo>
                  <a:pt x="0" y="489173"/>
                </a:lnTo>
                <a:lnTo>
                  <a:pt x="1524" y="492221"/>
                </a:lnTo>
                <a:lnTo>
                  <a:pt x="4572" y="493745"/>
                </a:lnTo>
                <a:lnTo>
                  <a:pt x="4572" y="484601"/>
                </a:lnTo>
                <a:lnTo>
                  <a:pt x="9144" y="484601"/>
                </a:lnTo>
                <a:close/>
              </a:path>
              <a:path w="1224279" h="494029">
                <a:moveTo>
                  <a:pt x="1219108" y="484601"/>
                </a:moveTo>
                <a:lnTo>
                  <a:pt x="4572" y="484601"/>
                </a:lnTo>
                <a:lnTo>
                  <a:pt x="9144" y="489173"/>
                </a:lnTo>
                <a:lnTo>
                  <a:pt x="9144" y="493745"/>
                </a:lnTo>
                <a:lnTo>
                  <a:pt x="1214536" y="493745"/>
                </a:lnTo>
                <a:lnTo>
                  <a:pt x="1214536" y="489173"/>
                </a:lnTo>
                <a:lnTo>
                  <a:pt x="1219108" y="484601"/>
                </a:lnTo>
                <a:close/>
              </a:path>
              <a:path w="1224279" h="494029">
                <a:moveTo>
                  <a:pt x="9144" y="493745"/>
                </a:moveTo>
                <a:lnTo>
                  <a:pt x="9144" y="489173"/>
                </a:lnTo>
                <a:lnTo>
                  <a:pt x="4572" y="484601"/>
                </a:lnTo>
                <a:lnTo>
                  <a:pt x="4572" y="493745"/>
                </a:lnTo>
                <a:lnTo>
                  <a:pt x="9144" y="493745"/>
                </a:lnTo>
                <a:close/>
              </a:path>
              <a:path w="1224279" h="494029">
                <a:moveTo>
                  <a:pt x="1223680" y="489173"/>
                </a:moveTo>
                <a:lnTo>
                  <a:pt x="1223680" y="0"/>
                </a:lnTo>
                <a:lnTo>
                  <a:pt x="1214536" y="0"/>
                </a:lnTo>
                <a:lnTo>
                  <a:pt x="1214536" y="484601"/>
                </a:lnTo>
                <a:lnTo>
                  <a:pt x="1219108" y="484601"/>
                </a:lnTo>
                <a:lnTo>
                  <a:pt x="1219108" y="493745"/>
                </a:lnTo>
                <a:lnTo>
                  <a:pt x="1222156" y="492221"/>
                </a:lnTo>
                <a:lnTo>
                  <a:pt x="1223680" y="489173"/>
                </a:lnTo>
                <a:close/>
              </a:path>
              <a:path w="1224279" h="494029">
                <a:moveTo>
                  <a:pt x="1219108" y="493745"/>
                </a:moveTo>
                <a:lnTo>
                  <a:pt x="1219108" y="484601"/>
                </a:lnTo>
                <a:lnTo>
                  <a:pt x="1214536" y="489173"/>
                </a:lnTo>
                <a:lnTo>
                  <a:pt x="1214536" y="493745"/>
                </a:lnTo>
                <a:lnTo>
                  <a:pt x="1219108" y="493745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9" name="object 119"/>
          <p:cNvSpPr/>
          <p:nvPr/>
        </p:nvSpPr>
        <p:spPr>
          <a:xfrm>
            <a:off x="4469561" y="3780951"/>
            <a:ext cx="1010209" cy="38224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0" name="object 120"/>
          <p:cNvSpPr/>
          <p:nvPr/>
        </p:nvSpPr>
        <p:spPr>
          <a:xfrm>
            <a:off x="4465250" y="3780765"/>
            <a:ext cx="1018832" cy="3867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1" name="object 121"/>
          <p:cNvSpPr/>
          <p:nvPr/>
        </p:nvSpPr>
        <p:spPr>
          <a:xfrm>
            <a:off x="4465251" y="3780952"/>
            <a:ext cx="1019158" cy="386824"/>
          </a:xfrm>
          <a:custGeom>
            <a:avLst/>
            <a:gdLst/>
            <a:ahLst/>
            <a:cxnLst/>
            <a:rect l="l" t="t" r="r" b="b"/>
            <a:pathLst>
              <a:path w="1080770" h="410210">
                <a:moveTo>
                  <a:pt x="9144" y="400781"/>
                </a:moveTo>
                <a:lnTo>
                  <a:pt x="9144" y="0"/>
                </a:lnTo>
                <a:lnTo>
                  <a:pt x="0" y="0"/>
                </a:lnTo>
                <a:lnTo>
                  <a:pt x="0" y="405353"/>
                </a:lnTo>
                <a:lnTo>
                  <a:pt x="1524" y="408401"/>
                </a:lnTo>
                <a:lnTo>
                  <a:pt x="4572" y="409925"/>
                </a:lnTo>
                <a:lnTo>
                  <a:pt x="4572" y="400781"/>
                </a:lnTo>
                <a:lnTo>
                  <a:pt x="9144" y="400781"/>
                </a:lnTo>
                <a:close/>
              </a:path>
              <a:path w="1080770" h="410210">
                <a:moveTo>
                  <a:pt x="1075852" y="400781"/>
                </a:moveTo>
                <a:lnTo>
                  <a:pt x="4572" y="400781"/>
                </a:lnTo>
                <a:lnTo>
                  <a:pt x="9144" y="405353"/>
                </a:lnTo>
                <a:lnTo>
                  <a:pt x="9144" y="409925"/>
                </a:lnTo>
                <a:lnTo>
                  <a:pt x="1071280" y="409925"/>
                </a:lnTo>
                <a:lnTo>
                  <a:pt x="1071280" y="405353"/>
                </a:lnTo>
                <a:lnTo>
                  <a:pt x="1075852" y="400781"/>
                </a:lnTo>
                <a:close/>
              </a:path>
              <a:path w="1080770" h="410210">
                <a:moveTo>
                  <a:pt x="9144" y="409925"/>
                </a:moveTo>
                <a:lnTo>
                  <a:pt x="9144" y="405353"/>
                </a:lnTo>
                <a:lnTo>
                  <a:pt x="4572" y="400781"/>
                </a:lnTo>
                <a:lnTo>
                  <a:pt x="4572" y="409925"/>
                </a:lnTo>
                <a:lnTo>
                  <a:pt x="9144" y="409925"/>
                </a:lnTo>
                <a:close/>
              </a:path>
              <a:path w="1080770" h="410210">
                <a:moveTo>
                  <a:pt x="1080424" y="405353"/>
                </a:moveTo>
                <a:lnTo>
                  <a:pt x="1080424" y="0"/>
                </a:lnTo>
                <a:lnTo>
                  <a:pt x="1071280" y="0"/>
                </a:lnTo>
                <a:lnTo>
                  <a:pt x="1071280" y="400781"/>
                </a:lnTo>
                <a:lnTo>
                  <a:pt x="1075852" y="400781"/>
                </a:lnTo>
                <a:lnTo>
                  <a:pt x="1075852" y="409925"/>
                </a:lnTo>
                <a:lnTo>
                  <a:pt x="1078900" y="408401"/>
                </a:lnTo>
                <a:lnTo>
                  <a:pt x="1080424" y="405353"/>
                </a:lnTo>
                <a:close/>
              </a:path>
              <a:path w="1080770" h="410210">
                <a:moveTo>
                  <a:pt x="1075852" y="409925"/>
                </a:moveTo>
                <a:lnTo>
                  <a:pt x="1075852" y="400781"/>
                </a:lnTo>
                <a:lnTo>
                  <a:pt x="1071280" y="405353"/>
                </a:lnTo>
                <a:lnTo>
                  <a:pt x="1071280" y="409925"/>
                </a:lnTo>
                <a:lnTo>
                  <a:pt x="1075852" y="40992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2" name="object 122"/>
          <p:cNvSpPr txBox="1"/>
          <p:nvPr/>
        </p:nvSpPr>
        <p:spPr>
          <a:xfrm>
            <a:off x="4543804" y="3734491"/>
            <a:ext cx="816165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NameNode</a:t>
            </a:r>
            <a:endParaRPr sz="132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441780" y="4257558"/>
            <a:ext cx="1081434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61" dirty="0">
                <a:solidFill>
                  <a:srgbClr val="10243E"/>
                </a:solidFill>
                <a:latin typeface="Arial"/>
                <a:cs typeface="Arial"/>
              </a:rPr>
              <a:t>m</a:t>
            </a:r>
            <a:r>
              <a:rPr sz="1697" spc="-132" dirty="0">
                <a:solidFill>
                  <a:srgbClr val="10243E"/>
                </a:solidFill>
                <a:latin typeface="Arial"/>
                <a:cs typeface="Arial"/>
              </a:rPr>
              <a:t>a</a:t>
            </a:r>
            <a:r>
              <a:rPr sz="1697" spc="-212" dirty="0">
                <a:solidFill>
                  <a:srgbClr val="10243E"/>
                </a:solidFill>
                <a:latin typeface="Arial"/>
                <a:cs typeface="Arial"/>
              </a:rPr>
              <a:t>s</a:t>
            </a:r>
            <a:r>
              <a:rPr sz="1697" spc="66" dirty="0">
                <a:solidFill>
                  <a:srgbClr val="10243E"/>
                </a:solidFill>
                <a:latin typeface="Arial"/>
                <a:cs typeface="Arial"/>
              </a:rPr>
              <a:t>t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19" dirty="0">
                <a:solidFill>
                  <a:srgbClr val="10243E"/>
                </a:solidFill>
                <a:latin typeface="Arial"/>
                <a:cs typeface="Arial"/>
              </a:rPr>
              <a:t>r</a:t>
            </a:r>
            <a:r>
              <a:rPr sz="1697" spc="-57" dirty="0">
                <a:solidFill>
                  <a:srgbClr val="10243E"/>
                </a:solidFill>
                <a:latin typeface="Arial"/>
                <a:cs typeface="Arial"/>
              </a:rPr>
              <a:t>nod</a:t>
            </a:r>
            <a:r>
              <a:rPr sz="1697" spc="-104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endParaRPr sz="1697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881672" y="3780951"/>
            <a:ext cx="1020356" cy="1543708"/>
          </a:xfrm>
          <a:custGeom>
            <a:avLst/>
            <a:gdLst/>
            <a:ahLst/>
            <a:cxnLst/>
            <a:rect l="l" t="t" r="r" b="b"/>
            <a:pathLst>
              <a:path w="1082039" h="1637029">
                <a:moveTo>
                  <a:pt x="10668" y="1636638"/>
                </a:moveTo>
                <a:lnTo>
                  <a:pt x="10668" y="1632066"/>
                </a:lnTo>
                <a:lnTo>
                  <a:pt x="4571" y="1632066"/>
                </a:lnTo>
                <a:lnTo>
                  <a:pt x="4571" y="0"/>
                </a:lnTo>
                <a:lnTo>
                  <a:pt x="0" y="0"/>
                </a:lnTo>
                <a:lnTo>
                  <a:pt x="0" y="1632066"/>
                </a:lnTo>
                <a:lnTo>
                  <a:pt x="1524" y="1635114"/>
                </a:lnTo>
                <a:lnTo>
                  <a:pt x="4571" y="1636638"/>
                </a:lnTo>
                <a:lnTo>
                  <a:pt x="10668" y="1636638"/>
                </a:lnTo>
                <a:close/>
              </a:path>
              <a:path w="1082039" h="1637029">
                <a:moveTo>
                  <a:pt x="1081948" y="1632066"/>
                </a:moveTo>
                <a:lnTo>
                  <a:pt x="10667" y="1632066"/>
                </a:lnTo>
                <a:lnTo>
                  <a:pt x="10668" y="1636638"/>
                </a:lnTo>
                <a:lnTo>
                  <a:pt x="1077376" y="1636638"/>
                </a:lnTo>
                <a:lnTo>
                  <a:pt x="1080424" y="1635114"/>
                </a:lnTo>
                <a:lnTo>
                  <a:pt x="1081948" y="1632066"/>
                </a:lnTo>
                <a:close/>
              </a:path>
              <a:path w="1082039" h="1637029">
                <a:moveTo>
                  <a:pt x="1081948" y="1632066"/>
                </a:moveTo>
                <a:lnTo>
                  <a:pt x="1081948" y="0"/>
                </a:lnTo>
                <a:lnTo>
                  <a:pt x="1077376" y="0"/>
                </a:lnTo>
                <a:lnTo>
                  <a:pt x="1077376" y="1632066"/>
                </a:lnTo>
                <a:lnTo>
                  <a:pt x="1081948" y="1632066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5" name="object 125"/>
          <p:cNvSpPr/>
          <p:nvPr/>
        </p:nvSpPr>
        <p:spPr>
          <a:xfrm>
            <a:off x="3762557" y="3780952"/>
            <a:ext cx="135329" cy="1539516"/>
          </a:xfrm>
          <a:custGeom>
            <a:avLst/>
            <a:gdLst/>
            <a:ahLst/>
            <a:cxnLst/>
            <a:rect l="l" t="t" r="r" b="b"/>
            <a:pathLst>
              <a:path w="143510" h="1632585">
                <a:moveTo>
                  <a:pt x="0" y="1632082"/>
                </a:moveTo>
                <a:lnTo>
                  <a:pt x="143240" y="1632082"/>
                </a:lnTo>
                <a:lnTo>
                  <a:pt x="143240" y="0"/>
                </a:lnTo>
                <a:lnTo>
                  <a:pt x="0" y="0"/>
                </a:lnTo>
                <a:lnTo>
                  <a:pt x="0" y="163208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6" name="object 126"/>
          <p:cNvSpPr/>
          <p:nvPr/>
        </p:nvSpPr>
        <p:spPr>
          <a:xfrm>
            <a:off x="2881672" y="3780951"/>
            <a:ext cx="1020356" cy="1543708"/>
          </a:xfrm>
          <a:custGeom>
            <a:avLst/>
            <a:gdLst/>
            <a:ahLst/>
            <a:cxnLst/>
            <a:rect l="l" t="t" r="r" b="b"/>
            <a:pathLst>
              <a:path w="1082039" h="1637029">
                <a:moveTo>
                  <a:pt x="10668" y="1627494"/>
                </a:moveTo>
                <a:lnTo>
                  <a:pt x="10668" y="0"/>
                </a:lnTo>
                <a:lnTo>
                  <a:pt x="0" y="0"/>
                </a:lnTo>
                <a:lnTo>
                  <a:pt x="0" y="1632066"/>
                </a:lnTo>
                <a:lnTo>
                  <a:pt x="1524" y="1635114"/>
                </a:lnTo>
                <a:lnTo>
                  <a:pt x="4572" y="1636638"/>
                </a:lnTo>
                <a:lnTo>
                  <a:pt x="4572" y="1627494"/>
                </a:lnTo>
                <a:lnTo>
                  <a:pt x="10668" y="1627494"/>
                </a:lnTo>
                <a:close/>
              </a:path>
              <a:path w="1082039" h="1637029">
                <a:moveTo>
                  <a:pt x="1077376" y="1627494"/>
                </a:moveTo>
                <a:lnTo>
                  <a:pt x="4572" y="1627494"/>
                </a:lnTo>
                <a:lnTo>
                  <a:pt x="10668" y="1632066"/>
                </a:lnTo>
                <a:lnTo>
                  <a:pt x="10668" y="1636638"/>
                </a:lnTo>
                <a:lnTo>
                  <a:pt x="1071280" y="1636638"/>
                </a:lnTo>
                <a:lnTo>
                  <a:pt x="1071280" y="1632066"/>
                </a:lnTo>
                <a:lnTo>
                  <a:pt x="1077376" y="1627494"/>
                </a:lnTo>
                <a:close/>
              </a:path>
              <a:path w="1082039" h="1637029">
                <a:moveTo>
                  <a:pt x="10668" y="1636638"/>
                </a:moveTo>
                <a:lnTo>
                  <a:pt x="10668" y="1632066"/>
                </a:lnTo>
                <a:lnTo>
                  <a:pt x="4572" y="1627494"/>
                </a:lnTo>
                <a:lnTo>
                  <a:pt x="4572" y="1636638"/>
                </a:lnTo>
                <a:lnTo>
                  <a:pt x="10668" y="1636638"/>
                </a:lnTo>
                <a:close/>
              </a:path>
              <a:path w="1082039" h="1637029">
                <a:moveTo>
                  <a:pt x="1081948" y="1632066"/>
                </a:moveTo>
                <a:lnTo>
                  <a:pt x="1081948" y="0"/>
                </a:lnTo>
                <a:lnTo>
                  <a:pt x="1071280" y="0"/>
                </a:lnTo>
                <a:lnTo>
                  <a:pt x="1071280" y="1627494"/>
                </a:lnTo>
                <a:lnTo>
                  <a:pt x="1077376" y="1627494"/>
                </a:lnTo>
                <a:lnTo>
                  <a:pt x="1077376" y="1636638"/>
                </a:lnTo>
                <a:lnTo>
                  <a:pt x="1080424" y="1635114"/>
                </a:lnTo>
                <a:lnTo>
                  <a:pt x="1081948" y="1632066"/>
                </a:lnTo>
                <a:close/>
              </a:path>
              <a:path w="1082039" h="1637029">
                <a:moveTo>
                  <a:pt x="1077376" y="1636638"/>
                </a:moveTo>
                <a:lnTo>
                  <a:pt x="1077376" y="1627494"/>
                </a:lnTo>
                <a:lnTo>
                  <a:pt x="1071280" y="1632066"/>
                </a:lnTo>
                <a:lnTo>
                  <a:pt x="1071280" y="1636638"/>
                </a:lnTo>
                <a:lnTo>
                  <a:pt x="1077376" y="1636638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7" name="object 127"/>
          <p:cNvSpPr/>
          <p:nvPr/>
        </p:nvSpPr>
        <p:spPr>
          <a:xfrm>
            <a:off x="2953528" y="4039619"/>
            <a:ext cx="876571" cy="6064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8" name="object 128"/>
          <p:cNvSpPr/>
          <p:nvPr/>
        </p:nvSpPr>
        <p:spPr>
          <a:xfrm>
            <a:off x="2949217" y="4035308"/>
            <a:ext cx="885194" cy="61071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9" name="object 129"/>
          <p:cNvSpPr/>
          <p:nvPr/>
        </p:nvSpPr>
        <p:spPr>
          <a:xfrm>
            <a:off x="2949217" y="4035308"/>
            <a:ext cx="885626" cy="615567"/>
          </a:xfrm>
          <a:custGeom>
            <a:avLst/>
            <a:gdLst/>
            <a:ahLst/>
            <a:cxnLst/>
            <a:rect l="l" t="t" r="r" b="b"/>
            <a:pathLst>
              <a:path w="939164" h="652779">
                <a:moveTo>
                  <a:pt x="938707" y="647639"/>
                </a:moveTo>
                <a:lnTo>
                  <a:pt x="938707" y="4572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47639"/>
                </a:lnTo>
                <a:lnTo>
                  <a:pt x="1524" y="650687"/>
                </a:lnTo>
                <a:lnTo>
                  <a:pt x="4572" y="652211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929563" y="9144"/>
                </a:lnTo>
                <a:lnTo>
                  <a:pt x="929563" y="4572"/>
                </a:lnTo>
                <a:lnTo>
                  <a:pt x="934135" y="9144"/>
                </a:lnTo>
                <a:lnTo>
                  <a:pt x="934135" y="652211"/>
                </a:lnTo>
                <a:lnTo>
                  <a:pt x="937183" y="650687"/>
                </a:lnTo>
                <a:lnTo>
                  <a:pt x="938707" y="647639"/>
                </a:lnTo>
                <a:close/>
              </a:path>
              <a:path w="939164" h="65277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939164" h="652779">
                <a:moveTo>
                  <a:pt x="9144" y="643067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43067"/>
                </a:lnTo>
                <a:lnTo>
                  <a:pt x="9144" y="643067"/>
                </a:lnTo>
                <a:close/>
              </a:path>
              <a:path w="939164" h="652779">
                <a:moveTo>
                  <a:pt x="934135" y="643067"/>
                </a:moveTo>
                <a:lnTo>
                  <a:pt x="4572" y="643067"/>
                </a:lnTo>
                <a:lnTo>
                  <a:pt x="9144" y="647639"/>
                </a:lnTo>
                <a:lnTo>
                  <a:pt x="9144" y="652211"/>
                </a:lnTo>
                <a:lnTo>
                  <a:pt x="929563" y="652211"/>
                </a:lnTo>
                <a:lnTo>
                  <a:pt x="929563" y="647639"/>
                </a:lnTo>
                <a:lnTo>
                  <a:pt x="934135" y="643067"/>
                </a:lnTo>
                <a:close/>
              </a:path>
              <a:path w="939164" h="652779">
                <a:moveTo>
                  <a:pt x="9144" y="652211"/>
                </a:moveTo>
                <a:lnTo>
                  <a:pt x="9144" y="647639"/>
                </a:lnTo>
                <a:lnTo>
                  <a:pt x="4572" y="643067"/>
                </a:lnTo>
                <a:lnTo>
                  <a:pt x="4572" y="652211"/>
                </a:lnTo>
                <a:lnTo>
                  <a:pt x="9144" y="652211"/>
                </a:lnTo>
                <a:close/>
              </a:path>
              <a:path w="939164" h="652779">
                <a:moveTo>
                  <a:pt x="934135" y="9144"/>
                </a:moveTo>
                <a:lnTo>
                  <a:pt x="929563" y="4572"/>
                </a:lnTo>
                <a:lnTo>
                  <a:pt x="929563" y="9144"/>
                </a:lnTo>
                <a:lnTo>
                  <a:pt x="934135" y="9144"/>
                </a:lnTo>
                <a:close/>
              </a:path>
              <a:path w="939164" h="652779">
                <a:moveTo>
                  <a:pt x="934135" y="643067"/>
                </a:moveTo>
                <a:lnTo>
                  <a:pt x="934135" y="9144"/>
                </a:lnTo>
                <a:lnTo>
                  <a:pt x="929563" y="9144"/>
                </a:lnTo>
                <a:lnTo>
                  <a:pt x="929563" y="643067"/>
                </a:lnTo>
                <a:lnTo>
                  <a:pt x="934135" y="643067"/>
                </a:lnTo>
                <a:close/>
              </a:path>
              <a:path w="939164" h="652779">
                <a:moveTo>
                  <a:pt x="934135" y="652211"/>
                </a:moveTo>
                <a:lnTo>
                  <a:pt x="934135" y="643067"/>
                </a:lnTo>
                <a:lnTo>
                  <a:pt x="929563" y="647639"/>
                </a:lnTo>
                <a:lnTo>
                  <a:pt x="929563" y="652211"/>
                </a:lnTo>
                <a:lnTo>
                  <a:pt x="934135" y="652211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0" name="object 130"/>
          <p:cNvSpPr txBox="1"/>
          <p:nvPr/>
        </p:nvSpPr>
        <p:spPr>
          <a:xfrm>
            <a:off x="2286279" y="5874186"/>
            <a:ext cx="1170655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28" dirty="0">
                <a:solidFill>
                  <a:srgbClr val="10243E"/>
                </a:solidFill>
                <a:latin typeface="Arial"/>
                <a:cs typeface="Arial"/>
              </a:rPr>
              <a:t>w</a:t>
            </a:r>
            <a:r>
              <a:rPr sz="1697" spc="-57" dirty="0">
                <a:solidFill>
                  <a:srgbClr val="10243E"/>
                </a:solidFill>
                <a:latin typeface="Arial"/>
                <a:cs typeface="Arial"/>
              </a:rPr>
              <a:t>o</a:t>
            </a:r>
            <a:r>
              <a:rPr sz="1697" spc="19" dirty="0">
                <a:solidFill>
                  <a:srgbClr val="10243E"/>
                </a:solidFill>
                <a:latin typeface="Arial"/>
                <a:cs typeface="Arial"/>
              </a:rPr>
              <a:t>r</a:t>
            </a:r>
            <a:r>
              <a:rPr sz="1697" spc="-141" dirty="0">
                <a:solidFill>
                  <a:srgbClr val="10243E"/>
                </a:solidFill>
                <a:latin typeface="Arial"/>
                <a:cs typeface="Arial"/>
              </a:rPr>
              <a:t>k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19" dirty="0">
                <a:solidFill>
                  <a:srgbClr val="10243E"/>
                </a:solidFill>
                <a:latin typeface="Arial"/>
                <a:cs typeface="Arial"/>
              </a:rPr>
              <a:t>r</a:t>
            </a:r>
            <a:r>
              <a:rPr sz="1697" spc="-57" dirty="0">
                <a:solidFill>
                  <a:srgbClr val="10243E"/>
                </a:solidFill>
                <a:latin typeface="Arial"/>
                <a:cs typeface="Arial"/>
              </a:rPr>
              <a:t>nod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-189" dirty="0">
                <a:solidFill>
                  <a:srgbClr val="10243E"/>
                </a:solidFill>
                <a:latin typeface="Arial"/>
                <a:cs typeface="Arial"/>
              </a:rPr>
              <a:t>s</a:t>
            </a:r>
            <a:endParaRPr sz="1697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693595" y="4781047"/>
            <a:ext cx="1428" cy="27144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2" name="object 132"/>
          <p:cNvSpPr/>
          <p:nvPr/>
        </p:nvSpPr>
        <p:spPr>
          <a:xfrm>
            <a:off x="3151836" y="4713571"/>
            <a:ext cx="547500" cy="4037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3" name="object 133"/>
          <p:cNvSpPr/>
          <p:nvPr/>
        </p:nvSpPr>
        <p:spPr>
          <a:xfrm>
            <a:off x="3151836" y="4977973"/>
            <a:ext cx="547902" cy="71856"/>
          </a:xfrm>
          <a:custGeom>
            <a:avLst/>
            <a:gdLst/>
            <a:ahLst/>
            <a:cxnLst/>
            <a:rect l="l" t="t" r="r" b="b"/>
            <a:pathLst>
              <a:path w="581025" h="76200">
                <a:moveTo>
                  <a:pt x="580598" y="76200"/>
                </a:moveTo>
                <a:lnTo>
                  <a:pt x="580598" y="71628"/>
                </a:lnTo>
                <a:lnTo>
                  <a:pt x="579074" y="67056"/>
                </a:lnTo>
                <a:lnTo>
                  <a:pt x="576026" y="62484"/>
                </a:lnTo>
                <a:lnTo>
                  <a:pt x="572978" y="59436"/>
                </a:lnTo>
                <a:lnTo>
                  <a:pt x="569930" y="54864"/>
                </a:lnTo>
                <a:lnTo>
                  <a:pt x="565358" y="51816"/>
                </a:lnTo>
                <a:lnTo>
                  <a:pt x="560786" y="47244"/>
                </a:lnTo>
                <a:lnTo>
                  <a:pt x="556214" y="44196"/>
                </a:lnTo>
                <a:lnTo>
                  <a:pt x="512018" y="25908"/>
                </a:lnTo>
                <a:lnTo>
                  <a:pt x="451058" y="12192"/>
                </a:lnTo>
                <a:lnTo>
                  <a:pt x="402290" y="6096"/>
                </a:lnTo>
                <a:lnTo>
                  <a:pt x="320009" y="0"/>
                </a:lnTo>
                <a:lnTo>
                  <a:pt x="260573" y="0"/>
                </a:lnTo>
                <a:lnTo>
                  <a:pt x="204185" y="3048"/>
                </a:lnTo>
                <a:lnTo>
                  <a:pt x="129524" y="12192"/>
                </a:lnTo>
                <a:lnTo>
                  <a:pt x="86852" y="21336"/>
                </a:lnTo>
                <a:lnTo>
                  <a:pt x="36576" y="38100"/>
                </a:lnTo>
                <a:lnTo>
                  <a:pt x="19812" y="48768"/>
                </a:lnTo>
                <a:lnTo>
                  <a:pt x="13716" y="51816"/>
                </a:lnTo>
                <a:lnTo>
                  <a:pt x="6096" y="59436"/>
                </a:lnTo>
                <a:lnTo>
                  <a:pt x="3048" y="64008"/>
                </a:lnTo>
                <a:lnTo>
                  <a:pt x="1524" y="67056"/>
                </a:lnTo>
                <a:lnTo>
                  <a:pt x="0" y="71628"/>
                </a:lnTo>
                <a:lnTo>
                  <a:pt x="0" y="76200"/>
                </a:lnTo>
                <a:lnTo>
                  <a:pt x="9144" y="76200"/>
                </a:lnTo>
                <a:lnTo>
                  <a:pt x="9144" y="74676"/>
                </a:lnTo>
                <a:lnTo>
                  <a:pt x="10668" y="70104"/>
                </a:lnTo>
                <a:lnTo>
                  <a:pt x="10668" y="71628"/>
                </a:lnTo>
                <a:lnTo>
                  <a:pt x="13716" y="65532"/>
                </a:lnTo>
                <a:lnTo>
                  <a:pt x="19812" y="59436"/>
                </a:lnTo>
                <a:lnTo>
                  <a:pt x="54848" y="41148"/>
                </a:lnTo>
                <a:lnTo>
                  <a:pt x="109712" y="25908"/>
                </a:lnTo>
                <a:lnTo>
                  <a:pt x="179801" y="15240"/>
                </a:lnTo>
                <a:lnTo>
                  <a:pt x="205709" y="13716"/>
                </a:lnTo>
                <a:lnTo>
                  <a:pt x="233141" y="10668"/>
                </a:lnTo>
                <a:lnTo>
                  <a:pt x="260573" y="10668"/>
                </a:lnTo>
                <a:lnTo>
                  <a:pt x="291053" y="9144"/>
                </a:lnTo>
                <a:lnTo>
                  <a:pt x="320009" y="10668"/>
                </a:lnTo>
                <a:lnTo>
                  <a:pt x="347441" y="10668"/>
                </a:lnTo>
                <a:lnTo>
                  <a:pt x="374873" y="13716"/>
                </a:lnTo>
                <a:lnTo>
                  <a:pt x="400766" y="15240"/>
                </a:lnTo>
                <a:lnTo>
                  <a:pt x="449534" y="21336"/>
                </a:lnTo>
                <a:lnTo>
                  <a:pt x="490682" y="30480"/>
                </a:lnTo>
                <a:lnTo>
                  <a:pt x="539450" y="47244"/>
                </a:lnTo>
                <a:lnTo>
                  <a:pt x="569930" y="71628"/>
                </a:lnTo>
                <a:lnTo>
                  <a:pt x="569930" y="70104"/>
                </a:lnTo>
                <a:lnTo>
                  <a:pt x="571454" y="74676"/>
                </a:lnTo>
                <a:lnTo>
                  <a:pt x="571454" y="76200"/>
                </a:lnTo>
                <a:lnTo>
                  <a:pt x="580598" y="7620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4" name="object 134"/>
          <p:cNvSpPr/>
          <p:nvPr/>
        </p:nvSpPr>
        <p:spPr>
          <a:xfrm>
            <a:off x="3151836" y="4709260"/>
            <a:ext cx="547902" cy="412574"/>
          </a:xfrm>
          <a:custGeom>
            <a:avLst/>
            <a:gdLst/>
            <a:ahLst/>
            <a:cxnLst/>
            <a:rect l="l" t="t" r="r" b="b"/>
            <a:pathLst>
              <a:path w="581025" h="437514">
                <a:moveTo>
                  <a:pt x="580598" y="365729"/>
                </a:moveTo>
                <a:lnTo>
                  <a:pt x="580598" y="70088"/>
                </a:lnTo>
                <a:lnTo>
                  <a:pt x="579074" y="67040"/>
                </a:lnTo>
                <a:lnTo>
                  <a:pt x="579074" y="65516"/>
                </a:lnTo>
                <a:lnTo>
                  <a:pt x="576026" y="62468"/>
                </a:lnTo>
                <a:lnTo>
                  <a:pt x="572978" y="57896"/>
                </a:lnTo>
                <a:lnTo>
                  <a:pt x="565358" y="50276"/>
                </a:lnTo>
                <a:lnTo>
                  <a:pt x="556214" y="44180"/>
                </a:lnTo>
                <a:lnTo>
                  <a:pt x="550118" y="41132"/>
                </a:lnTo>
                <a:lnTo>
                  <a:pt x="544022" y="36576"/>
                </a:lnTo>
                <a:lnTo>
                  <a:pt x="528782" y="32004"/>
                </a:lnTo>
                <a:lnTo>
                  <a:pt x="512018" y="25908"/>
                </a:lnTo>
                <a:lnTo>
                  <a:pt x="493730" y="21336"/>
                </a:lnTo>
                <a:lnTo>
                  <a:pt x="472394" y="15240"/>
                </a:lnTo>
                <a:lnTo>
                  <a:pt x="451058" y="12192"/>
                </a:lnTo>
                <a:lnTo>
                  <a:pt x="426674" y="7620"/>
                </a:lnTo>
                <a:lnTo>
                  <a:pt x="402290" y="4572"/>
                </a:lnTo>
                <a:lnTo>
                  <a:pt x="320009" y="0"/>
                </a:lnTo>
                <a:lnTo>
                  <a:pt x="260573" y="0"/>
                </a:lnTo>
                <a:lnTo>
                  <a:pt x="204185" y="3048"/>
                </a:lnTo>
                <a:lnTo>
                  <a:pt x="153908" y="7620"/>
                </a:lnTo>
                <a:lnTo>
                  <a:pt x="129524" y="12192"/>
                </a:lnTo>
                <a:lnTo>
                  <a:pt x="108188" y="15240"/>
                </a:lnTo>
                <a:lnTo>
                  <a:pt x="86852" y="21336"/>
                </a:lnTo>
                <a:lnTo>
                  <a:pt x="68564" y="25908"/>
                </a:lnTo>
                <a:lnTo>
                  <a:pt x="51800" y="32004"/>
                </a:lnTo>
                <a:lnTo>
                  <a:pt x="36576" y="38084"/>
                </a:lnTo>
                <a:lnTo>
                  <a:pt x="24384" y="44180"/>
                </a:lnTo>
                <a:lnTo>
                  <a:pt x="19812" y="47228"/>
                </a:lnTo>
                <a:lnTo>
                  <a:pt x="13716" y="50276"/>
                </a:lnTo>
                <a:lnTo>
                  <a:pt x="10668" y="54848"/>
                </a:lnTo>
                <a:lnTo>
                  <a:pt x="6096" y="57896"/>
                </a:lnTo>
                <a:lnTo>
                  <a:pt x="3048" y="62468"/>
                </a:lnTo>
                <a:lnTo>
                  <a:pt x="1524" y="65516"/>
                </a:lnTo>
                <a:lnTo>
                  <a:pt x="1524" y="67040"/>
                </a:lnTo>
                <a:lnTo>
                  <a:pt x="0" y="70088"/>
                </a:lnTo>
                <a:lnTo>
                  <a:pt x="0" y="365729"/>
                </a:lnTo>
                <a:lnTo>
                  <a:pt x="1524" y="370301"/>
                </a:lnTo>
                <a:lnTo>
                  <a:pt x="7620" y="379445"/>
                </a:lnTo>
                <a:lnTo>
                  <a:pt x="9144" y="380969"/>
                </a:lnTo>
                <a:lnTo>
                  <a:pt x="9144" y="73136"/>
                </a:lnTo>
                <a:lnTo>
                  <a:pt x="13716" y="63992"/>
                </a:lnTo>
                <a:lnTo>
                  <a:pt x="54848" y="39608"/>
                </a:lnTo>
                <a:lnTo>
                  <a:pt x="109712" y="25908"/>
                </a:lnTo>
                <a:lnTo>
                  <a:pt x="179801" y="15240"/>
                </a:lnTo>
                <a:lnTo>
                  <a:pt x="260573" y="9144"/>
                </a:lnTo>
                <a:lnTo>
                  <a:pt x="320009" y="9144"/>
                </a:lnTo>
                <a:lnTo>
                  <a:pt x="374873" y="12192"/>
                </a:lnTo>
                <a:lnTo>
                  <a:pt x="449534" y="21336"/>
                </a:lnTo>
                <a:lnTo>
                  <a:pt x="490682" y="30480"/>
                </a:lnTo>
                <a:lnTo>
                  <a:pt x="539450" y="45704"/>
                </a:lnTo>
                <a:lnTo>
                  <a:pt x="571454" y="73136"/>
                </a:lnTo>
                <a:lnTo>
                  <a:pt x="571454" y="380969"/>
                </a:lnTo>
                <a:lnTo>
                  <a:pt x="577550" y="374873"/>
                </a:lnTo>
                <a:lnTo>
                  <a:pt x="580598" y="365729"/>
                </a:lnTo>
                <a:close/>
              </a:path>
              <a:path w="581025" h="437514">
                <a:moveTo>
                  <a:pt x="571454" y="380969"/>
                </a:moveTo>
                <a:lnTo>
                  <a:pt x="571454" y="364205"/>
                </a:lnTo>
                <a:lnTo>
                  <a:pt x="566882" y="373349"/>
                </a:lnTo>
                <a:lnTo>
                  <a:pt x="563834" y="376397"/>
                </a:lnTo>
                <a:lnTo>
                  <a:pt x="559262" y="379445"/>
                </a:lnTo>
                <a:lnTo>
                  <a:pt x="556214" y="382493"/>
                </a:lnTo>
                <a:lnTo>
                  <a:pt x="551642" y="385541"/>
                </a:lnTo>
                <a:lnTo>
                  <a:pt x="539450" y="391637"/>
                </a:lnTo>
                <a:lnTo>
                  <a:pt x="525734" y="396194"/>
                </a:lnTo>
                <a:lnTo>
                  <a:pt x="508970" y="402290"/>
                </a:lnTo>
                <a:lnTo>
                  <a:pt x="470870" y="411434"/>
                </a:lnTo>
                <a:lnTo>
                  <a:pt x="400766" y="422102"/>
                </a:lnTo>
                <a:lnTo>
                  <a:pt x="320009" y="428198"/>
                </a:lnTo>
                <a:lnTo>
                  <a:pt x="260573" y="428198"/>
                </a:lnTo>
                <a:lnTo>
                  <a:pt x="205709" y="425150"/>
                </a:lnTo>
                <a:lnTo>
                  <a:pt x="153908" y="419054"/>
                </a:lnTo>
                <a:lnTo>
                  <a:pt x="109712" y="411434"/>
                </a:lnTo>
                <a:lnTo>
                  <a:pt x="71612" y="402290"/>
                </a:lnTo>
                <a:lnTo>
                  <a:pt x="54848" y="396194"/>
                </a:lnTo>
                <a:lnTo>
                  <a:pt x="41132" y="391637"/>
                </a:lnTo>
                <a:lnTo>
                  <a:pt x="28956" y="385541"/>
                </a:lnTo>
                <a:lnTo>
                  <a:pt x="19812" y="379445"/>
                </a:lnTo>
                <a:lnTo>
                  <a:pt x="13716" y="373349"/>
                </a:lnTo>
                <a:lnTo>
                  <a:pt x="9144" y="364205"/>
                </a:lnTo>
                <a:lnTo>
                  <a:pt x="9144" y="380969"/>
                </a:lnTo>
                <a:lnTo>
                  <a:pt x="51800" y="405338"/>
                </a:lnTo>
                <a:lnTo>
                  <a:pt x="129524" y="425150"/>
                </a:lnTo>
                <a:lnTo>
                  <a:pt x="178292" y="431246"/>
                </a:lnTo>
                <a:lnTo>
                  <a:pt x="260573" y="437342"/>
                </a:lnTo>
                <a:lnTo>
                  <a:pt x="320009" y="437342"/>
                </a:lnTo>
                <a:lnTo>
                  <a:pt x="347441" y="435818"/>
                </a:lnTo>
                <a:lnTo>
                  <a:pt x="376397" y="434294"/>
                </a:lnTo>
                <a:lnTo>
                  <a:pt x="451058" y="425150"/>
                </a:lnTo>
                <a:lnTo>
                  <a:pt x="493730" y="416006"/>
                </a:lnTo>
                <a:lnTo>
                  <a:pt x="544022" y="399242"/>
                </a:lnTo>
                <a:lnTo>
                  <a:pt x="566882" y="385541"/>
                </a:lnTo>
                <a:lnTo>
                  <a:pt x="571454" y="380969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5" name="object 135"/>
          <p:cNvSpPr/>
          <p:nvPr/>
        </p:nvSpPr>
        <p:spPr>
          <a:xfrm>
            <a:off x="3286911" y="3780951"/>
            <a:ext cx="547500" cy="19543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6" name="object 136"/>
          <p:cNvSpPr/>
          <p:nvPr/>
        </p:nvSpPr>
        <p:spPr>
          <a:xfrm>
            <a:off x="3286912" y="3780952"/>
            <a:ext cx="547902" cy="195808"/>
          </a:xfrm>
          <a:custGeom>
            <a:avLst/>
            <a:gdLst/>
            <a:ahLst/>
            <a:cxnLst/>
            <a:rect l="l" t="t" r="r" b="b"/>
            <a:pathLst>
              <a:path w="581025" h="207645">
                <a:moveTo>
                  <a:pt x="38084" y="0"/>
                </a:moveTo>
                <a:lnTo>
                  <a:pt x="24384" y="0"/>
                </a:lnTo>
                <a:lnTo>
                  <a:pt x="16764" y="7620"/>
                </a:lnTo>
                <a:lnTo>
                  <a:pt x="12192" y="15240"/>
                </a:lnTo>
                <a:lnTo>
                  <a:pt x="9144" y="22860"/>
                </a:lnTo>
                <a:lnTo>
                  <a:pt x="6096" y="28956"/>
                </a:lnTo>
                <a:lnTo>
                  <a:pt x="3048" y="36576"/>
                </a:lnTo>
                <a:lnTo>
                  <a:pt x="0" y="51816"/>
                </a:lnTo>
                <a:lnTo>
                  <a:pt x="0" y="68580"/>
                </a:lnTo>
                <a:lnTo>
                  <a:pt x="3048" y="83820"/>
                </a:lnTo>
                <a:lnTo>
                  <a:pt x="6096" y="91440"/>
                </a:lnTo>
                <a:lnTo>
                  <a:pt x="9144" y="97536"/>
                </a:lnTo>
                <a:lnTo>
                  <a:pt x="9144" y="53340"/>
                </a:lnTo>
                <a:lnTo>
                  <a:pt x="10668" y="45720"/>
                </a:lnTo>
                <a:lnTo>
                  <a:pt x="13716" y="33528"/>
                </a:lnTo>
                <a:lnTo>
                  <a:pt x="16764" y="25908"/>
                </a:lnTo>
                <a:lnTo>
                  <a:pt x="30480" y="7620"/>
                </a:lnTo>
                <a:lnTo>
                  <a:pt x="38084" y="0"/>
                </a:lnTo>
                <a:close/>
              </a:path>
              <a:path w="581025" h="207645">
                <a:moveTo>
                  <a:pt x="571454" y="97536"/>
                </a:moveTo>
                <a:lnTo>
                  <a:pt x="571454" y="60960"/>
                </a:lnTo>
                <a:lnTo>
                  <a:pt x="569930" y="67056"/>
                </a:lnTo>
                <a:lnTo>
                  <a:pt x="569930" y="74676"/>
                </a:lnTo>
                <a:lnTo>
                  <a:pt x="568406" y="80772"/>
                </a:lnTo>
                <a:lnTo>
                  <a:pt x="565358" y="86868"/>
                </a:lnTo>
                <a:lnTo>
                  <a:pt x="562310" y="94488"/>
                </a:lnTo>
                <a:lnTo>
                  <a:pt x="559262" y="100584"/>
                </a:lnTo>
                <a:lnTo>
                  <a:pt x="524210" y="135636"/>
                </a:lnTo>
                <a:lnTo>
                  <a:pt x="489158" y="156972"/>
                </a:lnTo>
                <a:lnTo>
                  <a:pt x="448025" y="173720"/>
                </a:lnTo>
                <a:lnTo>
                  <a:pt x="399257" y="187436"/>
                </a:lnTo>
                <a:lnTo>
                  <a:pt x="347441" y="195056"/>
                </a:lnTo>
                <a:lnTo>
                  <a:pt x="318485" y="198104"/>
                </a:lnTo>
                <a:lnTo>
                  <a:pt x="260573" y="198104"/>
                </a:lnTo>
                <a:lnTo>
                  <a:pt x="205724" y="192008"/>
                </a:lnTo>
                <a:lnTo>
                  <a:pt x="155432" y="181340"/>
                </a:lnTo>
                <a:lnTo>
                  <a:pt x="109712" y="166100"/>
                </a:lnTo>
                <a:lnTo>
                  <a:pt x="71612" y="146304"/>
                </a:lnTo>
                <a:lnTo>
                  <a:pt x="35052" y="118872"/>
                </a:lnTo>
                <a:lnTo>
                  <a:pt x="13716" y="86868"/>
                </a:lnTo>
                <a:lnTo>
                  <a:pt x="10668" y="73152"/>
                </a:lnTo>
                <a:lnTo>
                  <a:pt x="9144" y="67056"/>
                </a:lnTo>
                <a:lnTo>
                  <a:pt x="9144" y="97536"/>
                </a:lnTo>
                <a:lnTo>
                  <a:pt x="18288" y="112776"/>
                </a:lnTo>
                <a:lnTo>
                  <a:pt x="22860" y="118872"/>
                </a:lnTo>
                <a:lnTo>
                  <a:pt x="28956" y="124968"/>
                </a:lnTo>
                <a:lnTo>
                  <a:pt x="35052" y="132588"/>
                </a:lnTo>
                <a:lnTo>
                  <a:pt x="50276" y="143256"/>
                </a:lnTo>
                <a:lnTo>
                  <a:pt x="67040" y="155448"/>
                </a:lnTo>
                <a:lnTo>
                  <a:pt x="85328" y="166100"/>
                </a:lnTo>
                <a:lnTo>
                  <a:pt x="128000" y="182864"/>
                </a:lnTo>
                <a:lnTo>
                  <a:pt x="178292" y="196580"/>
                </a:lnTo>
                <a:lnTo>
                  <a:pt x="231632" y="204200"/>
                </a:lnTo>
                <a:lnTo>
                  <a:pt x="260573" y="207248"/>
                </a:lnTo>
                <a:lnTo>
                  <a:pt x="320009" y="207248"/>
                </a:lnTo>
                <a:lnTo>
                  <a:pt x="347441" y="204200"/>
                </a:lnTo>
                <a:lnTo>
                  <a:pt x="376397" y="201152"/>
                </a:lnTo>
                <a:lnTo>
                  <a:pt x="402305" y="196580"/>
                </a:lnTo>
                <a:lnTo>
                  <a:pt x="428213" y="190484"/>
                </a:lnTo>
                <a:lnTo>
                  <a:pt x="473918" y="175244"/>
                </a:lnTo>
                <a:lnTo>
                  <a:pt x="493730" y="164592"/>
                </a:lnTo>
                <a:lnTo>
                  <a:pt x="513542" y="155448"/>
                </a:lnTo>
                <a:lnTo>
                  <a:pt x="530306" y="143256"/>
                </a:lnTo>
                <a:lnTo>
                  <a:pt x="544022" y="131064"/>
                </a:lnTo>
                <a:lnTo>
                  <a:pt x="551642" y="124968"/>
                </a:lnTo>
                <a:lnTo>
                  <a:pt x="556214" y="118872"/>
                </a:lnTo>
                <a:lnTo>
                  <a:pt x="562310" y="111252"/>
                </a:lnTo>
                <a:lnTo>
                  <a:pt x="566882" y="105156"/>
                </a:lnTo>
                <a:lnTo>
                  <a:pt x="571454" y="97536"/>
                </a:lnTo>
                <a:close/>
              </a:path>
              <a:path w="581025" h="207645">
                <a:moveTo>
                  <a:pt x="580598" y="67056"/>
                </a:moveTo>
                <a:lnTo>
                  <a:pt x="580598" y="51816"/>
                </a:lnTo>
                <a:lnTo>
                  <a:pt x="579074" y="44196"/>
                </a:lnTo>
                <a:lnTo>
                  <a:pt x="576026" y="36576"/>
                </a:lnTo>
                <a:lnTo>
                  <a:pt x="574502" y="28956"/>
                </a:lnTo>
                <a:lnTo>
                  <a:pt x="571454" y="21336"/>
                </a:lnTo>
                <a:lnTo>
                  <a:pt x="566882" y="15240"/>
                </a:lnTo>
                <a:lnTo>
                  <a:pt x="562310" y="7620"/>
                </a:lnTo>
                <a:lnTo>
                  <a:pt x="554690" y="0"/>
                </a:lnTo>
                <a:lnTo>
                  <a:pt x="542498" y="0"/>
                </a:lnTo>
                <a:lnTo>
                  <a:pt x="550118" y="7620"/>
                </a:lnTo>
                <a:lnTo>
                  <a:pt x="559262" y="19812"/>
                </a:lnTo>
                <a:lnTo>
                  <a:pt x="562310" y="27432"/>
                </a:lnTo>
                <a:lnTo>
                  <a:pt x="568406" y="39624"/>
                </a:lnTo>
                <a:lnTo>
                  <a:pt x="569930" y="47244"/>
                </a:lnTo>
                <a:lnTo>
                  <a:pt x="569930" y="53340"/>
                </a:lnTo>
                <a:lnTo>
                  <a:pt x="571454" y="60960"/>
                </a:lnTo>
                <a:lnTo>
                  <a:pt x="571454" y="97536"/>
                </a:lnTo>
                <a:lnTo>
                  <a:pt x="577550" y="82296"/>
                </a:lnTo>
                <a:lnTo>
                  <a:pt x="580598" y="67056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7" name="object 137"/>
          <p:cNvSpPr txBox="1"/>
          <p:nvPr/>
        </p:nvSpPr>
        <p:spPr>
          <a:xfrm>
            <a:off x="3039749" y="3792088"/>
            <a:ext cx="704788" cy="1699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343">
              <a:lnSpc>
                <a:spcPts val="806"/>
              </a:lnSpc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  <a:p>
            <a:pPr marL="202395" indent="-202995">
              <a:lnSpc>
                <a:spcPts val="4244"/>
              </a:lnSpc>
              <a:spcBef>
                <a:spcPts val="575"/>
              </a:spcBef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47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320" b="1" spc="-179" dirty="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2748034" y="3780952"/>
            <a:ext cx="1019158" cy="1687420"/>
          </a:xfrm>
          <a:custGeom>
            <a:avLst/>
            <a:gdLst/>
            <a:ahLst/>
            <a:cxnLst/>
            <a:rect l="l" t="t" r="r" b="b"/>
            <a:pathLst>
              <a:path w="1080770" h="1789429">
                <a:moveTo>
                  <a:pt x="9144" y="1789038"/>
                </a:moveTo>
                <a:lnTo>
                  <a:pt x="9144" y="1784466"/>
                </a:lnTo>
                <a:lnTo>
                  <a:pt x="4571" y="1784466"/>
                </a:lnTo>
                <a:lnTo>
                  <a:pt x="4571" y="0"/>
                </a:lnTo>
                <a:lnTo>
                  <a:pt x="0" y="0"/>
                </a:lnTo>
                <a:lnTo>
                  <a:pt x="0" y="1784466"/>
                </a:lnTo>
                <a:lnTo>
                  <a:pt x="1524" y="1787514"/>
                </a:lnTo>
                <a:lnTo>
                  <a:pt x="4571" y="1789038"/>
                </a:lnTo>
                <a:lnTo>
                  <a:pt x="9144" y="1789038"/>
                </a:lnTo>
                <a:close/>
              </a:path>
              <a:path w="1080770" h="1789429">
                <a:moveTo>
                  <a:pt x="1080424" y="1784466"/>
                </a:moveTo>
                <a:lnTo>
                  <a:pt x="9143" y="1784466"/>
                </a:lnTo>
                <a:lnTo>
                  <a:pt x="9144" y="1789038"/>
                </a:lnTo>
                <a:lnTo>
                  <a:pt x="1075852" y="1789038"/>
                </a:lnTo>
                <a:lnTo>
                  <a:pt x="1078900" y="1787514"/>
                </a:lnTo>
                <a:lnTo>
                  <a:pt x="1080424" y="1784466"/>
                </a:lnTo>
                <a:close/>
              </a:path>
              <a:path w="1080770" h="1789429">
                <a:moveTo>
                  <a:pt x="1080424" y="1784466"/>
                </a:moveTo>
                <a:lnTo>
                  <a:pt x="1080424" y="0"/>
                </a:lnTo>
                <a:lnTo>
                  <a:pt x="1075852" y="0"/>
                </a:lnTo>
                <a:lnTo>
                  <a:pt x="1075852" y="1784466"/>
                </a:lnTo>
                <a:lnTo>
                  <a:pt x="1080424" y="1784466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9" name="object 139"/>
          <p:cNvSpPr/>
          <p:nvPr/>
        </p:nvSpPr>
        <p:spPr>
          <a:xfrm>
            <a:off x="3627481" y="3780952"/>
            <a:ext cx="135329" cy="1683228"/>
          </a:xfrm>
          <a:custGeom>
            <a:avLst/>
            <a:gdLst/>
            <a:ahLst/>
            <a:cxnLst/>
            <a:rect l="l" t="t" r="r" b="b"/>
            <a:pathLst>
              <a:path w="143510" h="1784985">
                <a:moveTo>
                  <a:pt x="0" y="1784466"/>
                </a:moveTo>
                <a:lnTo>
                  <a:pt x="143240" y="1784466"/>
                </a:lnTo>
                <a:lnTo>
                  <a:pt x="143240" y="0"/>
                </a:lnTo>
                <a:lnTo>
                  <a:pt x="0" y="0"/>
                </a:lnTo>
                <a:lnTo>
                  <a:pt x="0" y="178446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0" name="object 140"/>
          <p:cNvSpPr/>
          <p:nvPr/>
        </p:nvSpPr>
        <p:spPr>
          <a:xfrm>
            <a:off x="2748034" y="3780952"/>
            <a:ext cx="1019158" cy="1687420"/>
          </a:xfrm>
          <a:custGeom>
            <a:avLst/>
            <a:gdLst/>
            <a:ahLst/>
            <a:cxnLst/>
            <a:rect l="l" t="t" r="r" b="b"/>
            <a:pathLst>
              <a:path w="1080770" h="1789429">
                <a:moveTo>
                  <a:pt x="9144" y="1779894"/>
                </a:moveTo>
                <a:lnTo>
                  <a:pt x="9144" y="0"/>
                </a:lnTo>
                <a:lnTo>
                  <a:pt x="0" y="0"/>
                </a:lnTo>
                <a:lnTo>
                  <a:pt x="0" y="1784466"/>
                </a:lnTo>
                <a:lnTo>
                  <a:pt x="1524" y="1787514"/>
                </a:lnTo>
                <a:lnTo>
                  <a:pt x="4572" y="1789038"/>
                </a:lnTo>
                <a:lnTo>
                  <a:pt x="4572" y="1779894"/>
                </a:lnTo>
                <a:lnTo>
                  <a:pt x="9144" y="1779894"/>
                </a:lnTo>
                <a:close/>
              </a:path>
              <a:path w="1080770" h="1789429">
                <a:moveTo>
                  <a:pt x="1075852" y="1779894"/>
                </a:moveTo>
                <a:lnTo>
                  <a:pt x="4572" y="1779894"/>
                </a:lnTo>
                <a:lnTo>
                  <a:pt x="9144" y="1784466"/>
                </a:lnTo>
                <a:lnTo>
                  <a:pt x="9144" y="1789038"/>
                </a:lnTo>
                <a:lnTo>
                  <a:pt x="1071280" y="1789038"/>
                </a:lnTo>
                <a:lnTo>
                  <a:pt x="1071280" y="1784466"/>
                </a:lnTo>
                <a:lnTo>
                  <a:pt x="1075852" y="1779894"/>
                </a:lnTo>
                <a:close/>
              </a:path>
              <a:path w="1080770" h="1789429">
                <a:moveTo>
                  <a:pt x="9144" y="1789038"/>
                </a:moveTo>
                <a:lnTo>
                  <a:pt x="9144" y="1784466"/>
                </a:lnTo>
                <a:lnTo>
                  <a:pt x="4572" y="1779894"/>
                </a:lnTo>
                <a:lnTo>
                  <a:pt x="4572" y="1789038"/>
                </a:lnTo>
                <a:lnTo>
                  <a:pt x="9144" y="1789038"/>
                </a:lnTo>
                <a:close/>
              </a:path>
              <a:path w="1080770" h="1789429">
                <a:moveTo>
                  <a:pt x="1080424" y="1784466"/>
                </a:moveTo>
                <a:lnTo>
                  <a:pt x="1080424" y="0"/>
                </a:lnTo>
                <a:lnTo>
                  <a:pt x="1071280" y="0"/>
                </a:lnTo>
                <a:lnTo>
                  <a:pt x="1071280" y="1779894"/>
                </a:lnTo>
                <a:lnTo>
                  <a:pt x="1075852" y="1779894"/>
                </a:lnTo>
                <a:lnTo>
                  <a:pt x="1075852" y="1789038"/>
                </a:lnTo>
                <a:lnTo>
                  <a:pt x="1078900" y="1787514"/>
                </a:lnTo>
                <a:lnTo>
                  <a:pt x="1080424" y="1784466"/>
                </a:lnTo>
                <a:close/>
              </a:path>
              <a:path w="1080770" h="1789429">
                <a:moveTo>
                  <a:pt x="1075852" y="1789038"/>
                </a:moveTo>
                <a:lnTo>
                  <a:pt x="1075852" y="1779894"/>
                </a:lnTo>
                <a:lnTo>
                  <a:pt x="1071280" y="1784466"/>
                </a:lnTo>
                <a:lnTo>
                  <a:pt x="1071280" y="1789038"/>
                </a:lnTo>
                <a:lnTo>
                  <a:pt x="1075852" y="1789038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1" name="object 141"/>
          <p:cNvSpPr/>
          <p:nvPr/>
        </p:nvSpPr>
        <p:spPr>
          <a:xfrm>
            <a:off x="2819891" y="4183317"/>
            <a:ext cx="875134" cy="6064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2" name="object 142"/>
          <p:cNvSpPr/>
          <p:nvPr/>
        </p:nvSpPr>
        <p:spPr>
          <a:xfrm>
            <a:off x="2814142" y="4179005"/>
            <a:ext cx="885194" cy="61071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3" name="object 143"/>
          <p:cNvSpPr/>
          <p:nvPr/>
        </p:nvSpPr>
        <p:spPr>
          <a:xfrm>
            <a:off x="2814142" y="4179005"/>
            <a:ext cx="885626" cy="615567"/>
          </a:xfrm>
          <a:custGeom>
            <a:avLst/>
            <a:gdLst/>
            <a:ahLst/>
            <a:cxnLst/>
            <a:rect l="l" t="t" r="r" b="b"/>
            <a:pathLst>
              <a:path w="939164" h="652779">
                <a:moveTo>
                  <a:pt x="938707" y="647639"/>
                </a:moveTo>
                <a:lnTo>
                  <a:pt x="938707" y="4572"/>
                </a:lnTo>
                <a:lnTo>
                  <a:pt x="937183" y="1524"/>
                </a:lnTo>
                <a:lnTo>
                  <a:pt x="934135" y="0"/>
                </a:lnTo>
                <a:lnTo>
                  <a:pt x="6096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47639"/>
                </a:lnTo>
                <a:lnTo>
                  <a:pt x="1524" y="650687"/>
                </a:lnTo>
                <a:lnTo>
                  <a:pt x="6096" y="652211"/>
                </a:ln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929563" y="9144"/>
                </a:lnTo>
                <a:lnTo>
                  <a:pt x="929563" y="4572"/>
                </a:lnTo>
                <a:lnTo>
                  <a:pt x="934135" y="9144"/>
                </a:lnTo>
                <a:lnTo>
                  <a:pt x="934135" y="652211"/>
                </a:lnTo>
                <a:lnTo>
                  <a:pt x="937183" y="650687"/>
                </a:lnTo>
                <a:lnTo>
                  <a:pt x="938707" y="647639"/>
                </a:lnTo>
                <a:close/>
              </a:path>
              <a:path w="939164" h="652779">
                <a:moveTo>
                  <a:pt x="10668" y="9144"/>
                </a:move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close/>
              </a:path>
              <a:path w="939164" h="652779">
                <a:moveTo>
                  <a:pt x="10668" y="643067"/>
                </a:moveTo>
                <a:lnTo>
                  <a:pt x="10668" y="9144"/>
                </a:lnTo>
                <a:lnTo>
                  <a:pt x="6096" y="9144"/>
                </a:lnTo>
                <a:lnTo>
                  <a:pt x="6096" y="643067"/>
                </a:lnTo>
                <a:lnTo>
                  <a:pt x="10668" y="643067"/>
                </a:lnTo>
                <a:close/>
              </a:path>
              <a:path w="939164" h="652779">
                <a:moveTo>
                  <a:pt x="934135" y="643067"/>
                </a:moveTo>
                <a:lnTo>
                  <a:pt x="6096" y="643067"/>
                </a:lnTo>
                <a:lnTo>
                  <a:pt x="10668" y="647639"/>
                </a:lnTo>
                <a:lnTo>
                  <a:pt x="10668" y="652211"/>
                </a:lnTo>
                <a:lnTo>
                  <a:pt x="929563" y="652211"/>
                </a:lnTo>
                <a:lnTo>
                  <a:pt x="929563" y="647639"/>
                </a:lnTo>
                <a:lnTo>
                  <a:pt x="934135" y="643067"/>
                </a:lnTo>
                <a:close/>
              </a:path>
              <a:path w="939164" h="652779">
                <a:moveTo>
                  <a:pt x="10668" y="652211"/>
                </a:moveTo>
                <a:lnTo>
                  <a:pt x="10668" y="647639"/>
                </a:lnTo>
                <a:lnTo>
                  <a:pt x="6096" y="643067"/>
                </a:lnTo>
                <a:lnTo>
                  <a:pt x="6096" y="652211"/>
                </a:lnTo>
                <a:lnTo>
                  <a:pt x="10668" y="652211"/>
                </a:lnTo>
                <a:close/>
              </a:path>
              <a:path w="939164" h="652779">
                <a:moveTo>
                  <a:pt x="934135" y="9144"/>
                </a:moveTo>
                <a:lnTo>
                  <a:pt x="929563" y="4572"/>
                </a:lnTo>
                <a:lnTo>
                  <a:pt x="929563" y="9144"/>
                </a:lnTo>
                <a:lnTo>
                  <a:pt x="934135" y="9144"/>
                </a:lnTo>
                <a:close/>
              </a:path>
              <a:path w="939164" h="652779">
                <a:moveTo>
                  <a:pt x="934135" y="643067"/>
                </a:moveTo>
                <a:lnTo>
                  <a:pt x="934135" y="9144"/>
                </a:lnTo>
                <a:lnTo>
                  <a:pt x="929563" y="9144"/>
                </a:lnTo>
                <a:lnTo>
                  <a:pt x="929563" y="643067"/>
                </a:lnTo>
                <a:lnTo>
                  <a:pt x="934135" y="643067"/>
                </a:lnTo>
                <a:close/>
              </a:path>
              <a:path w="939164" h="652779">
                <a:moveTo>
                  <a:pt x="934135" y="652211"/>
                </a:moveTo>
                <a:lnTo>
                  <a:pt x="934135" y="643067"/>
                </a:lnTo>
                <a:lnTo>
                  <a:pt x="929563" y="647639"/>
                </a:lnTo>
                <a:lnTo>
                  <a:pt x="929563" y="652211"/>
                </a:lnTo>
                <a:lnTo>
                  <a:pt x="934135" y="652211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4" name="object 144"/>
          <p:cNvSpPr/>
          <p:nvPr/>
        </p:nvSpPr>
        <p:spPr>
          <a:xfrm>
            <a:off x="3558515" y="4924758"/>
            <a:ext cx="1421" cy="27142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5" name="object 145"/>
          <p:cNvSpPr/>
          <p:nvPr/>
        </p:nvSpPr>
        <p:spPr>
          <a:xfrm>
            <a:off x="3016746" y="4857269"/>
            <a:ext cx="547500" cy="40380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6" name="object 146"/>
          <p:cNvSpPr/>
          <p:nvPr/>
        </p:nvSpPr>
        <p:spPr>
          <a:xfrm>
            <a:off x="3016747" y="5121671"/>
            <a:ext cx="547902" cy="71856"/>
          </a:xfrm>
          <a:custGeom>
            <a:avLst/>
            <a:gdLst/>
            <a:ahLst/>
            <a:cxnLst/>
            <a:rect l="l" t="t" r="r" b="b"/>
            <a:pathLst>
              <a:path w="581025" h="76200">
                <a:moveTo>
                  <a:pt x="580598" y="76200"/>
                </a:moveTo>
                <a:lnTo>
                  <a:pt x="580598" y="71628"/>
                </a:lnTo>
                <a:lnTo>
                  <a:pt x="577550" y="62484"/>
                </a:lnTo>
                <a:lnTo>
                  <a:pt x="544022" y="38100"/>
                </a:lnTo>
                <a:lnTo>
                  <a:pt x="493745" y="21336"/>
                </a:lnTo>
                <a:lnTo>
                  <a:pt x="451073" y="12192"/>
                </a:lnTo>
                <a:lnTo>
                  <a:pt x="402305" y="6096"/>
                </a:lnTo>
                <a:lnTo>
                  <a:pt x="347441" y="1443"/>
                </a:lnTo>
                <a:lnTo>
                  <a:pt x="320024" y="0"/>
                </a:lnTo>
                <a:lnTo>
                  <a:pt x="260588" y="0"/>
                </a:lnTo>
                <a:lnTo>
                  <a:pt x="205724" y="3048"/>
                </a:lnTo>
                <a:lnTo>
                  <a:pt x="129540" y="12192"/>
                </a:lnTo>
                <a:lnTo>
                  <a:pt x="86868" y="21336"/>
                </a:lnTo>
                <a:lnTo>
                  <a:pt x="38100" y="38100"/>
                </a:lnTo>
                <a:lnTo>
                  <a:pt x="30480" y="41148"/>
                </a:lnTo>
                <a:lnTo>
                  <a:pt x="24384" y="44196"/>
                </a:lnTo>
                <a:lnTo>
                  <a:pt x="19812" y="48768"/>
                </a:lnTo>
                <a:lnTo>
                  <a:pt x="10668" y="54864"/>
                </a:lnTo>
                <a:lnTo>
                  <a:pt x="6096" y="59436"/>
                </a:lnTo>
                <a:lnTo>
                  <a:pt x="4572" y="64008"/>
                </a:lnTo>
                <a:lnTo>
                  <a:pt x="1524" y="67056"/>
                </a:lnTo>
                <a:lnTo>
                  <a:pt x="0" y="71628"/>
                </a:lnTo>
                <a:lnTo>
                  <a:pt x="0" y="76200"/>
                </a:lnTo>
                <a:lnTo>
                  <a:pt x="9144" y="76200"/>
                </a:lnTo>
                <a:lnTo>
                  <a:pt x="9144" y="74676"/>
                </a:lnTo>
                <a:lnTo>
                  <a:pt x="10668" y="70104"/>
                </a:lnTo>
                <a:lnTo>
                  <a:pt x="10668" y="71628"/>
                </a:lnTo>
                <a:lnTo>
                  <a:pt x="12192" y="68580"/>
                </a:lnTo>
                <a:lnTo>
                  <a:pt x="15240" y="65532"/>
                </a:lnTo>
                <a:lnTo>
                  <a:pt x="16764" y="62484"/>
                </a:lnTo>
                <a:lnTo>
                  <a:pt x="21336" y="59436"/>
                </a:lnTo>
                <a:lnTo>
                  <a:pt x="24384" y="56388"/>
                </a:lnTo>
                <a:lnTo>
                  <a:pt x="30480" y="53340"/>
                </a:lnTo>
                <a:lnTo>
                  <a:pt x="35052" y="50292"/>
                </a:lnTo>
                <a:lnTo>
                  <a:pt x="41148" y="47244"/>
                </a:lnTo>
                <a:lnTo>
                  <a:pt x="89916" y="30480"/>
                </a:lnTo>
                <a:lnTo>
                  <a:pt x="132588" y="21336"/>
                </a:lnTo>
                <a:lnTo>
                  <a:pt x="179832" y="15240"/>
                </a:lnTo>
                <a:lnTo>
                  <a:pt x="205724" y="13716"/>
                </a:lnTo>
                <a:lnTo>
                  <a:pt x="233156" y="10668"/>
                </a:lnTo>
                <a:lnTo>
                  <a:pt x="262112" y="10668"/>
                </a:lnTo>
                <a:lnTo>
                  <a:pt x="291068" y="9144"/>
                </a:lnTo>
                <a:lnTo>
                  <a:pt x="320024" y="10668"/>
                </a:lnTo>
                <a:lnTo>
                  <a:pt x="347441" y="10668"/>
                </a:lnTo>
                <a:lnTo>
                  <a:pt x="374873" y="13716"/>
                </a:lnTo>
                <a:lnTo>
                  <a:pt x="400781" y="15240"/>
                </a:lnTo>
                <a:lnTo>
                  <a:pt x="449549" y="21336"/>
                </a:lnTo>
                <a:lnTo>
                  <a:pt x="492221" y="30480"/>
                </a:lnTo>
                <a:lnTo>
                  <a:pt x="539450" y="47244"/>
                </a:lnTo>
                <a:lnTo>
                  <a:pt x="568406" y="68580"/>
                </a:lnTo>
                <a:lnTo>
                  <a:pt x="571454" y="71628"/>
                </a:lnTo>
                <a:lnTo>
                  <a:pt x="571454" y="76200"/>
                </a:lnTo>
                <a:lnTo>
                  <a:pt x="580598" y="76200"/>
                </a:lnTo>
                <a:close/>
              </a:path>
              <a:path w="581025" h="76200">
                <a:moveTo>
                  <a:pt x="10668" y="73152"/>
                </a:moveTo>
                <a:lnTo>
                  <a:pt x="9144" y="74676"/>
                </a:lnTo>
                <a:lnTo>
                  <a:pt x="9144" y="76200"/>
                </a:lnTo>
                <a:lnTo>
                  <a:pt x="10668" y="73152"/>
                </a:lnTo>
                <a:close/>
              </a:path>
              <a:path w="581025" h="76200">
                <a:moveTo>
                  <a:pt x="571454" y="74676"/>
                </a:moveTo>
                <a:lnTo>
                  <a:pt x="571454" y="71628"/>
                </a:lnTo>
                <a:lnTo>
                  <a:pt x="569930" y="70104"/>
                </a:lnTo>
                <a:lnTo>
                  <a:pt x="571454" y="74676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7" name="object 147"/>
          <p:cNvSpPr/>
          <p:nvPr/>
        </p:nvSpPr>
        <p:spPr>
          <a:xfrm>
            <a:off x="3016747" y="4852958"/>
            <a:ext cx="547902" cy="412574"/>
          </a:xfrm>
          <a:custGeom>
            <a:avLst/>
            <a:gdLst/>
            <a:ahLst/>
            <a:cxnLst/>
            <a:rect l="l" t="t" r="r" b="b"/>
            <a:pathLst>
              <a:path w="581025" h="437514">
                <a:moveTo>
                  <a:pt x="580598" y="365729"/>
                </a:moveTo>
                <a:lnTo>
                  <a:pt x="580598" y="70104"/>
                </a:lnTo>
                <a:lnTo>
                  <a:pt x="579074" y="67056"/>
                </a:lnTo>
                <a:lnTo>
                  <a:pt x="579074" y="65532"/>
                </a:lnTo>
                <a:lnTo>
                  <a:pt x="577550" y="62484"/>
                </a:lnTo>
                <a:lnTo>
                  <a:pt x="574502" y="57912"/>
                </a:lnTo>
                <a:lnTo>
                  <a:pt x="569930" y="54864"/>
                </a:lnTo>
                <a:lnTo>
                  <a:pt x="566882" y="50292"/>
                </a:lnTo>
                <a:lnTo>
                  <a:pt x="562310" y="47244"/>
                </a:lnTo>
                <a:lnTo>
                  <a:pt x="550118" y="41148"/>
                </a:lnTo>
                <a:lnTo>
                  <a:pt x="544022" y="36576"/>
                </a:lnTo>
                <a:lnTo>
                  <a:pt x="528797" y="32004"/>
                </a:lnTo>
                <a:lnTo>
                  <a:pt x="512033" y="25908"/>
                </a:lnTo>
                <a:lnTo>
                  <a:pt x="493745" y="21336"/>
                </a:lnTo>
                <a:lnTo>
                  <a:pt x="473933" y="15240"/>
                </a:lnTo>
                <a:lnTo>
                  <a:pt x="451073" y="12192"/>
                </a:lnTo>
                <a:lnTo>
                  <a:pt x="426689" y="7620"/>
                </a:lnTo>
                <a:lnTo>
                  <a:pt x="402305" y="4572"/>
                </a:lnTo>
                <a:lnTo>
                  <a:pt x="374873" y="2963"/>
                </a:lnTo>
                <a:lnTo>
                  <a:pt x="348965" y="1524"/>
                </a:lnTo>
                <a:lnTo>
                  <a:pt x="320024" y="0"/>
                </a:lnTo>
                <a:lnTo>
                  <a:pt x="260588" y="0"/>
                </a:lnTo>
                <a:lnTo>
                  <a:pt x="178308" y="4572"/>
                </a:lnTo>
                <a:lnTo>
                  <a:pt x="153924" y="7620"/>
                </a:lnTo>
                <a:lnTo>
                  <a:pt x="129540" y="12192"/>
                </a:lnTo>
                <a:lnTo>
                  <a:pt x="108204" y="15240"/>
                </a:lnTo>
                <a:lnTo>
                  <a:pt x="86868" y="21336"/>
                </a:lnTo>
                <a:lnTo>
                  <a:pt x="68580" y="25908"/>
                </a:lnTo>
                <a:lnTo>
                  <a:pt x="51816" y="32004"/>
                </a:lnTo>
                <a:lnTo>
                  <a:pt x="38100" y="38100"/>
                </a:lnTo>
                <a:lnTo>
                  <a:pt x="30480" y="41148"/>
                </a:lnTo>
                <a:lnTo>
                  <a:pt x="24384" y="44196"/>
                </a:lnTo>
                <a:lnTo>
                  <a:pt x="15240" y="50292"/>
                </a:lnTo>
                <a:lnTo>
                  <a:pt x="10668" y="54864"/>
                </a:lnTo>
                <a:lnTo>
                  <a:pt x="6096" y="57912"/>
                </a:lnTo>
                <a:lnTo>
                  <a:pt x="4572" y="62484"/>
                </a:lnTo>
                <a:lnTo>
                  <a:pt x="1524" y="65532"/>
                </a:lnTo>
                <a:lnTo>
                  <a:pt x="1524" y="67056"/>
                </a:lnTo>
                <a:lnTo>
                  <a:pt x="0" y="70104"/>
                </a:lnTo>
                <a:lnTo>
                  <a:pt x="0" y="365729"/>
                </a:lnTo>
                <a:lnTo>
                  <a:pt x="1524" y="370301"/>
                </a:lnTo>
                <a:lnTo>
                  <a:pt x="7620" y="379445"/>
                </a:lnTo>
                <a:lnTo>
                  <a:pt x="9144" y="380969"/>
                </a:lnTo>
                <a:lnTo>
                  <a:pt x="9144" y="73152"/>
                </a:lnTo>
                <a:lnTo>
                  <a:pt x="12192" y="67056"/>
                </a:lnTo>
                <a:lnTo>
                  <a:pt x="15240" y="64008"/>
                </a:lnTo>
                <a:lnTo>
                  <a:pt x="16764" y="60960"/>
                </a:lnTo>
                <a:lnTo>
                  <a:pt x="21336" y="57912"/>
                </a:lnTo>
                <a:lnTo>
                  <a:pt x="24384" y="54864"/>
                </a:lnTo>
                <a:lnTo>
                  <a:pt x="30480" y="51816"/>
                </a:lnTo>
                <a:lnTo>
                  <a:pt x="35052" y="48768"/>
                </a:lnTo>
                <a:lnTo>
                  <a:pt x="71628" y="35052"/>
                </a:lnTo>
                <a:lnTo>
                  <a:pt x="109728" y="25908"/>
                </a:lnTo>
                <a:lnTo>
                  <a:pt x="155448" y="18288"/>
                </a:lnTo>
                <a:lnTo>
                  <a:pt x="205724" y="12192"/>
                </a:lnTo>
                <a:lnTo>
                  <a:pt x="260588" y="9224"/>
                </a:lnTo>
                <a:lnTo>
                  <a:pt x="320024" y="9144"/>
                </a:lnTo>
                <a:lnTo>
                  <a:pt x="374873" y="12192"/>
                </a:lnTo>
                <a:lnTo>
                  <a:pt x="426689" y="18288"/>
                </a:lnTo>
                <a:lnTo>
                  <a:pt x="492221" y="30480"/>
                </a:lnTo>
                <a:lnTo>
                  <a:pt x="539450" y="45720"/>
                </a:lnTo>
                <a:lnTo>
                  <a:pt x="568406" y="67056"/>
                </a:lnTo>
                <a:lnTo>
                  <a:pt x="571454" y="70104"/>
                </a:lnTo>
                <a:lnTo>
                  <a:pt x="571454" y="382493"/>
                </a:lnTo>
                <a:lnTo>
                  <a:pt x="574502" y="377921"/>
                </a:lnTo>
                <a:lnTo>
                  <a:pt x="577550" y="374873"/>
                </a:lnTo>
                <a:lnTo>
                  <a:pt x="580598" y="365729"/>
                </a:lnTo>
                <a:close/>
              </a:path>
              <a:path w="581025" h="437514">
                <a:moveTo>
                  <a:pt x="10668" y="73152"/>
                </a:moveTo>
                <a:lnTo>
                  <a:pt x="9144" y="73152"/>
                </a:lnTo>
                <a:lnTo>
                  <a:pt x="9144" y="76200"/>
                </a:lnTo>
                <a:lnTo>
                  <a:pt x="10668" y="73152"/>
                </a:lnTo>
                <a:close/>
              </a:path>
              <a:path w="581025" h="437514">
                <a:moveTo>
                  <a:pt x="10668" y="364205"/>
                </a:moveTo>
                <a:lnTo>
                  <a:pt x="9144" y="361157"/>
                </a:lnTo>
                <a:lnTo>
                  <a:pt x="9144" y="364205"/>
                </a:lnTo>
                <a:lnTo>
                  <a:pt x="10668" y="364205"/>
                </a:lnTo>
                <a:close/>
              </a:path>
              <a:path w="581025" h="437514">
                <a:moveTo>
                  <a:pt x="571454" y="382493"/>
                </a:moveTo>
                <a:lnTo>
                  <a:pt x="571454" y="367253"/>
                </a:lnTo>
                <a:lnTo>
                  <a:pt x="568406" y="370301"/>
                </a:lnTo>
                <a:lnTo>
                  <a:pt x="566882" y="373349"/>
                </a:lnTo>
                <a:lnTo>
                  <a:pt x="560786" y="379445"/>
                </a:lnTo>
                <a:lnTo>
                  <a:pt x="551642" y="385541"/>
                </a:lnTo>
                <a:lnTo>
                  <a:pt x="539450" y="391637"/>
                </a:lnTo>
                <a:lnTo>
                  <a:pt x="525749" y="396209"/>
                </a:lnTo>
                <a:lnTo>
                  <a:pt x="508985" y="402305"/>
                </a:lnTo>
                <a:lnTo>
                  <a:pt x="470885" y="411449"/>
                </a:lnTo>
                <a:lnTo>
                  <a:pt x="426689" y="419069"/>
                </a:lnTo>
                <a:lnTo>
                  <a:pt x="374873" y="425165"/>
                </a:lnTo>
                <a:lnTo>
                  <a:pt x="320024" y="428213"/>
                </a:lnTo>
                <a:lnTo>
                  <a:pt x="260588" y="428133"/>
                </a:lnTo>
                <a:lnTo>
                  <a:pt x="205724" y="425165"/>
                </a:lnTo>
                <a:lnTo>
                  <a:pt x="131064" y="416021"/>
                </a:lnTo>
                <a:lnTo>
                  <a:pt x="89916" y="406877"/>
                </a:lnTo>
                <a:lnTo>
                  <a:pt x="54864" y="396209"/>
                </a:lnTo>
                <a:lnTo>
                  <a:pt x="41148" y="391637"/>
                </a:lnTo>
                <a:lnTo>
                  <a:pt x="28956" y="385541"/>
                </a:lnTo>
                <a:lnTo>
                  <a:pt x="24384" y="382493"/>
                </a:lnTo>
                <a:lnTo>
                  <a:pt x="21336" y="379445"/>
                </a:lnTo>
                <a:lnTo>
                  <a:pt x="16764" y="376397"/>
                </a:lnTo>
                <a:lnTo>
                  <a:pt x="13716" y="373349"/>
                </a:lnTo>
                <a:lnTo>
                  <a:pt x="9144" y="364205"/>
                </a:lnTo>
                <a:lnTo>
                  <a:pt x="9144" y="380969"/>
                </a:lnTo>
                <a:lnTo>
                  <a:pt x="15240" y="387065"/>
                </a:lnTo>
                <a:lnTo>
                  <a:pt x="24384" y="393161"/>
                </a:lnTo>
                <a:lnTo>
                  <a:pt x="30480" y="396209"/>
                </a:lnTo>
                <a:lnTo>
                  <a:pt x="38100" y="399257"/>
                </a:lnTo>
                <a:lnTo>
                  <a:pt x="51816" y="405353"/>
                </a:lnTo>
                <a:lnTo>
                  <a:pt x="129540" y="425165"/>
                </a:lnTo>
                <a:lnTo>
                  <a:pt x="178308" y="431261"/>
                </a:lnTo>
                <a:lnTo>
                  <a:pt x="233156" y="435833"/>
                </a:lnTo>
                <a:lnTo>
                  <a:pt x="320024" y="437357"/>
                </a:lnTo>
                <a:lnTo>
                  <a:pt x="348965" y="435833"/>
                </a:lnTo>
                <a:lnTo>
                  <a:pt x="428213" y="428213"/>
                </a:lnTo>
                <a:lnTo>
                  <a:pt x="473933" y="420593"/>
                </a:lnTo>
                <a:lnTo>
                  <a:pt x="512033" y="411449"/>
                </a:lnTo>
                <a:lnTo>
                  <a:pt x="562310" y="390113"/>
                </a:lnTo>
                <a:lnTo>
                  <a:pt x="566882" y="385541"/>
                </a:lnTo>
                <a:lnTo>
                  <a:pt x="571454" y="382493"/>
                </a:lnTo>
                <a:close/>
              </a:path>
              <a:path w="581025" h="437514">
                <a:moveTo>
                  <a:pt x="571454" y="73152"/>
                </a:moveTo>
                <a:lnTo>
                  <a:pt x="571454" y="70104"/>
                </a:lnTo>
                <a:lnTo>
                  <a:pt x="569930" y="70104"/>
                </a:lnTo>
                <a:lnTo>
                  <a:pt x="571454" y="73152"/>
                </a:lnTo>
                <a:close/>
              </a:path>
              <a:path w="581025" h="437514">
                <a:moveTo>
                  <a:pt x="571454" y="367253"/>
                </a:moveTo>
                <a:lnTo>
                  <a:pt x="571454" y="364205"/>
                </a:lnTo>
                <a:lnTo>
                  <a:pt x="569930" y="367253"/>
                </a:lnTo>
                <a:lnTo>
                  <a:pt x="571454" y="367253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8" name="object 148"/>
          <p:cNvSpPr/>
          <p:nvPr/>
        </p:nvSpPr>
        <p:spPr>
          <a:xfrm>
            <a:off x="3086374" y="3851450"/>
            <a:ext cx="229121" cy="6315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9" name="object 149"/>
          <p:cNvSpPr/>
          <p:nvPr/>
        </p:nvSpPr>
        <p:spPr>
          <a:xfrm>
            <a:off x="2814429" y="3780951"/>
            <a:ext cx="548348" cy="13796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0" name="object 150"/>
          <p:cNvSpPr/>
          <p:nvPr/>
        </p:nvSpPr>
        <p:spPr>
          <a:xfrm>
            <a:off x="2814429" y="3780952"/>
            <a:ext cx="548501" cy="138323"/>
          </a:xfrm>
          <a:custGeom>
            <a:avLst/>
            <a:gdLst/>
            <a:ahLst/>
            <a:cxnLst/>
            <a:rect l="l" t="t" r="r" b="b"/>
            <a:pathLst>
              <a:path w="581660" h="146685">
                <a:moveTo>
                  <a:pt x="581497" y="0"/>
                </a:moveTo>
                <a:lnTo>
                  <a:pt x="571134" y="0"/>
                </a:lnTo>
                <a:lnTo>
                  <a:pt x="571134" y="12192"/>
                </a:lnTo>
                <a:lnTo>
                  <a:pt x="568086" y="18288"/>
                </a:lnTo>
                <a:lnTo>
                  <a:pt x="566562" y="25908"/>
                </a:lnTo>
                <a:lnTo>
                  <a:pt x="563514" y="32004"/>
                </a:lnTo>
                <a:lnTo>
                  <a:pt x="558942" y="38100"/>
                </a:lnTo>
                <a:lnTo>
                  <a:pt x="555894" y="44196"/>
                </a:lnTo>
                <a:lnTo>
                  <a:pt x="549798" y="50292"/>
                </a:lnTo>
                <a:lnTo>
                  <a:pt x="545226" y="56388"/>
                </a:lnTo>
                <a:lnTo>
                  <a:pt x="539130" y="62484"/>
                </a:lnTo>
                <a:lnTo>
                  <a:pt x="490377" y="94488"/>
                </a:lnTo>
                <a:lnTo>
                  <a:pt x="449229" y="112776"/>
                </a:lnTo>
                <a:lnTo>
                  <a:pt x="400461" y="124968"/>
                </a:lnTo>
                <a:lnTo>
                  <a:pt x="347136" y="134112"/>
                </a:lnTo>
                <a:lnTo>
                  <a:pt x="319704" y="135636"/>
                </a:lnTo>
                <a:lnTo>
                  <a:pt x="261792" y="135636"/>
                </a:lnTo>
                <a:lnTo>
                  <a:pt x="206928" y="129540"/>
                </a:lnTo>
                <a:lnTo>
                  <a:pt x="155127" y="118872"/>
                </a:lnTo>
                <a:lnTo>
                  <a:pt x="110931" y="103632"/>
                </a:lnTo>
                <a:lnTo>
                  <a:pt x="72831" y="85344"/>
                </a:lnTo>
                <a:lnTo>
                  <a:pt x="42351" y="62484"/>
                </a:lnTo>
                <a:lnTo>
                  <a:pt x="31699" y="50292"/>
                </a:lnTo>
                <a:lnTo>
                  <a:pt x="25603" y="44196"/>
                </a:lnTo>
                <a:lnTo>
                  <a:pt x="22555" y="38100"/>
                </a:lnTo>
                <a:lnTo>
                  <a:pt x="17983" y="32004"/>
                </a:lnTo>
                <a:lnTo>
                  <a:pt x="14935" y="24384"/>
                </a:lnTo>
                <a:lnTo>
                  <a:pt x="11887" y="12192"/>
                </a:lnTo>
                <a:lnTo>
                  <a:pt x="10363" y="4572"/>
                </a:lnTo>
                <a:lnTo>
                  <a:pt x="10363" y="0"/>
                </a:lnTo>
                <a:lnTo>
                  <a:pt x="0" y="0"/>
                </a:lnTo>
                <a:lnTo>
                  <a:pt x="4267" y="21336"/>
                </a:lnTo>
                <a:lnTo>
                  <a:pt x="10363" y="36576"/>
                </a:lnTo>
                <a:lnTo>
                  <a:pt x="13411" y="42672"/>
                </a:lnTo>
                <a:lnTo>
                  <a:pt x="19507" y="50292"/>
                </a:lnTo>
                <a:lnTo>
                  <a:pt x="24079" y="56388"/>
                </a:lnTo>
                <a:lnTo>
                  <a:pt x="68259" y="92964"/>
                </a:lnTo>
                <a:lnTo>
                  <a:pt x="129219" y="121920"/>
                </a:lnTo>
                <a:lnTo>
                  <a:pt x="179511" y="134112"/>
                </a:lnTo>
                <a:lnTo>
                  <a:pt x="232836" y="143256"/>
                </a:lnTo>
                <a:lnTo>
                  <a:pt x="290748" y="146304"/>
                </a:lnTo>
                <a:lnTo>
                  <a:pt x="348660" y="143256"/>
                </a:lnTo>
                <a:lnTo>
                  <a:pt x="403509" y="134112"/>
                </a:lnTo>
                <a:lnTo>
                  <a:pt x="452277" y="120396"/>
                </a:lnTo>
                <a:lnTo>
                  <a:pt x="494949" y="103632"/>
                </a:lnTo>
                <a:lnTo>
                  <a:pt x="531525" y="82296"/>
                </a:lnTo>
                <a:lnTo>
                  <a:pt x="557418" y="56388"/>
                </a:lnTo>
                <a:lnTo>
                  <a:pt x="563514" y="50292"/>
                </a:lnTo>
                <a:lnTo>
                  <a:pt x="568086" y="42672"/>
                </a:lnTo>
                <a:lnTo>
                  <a:pt x="572658" y="36576"/>
                </a:lnTo>
                <a:lnTo>
                  <a:pt x="575706" y="28956"/>
                </a:lnTo>
                <a:lnTo>
                  <a:pt x="577230" y="21336"/>
                </a:lnTo>
                <a:lnTo>
                  <a:pt x="580278" y="13716"/>
                </a:lnTo>
                <a:lnTo>
                  <a:pt x="580278" y="6096"/>
                </a:lnTo>
                <a:lnTo>
                  <a:pt x="581497" y="0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1" name="object 151"/>
          <p:cNvSpPr/>
          <p:nvPr/>
        </p:nvSpPr>
        <p:spPr>
          <a:xfrm>
            <a:off x="3151836" y="3842748"/>
            <a:ext cx="547500" cy="27302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2" name="object 152"/>
          <p:cNvSpPr/>
          <p:nvPr/>
        </p:nvSpPr>
        <p:spPr>
          <a:xfrm>
            <a:off x="3151836" y="3842748"/>
            <a:ext cx="547902" cy="277843"/>
          </a:xfrm>
          <a:custGeom>
            <a:avLst/>
            <a:gdLst/>
            <a:ahLst/>
            <a:cxnLst/>
            <a:rect l="l" t="t" r="r" b="b"/>
            <a:pathLst>
              <a:path w="581025" h="294639">
                <a:moveTo>
                  <a:pt x="580598" y="153908"/>
                </a:moveTo>
                <a:lnTo>
                  <a:pt x="580598" y="138668"/>
                </a:lnTo>
                <a:lnTo>
                  <a:pt x="577550" y="123428"/>
                </a:lnTo>
                <a:lnTo>
                  <a:pt x="571454" y="108188"/>
                </a:lnTo>
                <a:lnTo>
                  <a:pt x="566882" y="102092"/>
                </a:lnTo>
                <a:lnTo>
                  <a:pt x="562310" y="94488"/>
                </a:lnTo>
                <a:lnTo>
                  <a:pt x="530306" y="62484"/>
                </a:lnTo>
                <a:lnTo>
                  <a:pt x="493730" y="41148"/>
                </a:lnTo>
                <a:lnTo>
                  <a:pt x="428198" y="16764"/>
                </a:lnTo>
                <a:lnTo>
                  <a:pt x="376397" y="6096"/>
                </a:lnTo>
                <a:lnTo>
                  <a:pt x="320009" y="0"/>
                </a:lnTo>
                <a:lnTo>
                  <a:pt x="260573" y="0"/>
                </a:lnTo>
                <a:lnTo>
                  <a:pt x="204185" y="6096"/>
                </a:lnTo>
                <a:lnTo>
                  <a:pt x="152384" y="16764"/>
                </a:lnTo>
                <a:lnTo>
                  <a:pt x="106664" y="32004"/>
                </a:lnTo>
                <a:lnTo>
                  <a:pt x="67040" y="51816"/>
                </a:lnTo>
                <a:lnTo>
                  <a:pt x="50276" y="64008"/>
                </a:lnTo>
                <a:lnTo>
                  <a:pt x="35052" y="74676"/>
                </a:lnTo>
                <a:lnTo>
                  <a:pt x="28956" y="82296"/>
                </a:lnTo>
                <a:lnTo>
                  <a:pt x="22860" y="88392"/>
                </a:lnTo>
                <a:lnTo>
                  <a:pt x="18288" y="94488"/>
                </a:lnTo>
                <a:lnTo>
                  <a:pt x="9144" y="109712"/>
                </a:lnTo>
                <a:lnTo>
                  <a:pt x="6096" y="115808"/>
                </a:lnTo>
                <a:lnTo>
                  <a:pt x="3048" y="123428"/>
                </a:lnTo>
                <a:lnTo>
                  <a:pt x="0" y="138668"/>
                </a:lnTo>
                <a:lnTo>
                  <a:pt x="0" y="155432"/>
                </a:lnTo>
                <a:lnTo>
                  <a:pt x="3048" y="170672"/>
                </a:lnTo>
                <a:lnTo>
                  <a:pt x="6096" y="178292"/>
                </a:lnTo>
                <a:lnTo>
                  <a:pt x="9144" y="184388"/>
                </a:lnTo>
                <a:lnTo>
                  <a:pt x="9144" y="140192"/>
                </a:lnTo>
                <a:lnTo>
                  <a:pt x="10668" y="132572"/>
                </a:lnTo>
                <a:lnTo>
                  <a:pt x="12192" y="126476"/>
                </a:lnTo>
                <a:lnTo>
                  <a:pt x="15240" y="120380"/>
                </a:lnTo>
                <a:lnTo>
                  <a:pt x="18288" y="112760"/>
                </a:lnTo>
                <a:lnTo>
                  <a:pt x="42656" y="82296"/>
                </a:lnTo>
                <a:lnTo>
                  <a:pt x="73136" y="59436"/>
                </a:lnTo>
                <a:lnTo>
                  <a:pt x="111236" y="41148"/>
                </a:lnTo>
                <a:lnTo>
                  <a:pt x="155432" y="25908"/>
                </a:lnTo>
                <a:lnTo>
                  <a:pt x="205709" y="15240"/>
                </a:lnTo>
                <a:lnTo>
                  <a:pt x="262097" y="9144"/>
                </a:lnTo>
                <a:lnTo>
                  <a:pt x="320009" y="9144"/>
                </a:lnTo>
                <a:lnTo>
                  <a:pt x="374873" y="15240"/>
                </a:lnTo>
                <a:lnTo>
                  <a:pt x="425150" y="25908"/>
                </a:lnTo>
                <a:lnTo>
                  <a:pt x="470870" y="41148"/>
                </a:lnTo>
                <a:lnTo>
                  <a:pt x="508970" y="60960"/>
                </a:lnTo>
                <a:lnTo>
                  <a:pt x="550118" y="94488"/>
                </a:lnTo>
                <a:lnTo>
                  <a:pt x="562310" y="114284"/>
                </a:lnTo>
                <a:lnTo>
                  <a:pt x="568406" y="126476"/>
                </a:lnTo>
                <a:lnTo>
                  <a:pt x="569930" y="134096"/>
                </a:lnTo>
                <a:lnTo>
                  <a:pt x="571454" y="140192"/>
                </a:lnTo>
                <a:lnTo>
                  <a:pt x="571454" y="184388"/>
                </a:lnTo>
                <a:lnTo>
                  <a:pt x="577550" y="169148"/>
                </a:lnTo>
                <a:lnTo>
                  <a:pt x="580598" y="153908"/>
                </a:lnTo>
                <a:close/>
              </a:path>
              <a:path w="581025" h="294639">
                <a:moveTo>
                  <a:pt x="571454" y="184388"/>
                </a:moveTo>
                <a:lnTo>
                  <a:pt x="571454" y="153908"/>
                </a:lnTo>
                <a:lnTo>
                  <a:pt x="569930" y="161528"/>
                </a:lnTo>
                <a:lnTo>
                  <a:pt x="568406" y="167624"/>
                </a:lnTo>
                <a:lnTo>
                  <a:pt x="565358" y="173720"/>
                </a:lnTo>
                <a:lnTo>
                  <a:pt x="562310" y="181340"/>
                </a:lnTo>
                <a:lnTo>
                  <a:pt x="559262" y="187436"/>
                </a:lnTo>
                <a:lnTo>
                  <a:pt x="524210" y="222488"/>
                </a:lnTo>
                <a:lnTo>
                  <a:pt x="490682" y="243809"/>
                </a:lnTo>
                <a:lnTo>
                  <a:pt x="448010" y="260573"/>
                </a:lnTo>
                <a:lnTo>
                  <a:pt x="400766" y="274289"/>
                </a:lnTo>
                <a:lnTo>
                  <a:pt x="347441" y="281909"/>
                </a:lnTo>
                <a:lnTo>
                  <a:pt x="318485" y="284957"/>
                </a:lnTo>
                <a:lnTo>
                  <a:pt x="260573" y="284957"/>
                </a:lnTo>
                <a:lnTo>
                  <a:pt x="205709" y="278861"/>
                </a:lnTo>
                <a:lnTo>
                  <a:pt x="155432" y="268193"/>
                </a:lnTo>
                <a:lnTo>
                  <a:pt x="109712" y="252953"/>
                </a:lnTo>
                <a:lnTo>
                  <a:pt x="71612" y="233156"/>
                </a:lnTo>
                <a:lnTo>
                  <a:pt x="30480" y="199628"/>
                </a:lnTo>
                <a:lnTo>
                  <a:pt x="18288" y="179816"/>
                </a:lnTo>
                <a:lnTo>
                  <a:pt x="12192" y="167624"/>
                </a:lnTo>
                <a:lnTo>
                  <a:pt x="10668" y="160004"/>
                </a:lnTo>
                <a:lnTo>
                  <a:pt x="9144" y="153908"/>
                </a:lnTo>
                <a:lnTo>
                  <a:pt x="9144" y="184388"/>
                </a:lnTo>
                <a:lnTo>
                  <a:pt x="36576" y="219440"/>
                </a:lnTo>
                <a:lnTo>
                  <a:pt x="86852" y="252953"/>
                </a:lnTo>
                <a:lnTo>
                  <a:pt x="152384" y="277337"/>
                </a:lnTo>
                <a:lnTo>
                  <a:pt x="204185" y="288005"/>
                </a:lnTo>
                <a:lnTo>
                  <a:pt x="260573" y="294101"/>
                </a:lnTo>
                <a:lnTo>
                  <a:pt x="320009" y="294101"/>
                </a:lnTo>
                <a:lnTo>
                  <a:pt x="376397" y="288005"/>
                </a:lnTo>
                <a:lnTo>
                  <a:pt x="428198" y="277337"/>
                </a:lnTo>
                <a:lnTo>
                  <a:pt x="473918" y="262097"/>
                </a:lnTo>
                <a:lnTo>
                  <a:pt x="513542" y="242300"/>
                </a:lnTo>
                <a:lnTo>
                  <a:pt x="545546" y="217916"/>
                </a:lnTo>
                <a:lnTo>
                  <a:pt x="562310" y="198104"/>
                </a:lnTo>
                <a:lnTo>
                  <a:pt x="566882" y="192008"/>
                </a:lnTo>
                <a:lnTo>
                  <a:pt x="571454" y="184388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3" name="object 153"/>
          <p:cNvSpPr txBox="1"/>
          <p:nvPr/>
        </p:nvSpPr>
        <p:spPr>
          <a:xfrm>
            <a:off x="2904672" y="3733166"/>
            <a:ext cx="704788" cy="1906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815">
              <a:lnSpc>
                <a:spcPts val="806"/>
              </a:lnSpc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  <a:p>
            <a:pPr marL="430541">
              <a:spcBef>
                <a:spcPts val="575"/>
              </a:spcBef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  <a:p>
            <a:pPr marL="202395" indent="-202995">
              <a:lnSpc>
                <a:spcPts val="4244"/>
              </a:lnSpc>
              <a:spcBef>
                <a:spcPts val="575"/>
              </a:spcBef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47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320" b="1" spc="-179" dirty="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2612959" y="3780952"/>
            <a:ext cx="1019158" cy="1831132"/>
          </a:xfrm>
          <a:custGeom>
            <a:avLst/>
            <a:gdLst/>
            <a:ahLst/>
            <a:cxnLst/>
            <a:rect l="l" t="t" r="r" b="b"/>
            <a:pathLst>
              <a:path w="1080770" h="1941829">
                <a:moveTo>
                  <a:pt x="9144" y="1941423"/>
                </a:moveTo>
                <a:lnTo>
                  <a:pt x="9144" y="1936851"/>
                </a:lnTo>
                <a:lnTo>
                  <a:pt x="4571" y="1936851"/>
                </a:lnTo>
                <a:lnTo>
                  <a:pt x="4571" y="0"/>
                </a:lnTo>
                <a:lnTo>
                  <a:pt x="0" y="0"/>
                </a:lnTo>
                <a:lnTo>
                  <a:pt x="0" y="1936851"/>
                </a:lnTo>
                <a:lnTo>
                  <a:pt x="1524" y="1939899"/>
                </a:lnTo>
                <a:lnTo>
                  <a:pt x="4571" y="1941423"/>
                </a:lnTo>
                <a:lnTo>
                  <a:pt x="9144" y="1941423"/>
                </a:lnTo>
                <a:close/>
              </a:path>
              <a:path w="1080770" h="1941829">
                <a:moveTo>
                  <a:pt x="1080424" y="1936851"/>
                </a:moveTo>
                <a:lnTo>
                  <a:pt x="9143" y="1936851"/>
                </a:lnTo>
                <a:lnTo>
                  <a:pt x="9144" y="1941423"/>
                </a:lnTo>
                <a:lnTo>
                  <a:pt x="1075852" y="1941423"/>
                </a:lnTo>
                <a:lnTo>
                  <a:pt x="1078900" y="1939899"/>
                </a:lnTo>
                <a:lnTo>
                  <a:pt x="1080424" y="1936851"/>
                </a:lnTo>
                <a:close/>
              </a:path>
              <a:path w="1080770" h="1941829">
                <a:moveTo>
                  <a:pt x="1080424" y="1936851"/>
                </a:moveTo>
                <a:lnTo>
                  <a:pt x="1080424" y="0"/>
                </a:lnTo>
                <a:lnTo>
                  <a:pt x="1075852" y="0"/>
                </a:lnTo>
                <a:lnTo>
                  <a:pt x="1075852" y="1936851"/>
                </a:lnTo>
                <a:lnTo>
                  <a:pt x="1080424" y="1936851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5" name="object 155"/>
          <p:cNvSpPr/>
          <p:nvPr/>
        </p:nvSpPr>
        <p:spPr>
          <a:xfrm>
            <a:off x="3492407" y="3780952"/>
            <a:ext cx="135329" cy="1826940"/>
          </a:xfrm>
          <a:custGeom>
            <a:avLst/>
            <a:gdLst/>
            <a:ahLst/>
            <a:cxnLst/>
            <a:rect l="l" t="t" r="r" b="b"/>
            <a:pathLst>
              <a:path w="143510" h="1937385">
                <a:moveTo>
                  <a:pt x="0" y="1936851"/>
                </a:moveTo>
                <a:lnTo>
                  <a:pt x="143240" y="1936851"/>
                </a:lnTo>
                <a:lnTo>
                  <a:pt x="143240" y="0"/>
                </a:lnTo>
                <a:lnTo>
                  <a:pt x="0" y="0"/>
                </a:lnTo>
                <a:lnTo>
                  <a:pt x="0" y="193685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6" name="object 156"/>
          <p:cNvSpPr/>
          <p:nvPr/>
        </p:nvSpPr>
        <p:spPr>
          <a:xfrm>
            <a:off x="2612959" y="3780952"/>
            <a:ext cx="1019158" cy="1831132"/>
          </a:xfrm>
          <a:custGeom>
            <a:avLst/>
            <a:gdLst/>
            <a:ahLst/>
            <a:cxnLst/>
            <a:rect l="l" t="t" r="r" b="b"/>
            <a:pathLst>
              <a:path w="1080770" h="1941829">
                <a:moveTo>
                  <a:pt x="9144" y="1932279"/>
                </a:moveTo>
                <a:lnTo>
                  <a:pt x="9144" y="0"/>
                </a:lnTo>
                <a:lnTo>
                  <a:pt x="0" y="0"/>
                </a:lnTo>
                <a:lnTo>
                  <a:pt x="0" y="1936851"/>
                </a:lnTo>
                <a:lnTo>
                  <a:pt x="1524" y="1939899"/>
                </a:lnTo>
                <a:lnTo>
                  <a:pt x="4572" y="1941423"/>
                </a:lnTo>
                <a:lnTo>
                  <a:pt x="4572" y="1932279"/>
                </a:lnTo>
                <a:lnTo>
                  <a:pt x="9144" y="1932279"/>
                </a:lnTo>
                <a:close/>
              </a:path>
              <a:path w="1080770" h="1941829">
                <a:moveTo>
                  <a:pt x="1075852" y="1932279"/>
                </a:moveTo>
                <a:lnTo>
                  <a:pt x="4572" y="1932279"/>
                </a:lnTo>
                <a:lnTo>
                  <a:pt x="9144" y="1936851"/>
                </a:lnTo>
                <a:lnTo>
                  <a:pt x="9144" y="1941423"/>
                </a:lnTo>
                <a:lnTo>
                  <a:pt x="1071280" y="1941423"/>
                </a:lnTo>
                <a:lnTo>
                  <a:pt x="1071280" y="1936851"/>
                </a:lnTo>
                <a:lnTo>
                  <a:pt x="1075852" y="1932279"/>
                </a:lnTo>
                <a:close/>
              </a:path>
              <a:path w="1080770" h="1941829">
                <a:moveTo>
                  <a:pt x="9144" y="1941423"/>
                </a:moveTo>
                <a:lnTo>
                  <a:pt x="9144" y="1936851"/>
                </a:lnTo>
                <a:lnTo>
                  <a:pt x="4572" y="1932279"/>
                </a:lnTo>
                <a:lnTo>
                  <a:pt x="4572" y="1941423"/>
                </a:lnTo>
                <a:lnTo>
                  <a:pt x="9144" y="1941423"/>
                </a:lnTo>
                <a:close/>
              </a:path>
              <a:path w="1080770" h="1941829">
                <a:moveTo>
                  <a:pt x="1080424" y="1936851"/>
                </a:moveTo>
                <a:lnTo>
                  <a:pt x="1080424" y="0"/>
                </a:lnTo>
                <a:lnTo>
                  <a:pt x="1071280" y="0"/>
                </a:lnTo>
                <a:lnTo>
                  <a:pt x="1071280" y="1932279"/>
                </a:lnTo>
                <a:lnTo>
                  <a:pt x="1075852" y="1932279"/>
                </a:lnTo>
                <a:lnTo>
                  <a:pt x="1075852" y="1941423"/>
                </a:lnTo>
                <a:lnTo>
                  <a:pt x="1078900" y="1939899"/>
                </a:lnTo>
                <a:lnTo>
                  <a:pt x="1080424" y="1936851"/>
                </a:lnTo>
                <a:close/>
              </a:path>
              <a:path w="1080770" h="1941829">
                <a:moveTo>
                  <a:pt x="1075852" y="1941423"/>
                </a:moveTo>
                <a:lnTo>
                  <a:pt x="1075852" y="1932279"/>
                </a:lnTo>
                <a:lnTo>
                  <a:pt x="1071280" y="1936851"/>
                </a:lnTo>
                <a:lnTo>
                  <a:pt x="1071280" y="1941423"/>
                </a:lnTo>
                <a:lnTo>
                  <a:pt x="1075852" y="1941423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7" name="object 157"/>
          <p:cNvSpPr/>
          <p:nvPr/>
        </p:nvSpPr>
        <p:spPr>
          <a:xfrm>
            <a:off x="2684801" y="4327014"/>
            <a:ext cx="875134" cy="6064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8" name="object 158"/>
          <p:cNvSpPr/>
          <p:nvPr/>
        </p:nvSpPr>
        <p:spPr>
          <a:xfrm>
            <a:off x="2680490" y="4322703"/>
            <a:ext cx="883757" cy="6107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9" name="object 159"/>
          <p:cNvSpPr/>
          <p:nvPr/>
        </p:nvSpPr>
        <p:spPr>
          <a:xfrm>
            <a:off x="2680489" y="4322703"/>
            <a:ext cx="883830" cy="615567"/>
          </a:xfrm>
          <a:custGeom>
            <a:avLst/>
            <a:gdLst/>
            <a:ahLst/>
            <a:cxnLst/>
            <a:rect l="l" t="t" r="r" b="b"/>
            <a:pathLst>
              <a:path w="937260" h="652779">
                <a:moveTo>
                  <a:pt x="937183" y="647654"/>
                </a:moveTo>
                <a:lnTo>
                  <a:pt x="937183" y="4572"/>
                </a:lnTo>
                <a:lnTo>
                  <a:pt x="935659" y="1524"/>
                </a:lnTo>
                <a:lnTo>
                  <a:pt x="93261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47654"/>
                </a:lnTo>
                <a:lnTo>
                  <a:pt x="1524" y="650702"/>
                </a:lnTo>
                <a:lnTo>
                  <a:pt x="4572" y="65222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928039" y="9144"/>
                </a:lnTo>
                <a:lnTo>
                  <a:pt x="928039" y="4572"/>
                </a:lnTo>
                <a:lnTo>
                  <a:pt x="932611" y="9144"/>
                </a:lnTo>
                <a:lnTo>
                  <a:pt x="932611" y="652226"/>
                </a:lnTo>
                <a:lnTo>
                  <a:pt x="935659" y="650702"/>
                </a:lnTo>
                <a:lnTo>
                  <a:pt x="937183" y="647654"/>
                </a:lnTo>
                <a:close/>
              </a:path>
              <a:path w="937260" h="65277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937260" h="652779">
                <a:moveTo>
                  <a:pt x="9144" y="64308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43082"/>
                </a:lnTo>
                <a:lnTo>
                  <a:pt x="9144" y="643082"/>
                </a:lnTo>
                <a:close/>
              </a:path>
              <a:path w="937260" h="652779">
                <a:moveTo>
                  <a:pt x="932611" y="643082"/>
                </a:moveTo>
                <a:lnTo>
                  <a:pt x="4572" y="643082"/>
                </a:lnTo>
                <a:lnTo>
                  <a:pt x="9144" y="647654"/>
                </a:lnTo>
                <a:lnTo>
                  <a:pt x="9144" y="652226"/>
                </a:lnTo>
                <a:lnTo>
                  <a:pt x="928039" y="652226"/>
                </a:lnTo>
                <a:lnTo>
                  <a:pt x="928039" y="647654"/>
                </a:lnTo>
                <a:lnTo>
                  <a:pt x="932611" y="643082"/>
                </a:lnTo>
                <a:close/>
              </a:path>
              <a:path w="937260" h="652779">
                <a:moveTo>
                  <a:pt x="9144" y="652226"/>
                </a:moveTo>
                <a:lnTo>
                  <a:pt x="9144" y="647654"/>
                </a:lnTo>
                <a:lnTo>
                  <a:pt x="4572" y="643082"/>
                </a:lnTo>
                <a:lnTo>
                  <a:pt x="4572" y="652226"/>
                </a:lnTo>
                <a:lnTo>
                  <a:pt x="9144" y="652226"/>
                </a:lnTo>
                <a:close/>
              </a:path>
              <a:path w="937260" h="652779">
                <a:moveTo>
                  <a:pt x="932611" y="9144"/>
                </a:moveTo>
                <a:lnTo>
                  <a:pt x="928039" y="4572"/>
                </a:lnTo>
                <a:lnTo>
                  <a:pt x="928039" y="9144"/>
                </a:lnTo>
                <a:lnTo>
                  <a:pt x="932611" y="9144"/>
                </a:lnTo>
                <a:close/>
              </a:path>
              <a:path w="937260" h="652779">
                <a:moveTo>
                  <a:pt x="932611" y="643082"/>
                </a:moveTo>
                <a:lnTo>
                  <a:pt x="932611" y="9144"/>
                </a:lnTo>
                <a:lnTo>
                  <a:pt x="928039" y="9144"/>
                </a:lnTo>
                <a:lnTo>
                  <a:pt x="928039" y="643082"/>
                </a:lnTo>
                <a:lnTo>
                  <a:pt x="932611" y="643082"/>
                </a:lnTo>
                <a:close/>
              </a:path>
              <a:path w="937260" h="652779">
                <a:moveTo>
                  <a:pt x="932611" y="652226"/>
                </a:moveTo>
                <a:lnTo>
                  <a:pt x="932611" y="643082"/>
                </a:lnTo>
                <a:lnTo>
                  <a:pt x="928039" y="647654"/>
                </a:lnTo>
                <a:lnTo>
                  <a:pt x="928039" y="652226"/>
                </a:lnTo>
                <a:lnTo>
                  <a:pt x="932611" y="652226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0" name="object 160"/>
          <p:cNvSpPr/>
          <p:nvPr/>
        </p:nvSpPr>
        <p:spPr>
          <a:xfrm>
            <a:off x="2885983" y="5068512"/>
            <a:ext cx="1436" cy="27139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1" name="object 161"/>
          <p:cNvSpPr/>
          <p:nvPr/>
        </p:nvSpPr>
        <p:spPr>
          <a:xfrm>
            <a:off x="3423446" y="5068444"/>
            <a:ext cx="1414" cy="27144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2" name="object 162"/>
          <p:cNvSpPr/>
          <p:nvPr/>
        </p:nvSpPr>
        <p:spPr>
          <a:xfrm>
            <a:off x="2881672" y="5000967"/>
            <a:ext cx="548937" cy="40380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3" name="object 163"/>
          <p:cNvSpPr/>
          <p:nvPr/>
        </p:nvSpPr>
        <p:spPr>
          <a:xfrm>
            <a:off x="2881673" y="5265383"/>
            <a:ext cx="549100" cy="71856"/>
          </a:xfrm>
          <a:custGeom>
            <a:avLst/>
            <a:gdLst/>
            <a:ahLst/>
            <a:cxnLst/>
            <a:rect l="l" t="t" r="r" b="b"/>
            <a:pathLst>
              <a:path w="582295" h="76200">
                <a:moveTo>
                  <a:pt x="582122" y="76184"/>
                </a:moveTo>
                <a:lnTo>
                  <a:pt x="580598" y="71612"/>
                </a:lnTo>
                <a:lnTo>
                  <a:pt x="580598" y="67040"/>
                </a:lnTo>
                <a:lnTo>
                  <a:pt x="579074" y="67040"/>
                </a:lnTo>
                <a:lnTo>
                  <a:pt x="577550" y="62468"/>
                </a:lnTo>
                <a:lnTo>
                  <a:pt x="574502" y="59420"/>
                </a:lnTo>
                <a:lnTo>
                  <a:pt x="571454" y="54848"/>
                </a:lnTo>
                <a:lnTo>
                  <a:pt x="566882" y="51800"/>
                </a:lnTo>
                <a:lnTo>
                  <a:pt x="562310" y="47228"/>
                </a:lnTo>
                <a:lnTo>
                  <a:pt x="544022" y="38084"/>
                </a:lnTo>
                <a:lnTo>
                  <a:pt x="473918" y="16764"/>
                </a:lnTo>
                <a:lnTo>
                  <a:pt x="428213" y="9144"/>
                </a:lnTo>
                <a:lnTo>
                  <a:pt x="376397" y="3048"/>
                </a:lnTo>
                <a:lnTo>
                  <a:pt x="320024" y="0"/>
                </a:lnTo>
                <a:lnTo>
                  <a:pt x="262112" y="0"/>
                </a:lnTo>
                <a:lnTo>
                  <a:pt x="205724" y="3048"/>
                </a:lnTo>
                <a:lnTo>
                  <a:pt x="153908" y="9144"/>
                </a:lnTo>
                <a:lnTo>
                  <a:pt x="108204" y="16764"/>
                </a:lnTo>
                <a:lnTo>
                  <a:pt x="68580" y="25892"/>
                </a:lnTo>
                <a:lnTo>
                  <a:pt x="38100" y="38084"/>
                </a:lnTo>
                <a:lnTo>
                  <a:pt x="30480" y="41132"/>
                </a:lnTo>
                <a:lnTo>
                  <a:pt x="25908" y="44180"/>
                </a:lnTo>
                <a:lnTo>
                  <a:pt x="19812" y="48752"/>
                </a:lnTo>
                <a:lnTo>
                  <a:pt x="10668" y="54848"/>
                </a:lnTo>
                <a:lnTo>
                  <a:pt x="4572" y="63992"/>
                </a:lnTo>
                <a:lnTo>
                  <a:pt x="3048" y="67040"/>
                </a:lnTo>
                <a:lnTo>
                  <a:pt x="1524" y="67040"/>
                </a:lnTo>
                <a:lnTo>
                  <a:pt x="1524" y="71612"/>
                </a:lnTo>
                <a:lnTo>
                  <a:pt x="0" y="76184"/>
                </a:lnTo>
                <a:lnTo>
                  <a:pt x="10668" y="76184"/>
                </a:lnTo>
                <a:lnTo>
                  <a:pt x="10668" y="71612"/>
                </a:lnTo>
                <a:lnTo>
                  <a:pt x="12192" y="68564"/>
                </a:lnTo>
                <a:lnTo>
                  <a:pt x="71628" y="35036"/>
                </a:lnTo>
                <a:lnTo>
                  <a:pt x="109712" y="25892"/>
                </a:lnTo>
                <a:lnTo>
                  <a:pt x="155432" y="18288"/>
                </a:lnTo>
                <a:lnTo>
                  <a:pt x="207248" y="13716"/>
                </a:lnTo>
                <a:lnTo>
                  <a:pt x="233156" y="10668"/>
                </a:lnTo>
                <a:lnTo>
                  <a:pt x="262112" y="10668"/>
                </a:lnTo>
                <a:lnTo>
                  <a:pt x="291068" y="9144"/>
                </a:lnTo>
                <a:lnTo>
                  <a:pt x="320024" y="10668"/>
                </a:lnTo>
                <a:lnTo>
                  <a:pt x="348965" y="10668"/>
                </a:lnTo>
                <a:lnTo>
                  <a:pt x="376397" y="13716"/>
                </a:lnTo>
                <a:lnTo>
                  <a:pt x="402305" y="15240"/>
                </a:lnTo>
                <a:lnTo>
                  <a:pt x="449549" y="21320"/>
                </a:lnTo>
                <a:lnTo>
                  <a:pt x="492206" y="30464"/>
                </a:lnTo>
                <a:lnTo>
                  <a:pt x="540974" y="47228"/>
                </a:lnTo>
                <a:lnTo>
                  <a:pt x="566882" y="65516"/>
                </a:lnTo>
                <a:lnTo>
                  <a:pt x="569930" y="68564"/>
                </a:lnTo>
                <a:lnTo>
                  <a:pt x="571454" y="71612"/>
                </a:lnTo>
                <a:lnTo>
                  <a:pt x="571454" y="76184"/>
                </a:lnTo>
                <a:lnTo>
                  <a:pt x="582122" y="76184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4" name="object 164"/>
          <p:cNvSpPr/>
          <p:nvPr/>
        </p:nvSpPr>
        <p:spPr>
          <a:xfrm>
            <a:off x="2881673" y="4996655"/>
            <a:ext cx="549100" cy="412574"/>
          </a:xfrm>
          <a:custGeom>
            <a:avLst/>
            <a:gdLst/>
            <a:ahLst/>
            <a:cxnLst/>
            <a:rect l="l" t="t" r="r" b="b"/>
            <a:pathLst>
              <a:path w="582295" h="437514">
                <a:moveTo>
                  <a:pt x="1524" y="365729"/>
                </a:moveTo>
                <a:lnTo>
                  <a:pt x="1524" y="71628"/>
                </a:lnTo>
                <a:lnTo>
                  <a:pt x="0" y="76200"/>
                </a:lnTo>
                <a:lnTo>
                  <a:pt x="0" y="361157"/>
                </a:lnTo>
                <a:lnTo>
                  <a:pt x="1524" y="365729"/>
                </a:lnTo>
                <a:close/>
              </a:path>
              <a:path w="582295" h="437514">
                <a:moveTo>
                  <a:pt x="580598" y="370301"/>
                </a:moveTo>
                <a:lnTo>
                  <a:pt x="580598" y="67056"/>
                </a:lnTo>
                <a:lnTo>
                  <a:pt x="579074" y="65532"/>
                </a:lnTo>
                <a:lnTo>
                  <a:pt x="577550" y="62484"/>
                </a:lnTo>
                <a:lnTo>
                  <a:pt x="574502" y="57912"/>
                </a:lnTo>
                <a:lnTo>
                  <a:pt x="566882" y="50292"/>
                </a:lnTo>
                <a:lnTo>
                  <a:pt x="562310" y="47244"/>
                </a:lnTo>
                <a:lnTo>
                  <a:pt x="550118" y="41148"/>
                </a:lnTo>
                <a:lnTo>
                  <a:pt x="544022" y="36576"/>
                </a:lnTo>
                <a:lnTo>
                  <a:pt x="528782" y="32004"/>
                </a:lnTo>
                <a:lnTo>
                  <a:pt x="513542" y="25908"/>
                </a:lnTo>
                <a:lnTo>
                  <a:pt x="493730" y="21336"/>
                </a:lnTo>
                <a:lnTo>
                  <a:pt x="473918" y="15240"/>
                </a:lnTo>
                <a:lnTo>
                  <a:pt x="451073" y="12192"/>
                </a:lnTo>
                <a:lnTo>
                  <a:pt x="428213" y="7620"/>
                </a:lnTo>
                <a:lnTo>
                  <a:pt x="402305" y="4572"/>
                </a:lnTo>
                <a:lnTo>
                  <a:pt x="374873" y="2963"/>
                </a:lnTo>
                <a:lnTo>
                  <a:pt x="348965" y="1524"/>
                </a:lnTo>
                <a:lnTo>
                  <a:pt x="320024" y="0"/>
                </a:lnTo>
                <a:lnTo>
                  <a:pt x="262112" y="0"/>
                </a:lnTo>
                <a:lnTo>
                  <a:pt x="205724" y="3048"/>
                </a:lnTo>
                <a:lnTo>
                  <a:pt x="153908" y="7620"/>
                </a:lnTo>
                <a:lnTo>
                  <a:pt x="131048" y="12192"/>
                </a:lnTo>
                <a:lnTo>
                  <a:pt x="108204" y="15240"/>
                </a:lnTo>
                <a:lnTo>
                  <a:pt x="88392" y="21336"/>
                </a:lnTo>
                <a:lnTo>
                  <a:pt x="68580" y="25908"/>
                </a:lnTo>
                <a:lnTo>
                  <a:pt x="51816" y="32004"/>
                </a:lnTo>
                <a:lnTo>
                  <a:pt x="38100" y="38100"/>
                </a:lnTo>
                <a:lnTo>
                  <a:pt x="30480" y="41148"/>
                </a:lnTo>
                <a:lnTo>
                  <a:pt x="25908" y="44196"/>
                </a:lnTo>
                <a:lnTo>
                  <a:pt x="3048" y="65532"/>
                </a:lnTo>
                <a:lnTo>
                  <a:pt x="1524" y="67056"/>
                </a:lnTo>
                <a:lnTo>
                  <a:pt x="1524" y="370301"/>
                </a:lnTo>
                <a:lnTo>
                  <a:pt x="3048" y="370301"/>
                </a:lnTo>
                <a:lnTo>
                  <a:pt x="4572" y="374873"/>
                </a:lnTo>
                <a:lnTo>
                  <a:pt x="7620" y="379445"/>
                </a:lnTo>
                <a:lnTo>
                  <a:pt x="10668" y="382493"/>
                </a:lnTo>
                <a:lnTo>
                  <a:pt x="10668" y="70104"/>
                </a:lnTo>
                <a:lnTo>
                  <a:pt x="12192" y="67056"/>
                </a:lnTo>
                <a:lnTo>
                  <a:pt x="56388" y="39624"/>
                </a:lnTo>
                <a:lnTo>
                  <a:pt x="109712" y="25908"/>
                </a:lnTo>
                <a:lnTo>
                  <a:pt x="155432" y="18288"/>
                </a:lnTo>
                <a:lnTo>
                  <a:pt x="207248" y="12192"/>
                </a:lnTo>
                <a:lnTo>
                  <a:pt x="262112" y="9144"/>
                </a:lnTo>
                <a:lnTo>
                  <a:pt x="320024" y="9144"/>
                </a:lnTo>
                <a:lnTo>
                  <a:pt x="376397" y="12192"/>
                </a:lnTo>
                <a:lnTo>
                  <a:pt x="426689" y="18288"/>
                </a:lnTo>
                <a:lnTo>
                  <a:pt x="472394" y="25908"/>
                </a:lnTo>
                <a:lnTo>
                  <a:pt x="510494" y="35052"/>
                </a:lnTo>
                <a:lnTo>
                  <a:pt x="547070" y="48768"/>
                </a:lnTo>
                <a:lnTo>
                  <a:pt x="566882" y="64008"/>
                </a:lnTo>
                <a:lnTo>
                  <a:pt x="569930" y="67056"/>
                </a:lnTo>
                <a:lnTo>
                  <a:pt x="571454" y="70104"/>
                </a:lnTo>
                <a:lnTo>
                  <a:pt x="571454" y="382493"/>
                </a:lnTo>
                <a:lnTo>
                  <a:pt x="574502" y="377921"/>
                </a:lnTo>
                <a:lnTo>
                  <a:pt x="577550" y="374873"/>
                </a:lnTo>
                <a:lnTo>
                  <a:pt x="579074" y="370301"/>
                </a:lnTo>
                <a:lnTo>
                  <a:pt x="580598" y="370301"/>
                </a:lnTo>
                <a:close/>
              </a:path>
              <a:path w="582295" h="437514">
                <a:moveTo>
                  <a:pt x="571454" y="382493"/>
                </a:moveTo>
                <a:lnTo>
                  <a:pt x="571454" y="367253"/>
                </a:lnTo>
                <a:lnTo>
                  <a:pt x="569930" y="370301"/>
                </a:lnTo>
                <a:lnTo>
                  <a:pt x="560786" y="379445"/>
                </a:lnTo>
                <a:lnTo>
                  <a:pt x="551642" y="385541"/>
                </a:lnTo>
                <a:lnTo>
                  <a:pt x="545546" y="388589"/>
                </a:lnTo>
                <a:lnTo>
                  <a:pt x="540974" y="391637"/>
                </a:lnTo>
                <a:lnTo>
                  <a:pt x="525734" y="396209"/>
                </a:lnTo>
                <a:lnTo>
                  <a:pt x="510494" y="402305"/>
                </a:lnTo>
                <a:lnTo>
                  <a:pt x="492206" y="406877"/>
                </a:lnTo>
                <a:lnTo>
                  <a:pt x="449549" y="416021"/>
                </a:lnTo>
                <a:lnTo>
                  <a:pt x="402305" y="422117"/>
                </a:lnTo>
                <a:lnTo>
                  <a:pt x="348965" y="426689"/>
                </a:lnTo>
                <a:lnTo>
                  <a:pt x="320024" y="428213"/>
                </a:lnTo>
                <a:lnTo>
                  <a:pt x="262112" y="428213"/>
                </a:lnTo>
                <a:lnTo>
                  <a:pt x="205724" y="425165"/>
                </a:lnTo>
                <a:lnTo>
                  <a:pt x="155432" y="419069"/>
                </a:lnTo>
                <a:lnTo>
                  <a:pt x="109712" y="411449"/>
                </a:lnTo>
                <a:lnTo>
                  <a:pt x="71628" y="402305"/>
                </a:lnTo>
                <a:lnTo>
                  <a:pt x="54864" y="396209"/>
                </a:lnTo>
                <a:lnTo>
                  <a:pt x="41148" y="391637"/>
                </a:lnTo>
                <a:lnTo>
                  <a:pt x="35052" y="388589"/>
                </a:lnTo>
                <a:lnTo>
                  <a:pt x="16764" y="376397"/>
                </a:lnTo>
                <a:lnTo>
                  <a:pt x="15240" y="373349"/>
                </a:lnTo>
                <a:lnTo>
                  <a:pt x="12192" y="370301"/>
                </a:lnTo>
                <a:lnTo>
                  <a:pt x="10668" y="367253"/>
                </a:lnTo>
                <a:lnTo>
                  <a:pt x="10668" y="382493"/>
                </a:lnTo>
                <a:lnTo>
                  <a:pt x="51816" y="405353"/>
                </a:lnTo>
                <a:lnTo>
                  <a:pt x="108204" y="420593"/>
                </a:lnTo>
                <a:lnTo>
                  <a:pt x="153908" y="428213"/>
                </a:lnTo>
                <a:lnTo>
                  <a:pt x="205724" y="434309"/>
                </a:lnTo>
                <a:lnTo>
                  <a:pt x="262112" y="437357"/>
                </a:lnTo>
                <a:lnTo>
                  <a:pt x="320024" y="437357"/>
                </a:lnTo>
                <a:lnTo>
                  <a:pt x="376397" y="434309"/>
                </a:lnTo>
                <a:lnTo>
                  <a:pt x="428213" y="428213"/>
                </a:lnTo>
                <a:lnTo>
                  <a:pt x="473918" y="420593"/>
                </a:lnTo>
                <a:lnTo>
                  <a:pt x="513542" y="411449"/>
                </a:lnTo>
                <a:lnTo>
                  <a:pt x="562310" y="390113"/>
                </a:lnTo>
                <a:lnTo>
                  <a:pt x="566882" y="385541"/>
                </a:lnTo>
                <a:lnTo>
                  <a:pt x="571454" y="382493"/>
                </a:lnTo>
                <a:close/>
              </a:path>
              <a:path w="582295" h="437514">
                <a:moveTo>
                  <a:pt x="582122" y="361157"/>
                </a:moveTo>
                <a:lnTo>
                  <a:pt x="582122" y="74676"/>
                </a:lnTo>
                <a:lnTo>
                  <a:pt x="580598" y="71628"/>
                </a:lnTo>
                <a:lnTo>
                  <a:pt x="580598" y="365729"/>
                </a:lnTo>
                <a:lnTo>
                  <a:pt x="582122" y="361157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5" name="object 165"/>
          <p:cNvSpPr/>
          <p:nvPr/>
        </p:nvSpPr>
        <p:spPr>
          <a:xfrm>
            <a:off x="2735288" y="4000910"/>
            <a:ext cx="221590" cy="5739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6" name="object 166"/>
          <p:cNvSpPr/>
          <p:nvPr/>
        </p:nvSpPr>
        <p:spPr>
          <a:xfrm>
            <a:off x="2957838" y="3997109"/>
            <a:ext cx="220093" cy="6094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7" name="object 167"/>
          <p:cNvSpPr/>
          <p:nvPr/>
        </p:nvSpPr>
        <p:spPr>
          <a:xfrm>
            <a:off x="2680489" y="3783826"/>
            <a:ext cx="547304" cy="27447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8" name="object 168"/>
          <p:cNvSpPr/>
          <p:nvPr/>
        </p:nvSpPr>
        <p:spPr>
          <a:xfrm>
            <a:off x="2680490" y="3783826"/>
            <a:ext cx="547902" cy="279041"/>
          </a:xfrm>
          <a:custGeom>
            <a:avLst/>
            <a:gdLst/>
            <a:ahLst/>
            <a:cxnLst/>
            <a:rect l="l" t="t" r="r" b="b"/>
            <a:pathLst>
              <a:path w="581025" h="295910">
                <a:moveTo>
                  <a:pt x="580598" y="155448"/>
                </a:moveTo>
                <a:lnTo>
                  <a:pt x="580598" y="140208"/>
                </a:lnTo>
                <a:lnTo>
                  <a:pt x="579074" y="131064"/>
                </a:lnTo>
                <a:lnTo>
                  <a:pt x="577550" y="123444"/>
                </a:lnTo>
                <a:lnTo>
                  <a:pt x="574502" y="117348"/>
                </a:lnTo>
                <a:lnTo>
                  <a:pt x="571454" y="109728"/>
                </a:lnTo>
                <a:lnTo>
                  <a:pt x="566882" y="102108"/>
                </a:lnTo>
                <a:lnTo>
                  <a:pt x="562310" y="96012"/>
                </a:lnTo>
                <a:lnTo>
                  <a:pt x="556214" y="88392"/>
                </a:lnTo>
                <a:lnTo>
                  <a:pt x="551642" y="82296"/>
                </a:lnTo>
                <a:lnTo>
                  <a:pt x="544022" y="76200"/>
                </a:lnTo>
                <a:lnTo>
                  <a:pt x="530321" y="64008"/>
                </a:lnTo>
                <a:lnTo>
                  <a:pt x="513557" y="51816"/>
                </a:lnTo>
                <a:lnTo>
                  <a:pt x="473933" y="33528"/>
                </a:lnTo>
                <a:lnTo>
                  <a:pt x="426689" y="16764"/>
                </a:lnTo>
                <a:lnTo>
                  <a:pt x="374873" y="6096"/>
                </a:lnTo>
                <a:lnTo>
                  <a:pt x="320024" y="0"/>
                </a:lnTo>
                <a:lnTo>
                  <a:pt x="260588" y="0"/>
                </a:lnTo>
                <a:lnTo>
                  <a:pt x="204200" y="6096"/>
                </a:lnTo>
                <a:lnTo>
                  <a:pt x="152400" y="16764"/>
                </a:lnTo>
                <a:lnTo>
                  <a:pt x="85344" y="42672"/>
                </a:lnTo>
                <a:lnTo>
                  <a:pt x="50292" y="64008"/>
                </a:lnTo>
                <a:lnTo>
                  <a:pt x="18288" y="96012"/>
                </a:lnTo>
                <a:lnTo>
                  <a:pt x="13716" y="102108"/>
                </a:lnTo>
                <a:lnTo>
                  <a:pt x="9144" y="109728"/>
                </a:lnTo>
                <a:lnTo>
                  <a:pt x="3048" y="124968"/>
                </a:lnTo>
                <a:lnTo>
                  <a:pt x="0" y="140208"/>
                </a:lnTo>
                <a:lnTo>
                  <a:pt x="0" y="155448"/>
                </a:lnTo>
                <a:lnTo>
                  <a:pt x="3048" y="170672"/>
                </a:lnTo>
                <a:lnTo>
                  <a:pt x="9144" y="185912"/>
                </a:lnTo>
                <a:lnTo>
                  <a:pt x="9144" y="140208"/>
                </a:lnTo>
                <a:lnTo>
                  <a:pt x="10668" y="134112"/>
                </a:lnTo>
                <a:lnTo>
                  <a:pt x="12192" y="126492"/>
                </a:lnTo>
                <a:lnTo>
                  <a:pt x="18288" y="114300"/>
                </a:lnTo>
                <a:lnTo>
                  <a:pt x="21336" y="106680"/>
                </a:lnTo>
                <a:lnTo>
                  <a:pt x="56388" y="71628"/>
                </a:lnTo>
                <a:lnTo>
                  <a:pt x="89916" y="50292"/>
                </a:lnTo>
                <a:lnTo>
                  <a:pt x="155448" y="25908"/>
                </a:lnTo>
                <a:lnTo>
                  <a:pt x="205724" y="15240"/>
                </a:lnTo>
                <a:lnTo>
                  <a:pt x="260588" y="10668"/>
                </a:lnTo>
                <a:lnTo>
                  <a:pt x="289544" y="9144"/>
                </a:lnTo>
                <a:lnTo>
                  <a:pt x="347441" y="12192"/>
                </a:lnTo>
                <a:lnTo>
                  <a:pt x="400781" y="19812"/>
                </a:lnTo>
                <a:lnTo>
                  <a:pt x="448025" y="33528"/>
                </a:lnTo>
                <a:lnTo>
                  <a:pt x="490697" y="50292"/>
                </a:lnTo>
                <a:lnTo>
                  <a:pt x="524225" y="71628"/>
                </a:lnTo>
                <a:lnTo>
                  <a:pt x="537926" y="83820"/>
                </a:lnTo>
                <a:lnTo>
                  <a:pt x="544022" y="88392"/>
                </a:lnTo>
                <a:lnTo>
                  <a:pt x="565358" y="120396"/>
                </a:lnTo>
                <a:lnTo>
                  <a:pt x="571454" y="140208"/>
                </a:lnTo>
                <a:lnTo>
                  <a:pt x="571454" y="185912"/>
                </a:lnTo>
                <a:lnTo>
                  <a:pt x="577550" y="170672"/>
                </a:lnTo>
                <a:lnTo>
                  <a:pt x="580598" y="155448"/>
                </a:lnTo>
                <a:close/>
              </a:path>
              <a:path w="581025" h="295910">
                <a:moveTo>
                  <a:pt x="571454" y="185912"/>
                </a:moveTo>
                <a:lnTo>
                  <a:pt x="571454" y="147828"/>
                </a:lnTo>
                <a:lnTo>
                  <a:pt x="569930" y="153924"/>
                </a:lnTo>
                <a:lnTo>
                  <a:pt x="569930" y="161544"/>
                </a:lnTo>
                <a:lnTo>
                  <a:pt x="568406" y="167624"/>
                </a:lnTo>
                <a:lnTo>
                  <a:pt x="537926" y="211820"/>
                </a:lnTo>
                <a:lnTo>
                  <a:pt x="489173" y="243824"/>
                </a:lnTo>
                <a:lnTo>
                  <a:pt x="448025" y="262112"/>
                </a:lnTo>
                <a:lnTo>
                  <a:pt x="400781" y="274304"/>
                </a:lnTo>
                <a:lnTo>
                  <a:pt x="347441" y="283448"/>
                </a:lnTo>
                <a:lnTo>
                  <a:pt x="260588" y="284972"/>
                </a:lnTo>
                <a:lnTo>
                  <a:pt x="233156" y="283448"/>
                </a:lnTo>
                <a:lnTo>
                  <a:pt x="179816" y="274304"/>
                </a:lnTo>
                <a:lnTo>
                  <a:pt x="131064" y="262112"/>
                </a:lnTo>
                <a:lnTo>
                  <a:pt x="89916" y="243824"/>
                </a:lnTo>
                <a:lnTo>
                  <a:pt x="56388" y="224012"/>
                </a:lnTo>
                <a:lnTo>
                  <a:pt x="36576" y="205724"/>
                </a:lnTo>
                <a:lnTo>
                  <a:pt x="30480" y="199628"/>
                </a:lnTo>
                <a:lnTo>
                  <a:pt x="16764" y="181340"/>
                </a:lnTo>
                <a:lnTo>
                  <a:pt x="15240" y="173720"/>
                </a:lnTo>
                <a:lnTo>
                  <a:pt x="12192" y="167624"/>
                </a:lnTo>
                <a:lnTo>
                  <a:pt x="10668" y="161544"/>
                </a:lnTo>
                <a:lnTo>
                  <a:pt x="9144" y="153924"/>
                </a:lnTo>
                <a:lnTo>
                  <a:pt x="9144" y="185912"/>
                </a:lnTo>
                <a:lnTo>
                  <a:pt x="13716" y="192008"/>
                </a:lnTo>
                <a:lnTo>
                  <a:pt x="18288" y="199628"/>
                </a:lnTo>
                <a:lnTo>
                  <a:pt x="22860" y="205724"/>
                </a:lnTo>
                <a:lnTo>
                  <a:pt x="67056" y="242300"/>
                </a:lnTo>
                <a:lnTo>
                  <a:pt x="106680" y="262112"/>
                </a:lnTo>
                <a:lnTo>
                  <a:pt x="152400" y="277352"/>
                </a:lnTo>
                <a:lnTo>
                  <a:pt x="204200" y="288020"/>
                </a:lnTo>
                <a:lnTo>
                  <a:pt x="289544" y="295640"/>
                </a:lnTo>
                <a:lnTo>
                  <a:pt x="320024" y="294116"/>
                </a:lnTo>
                <a:lnTo>
                  <a:pt x="376397" y="288020"/>
                </a:lnTo>
                <a:lnTo>
                  <a:pt x="428213" y="277352"/>
                </a:lnTo>
                <a:lnTo>
                  <a:pt x="473933" y="262112"/>
                </a:lnTo>
                <a:lnTo>
                  <a:pt x="513557" y="242300"/>
                </a:lnTo>
                <a:lnTo>
                  <a:pt x="544022" y="219440"/>
                </a:lnTo>
                <a:lnTo>
                  <a:pt x="551642" y="213344"/>
                </a:lnTo>
                <a:lnTo>
                  <a:pt x="557738" y="205724"/>
                </a:lnTo>
                <a:lnTo>
                  <a:pt x="562310" y="199628"/>
                </a:lnTo>
                <a:lnTo>
                  <a:pt x="566882" y="192008"/>
                </a:lnTo>
                <a:lnTo>
                  <a:pt x="571454" y="185912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9" name="object 169"/>
          <p:cNvSpPr/>
          <p:nvPr/>
        </p:nvSpPr>
        <p:spPr>
          <a:xfrm>
            <a:off x="3016746" y="3986445"/>
            <a:ext cx="547500" cy="27303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0" name="object 170"/>
          <p:cNvSpPr/>
          <p:nvPr/>
        </p:nvSpPr>
        <p:spPr>
          <a:xfrm>
            <a:off x="3016747" y="3986445"/>
            <a:ext cx="547902" cy="277843"/>
          </a:xfrm>
          <a:custGeom>
            <a:avLst/>
            <a:gdLst/>
            <a:ahLst/>
            <a:cxnLst/>
            <a:rect l="l" t="t" r="r" b="b"/>
            <a:pathLst>
              <a:path w="581025" h="294639">
                <a:moveTo>
                  <a:pt x="580598" y="153908"/>
                </a:moveTo>
                <a:lnTo>
                  <a:pt x="580598" y="138668"/>
                </a:lnTo>
                <a:lnTo>
                  <a:pt x="577550" y="123428"/>
                </a:lnTo>
                <a:lnTo>
                  <a:pt x="571454" y="108188"/>
                </a:lnTo>
                <a:lnTo>
                  <a:pt x="566882" y="102092"/>
                </a:lnTo>
                <a:lnTo>
                  <a:pt x="562310" y="94472"/>
                </a:lnTo>
                <a:lnTo>
                  <a:pt x="557738" y="88392"/>
                </a:lnTo>
                <a:lnTo>
                  <a:pt x="551642" y="82296"/>
                </a:lnTo>
                <a:lnTo>
                  <a:pt x="545546" y="74676"/>
                </a:lnTo>
                <a:lnTo>
                  <a:pt x="513557" y="51816"/>
                </a:lnTo>
                <a:lnTo>
                  <a:pt x="473933" y="32004"/>
                </a:lnTo>
                <a:lnTo>
                  <a:pt x="428213" y="16764"/>
                </a:lnTo>
                <a:lnTo>
                  <a:pt x="376397" y="6096"/>
                </a:lnTo>
                <a:lnTo>
                  <a:pt x="320024" y="0"/>
                </a:lnTo>
                <a:lnTo>
                  <a:pt x="260588" y="0"/>
                </a:lnTo>
                <a:lnTo>
                  <a:pt x="204200" y="6096"/>
                </a:lnTo>
                <a:lnTo>
                  <a:pt x="152400" y="16764"/>
                </a:lnTo>
                <a:lnTo>
                  <a:pt x="106680" y="32004"/>
                </a:lnTo>
                <a:lnTo>
                  <a:pt x="67056" y="51816"/>
                </a:lnTo>
                <a:lnTo>
                  <a:pt x="36576" y="74676"/>
                </a:lnTo>
                <a:lnTo>
                  <a:pt x="24384" y="88392"/>
                </a:lnTo>
                <a:lnTo>
                  <a:pt x="18288" y="94472"/>
                </a:lnTo>
                <a:lnTo>
                  <a:pt x="9144" y="109712"/>
                </a:lnTo>
                <a:lnTo>
                  <a:pt x="6096" y="115808"/>
                </a:lnTo>
                <a:lnTo>
                  <a:pt x="3048" y="123428"/>
                </a:lnTo>
                <a:lnTo>
                  <a:pt x="0" y="138668"/>
                </a:lnTo>
                <a:lnTo>
                  <a:pt x="0" y="155432"/>
                </a:lnTo>
                <a:lnTo>
                  <a:pt x="3048" y="170672"/>
                </a:lnTo>
                <a:lnTo>
                  <a:pt x="6096" y="178292"/>
                </a:lnTo>
                <a:lnTo>
                  <a:pt x="9144" y="184388"/>
                </a:lnTo>
                <a:lnTo>
                  <a:pt x="9144" y="146288"/>
                </a:lnTo>
                <a:lnTo>
                  <a:pt x="10668" y="140192"/>
                </a:lnTo>
                <a:lnTo>
                  <a:pt x="10668" y="132572"/>
                </a:lnTo>
                <a:lnTo>
                  <a:pt x="12192" y="126476"/>
                </a:lnTo>
                <a:lnTo>
                  <a:pt x="15240" y="120380"/>
                </a:lnTo>
                <a:lnTo>
                  <a:pt x="18288" y="112760"/>
                </a:lnTo>
                <a:lnTo>
                  <a:pt x="42672" y="82296"/>
                </a:lnTo>
                <a:lnTo>
                  <a:pt x="73152" y="59436"/>
                </a:lnTo>
                <a:lnTo>
                  <a:pt x="111252" y="41148"/>
                </a:lnTo>
                <a:lnTo>
                  <a:pt x="155448" y="25908"/>
                </a:lnTo>
                <a:lnTo>
                  <a:pt x="207248" y="15240"/>
                </a:lnTo>
                <a:lnTo>
                  <a:pt x="262112" y="9144"/>
                </a:lnTo>
                <a:lnTo>
                  <a:pt x="320024" y="9144"/>
                </a:lnTo>
                <a:lnTo>
                  <a:pt x="374873" y="15240"/>
                </a:lnTo>
                <a:lnTo>
                  <a:pt x="425165" y="25908"/>
                </a:lnTo>
                <a:lnTo>
                  <a:pt x="470885" y="41148"/>
                </a:lnTo>
                <a:lnTo>
                  <a:pt x="508985" y="60960"/>
                </a:lnTo>
                <a:lnTo>
                  <a:pt x="545546" y="88392"/>
                </a:lnTo>
                <a:lnTo>
                  <a:pt x="566882" y="120380"/>
                </a:lnTo>
                <a:lnTo>
                  <a:pt x="569930" y="134096"/>
                </a:lnTo>
                <a:lnTo>
                  <a:pt x="571454" y="140192"/>
                </a:lnTo>
                <a:lnTo>
                  <a:pt x="571454" y="184388"/>
                </a:lnTo>
                <a:lnTo>
                  <a:pt x="577550" y="169148"/>
                </a:lnTo>
                <a:lnTo>
                  <a:pt x="580598" y="153908"/>
                </a:lnTo>
                <a:close/>
              </a:path>
              <a:path w="581025" h="294639">
                <a:moveTo>
                  <a:pt x="571454" y="184388"/>
                </a:moveTo>
                <a:lnTo>
                  <a:pt x="571454" y="153908"/>
                </a:lnTo>
                <a:lnTo>
                  <a:pt x="569930" y="161528"/>
                </a:lnTo>
                <a:lnTo>
                  <a:pt x="568406" y="167624"/>
                </a:lnTo>
                <a:lnTo>
                  <a:pt x="565358" y="173720"/>
                </a:lnTo>
                <a:lnTo>
                  <a:pt x="562310" y="181340"/>
                </a:lnTo>
                <a:lnTo>
                  <a:pt x="559262" y="187436"/>
                </a:lnTo>
                <a:lnTo>
                  <a:pt x="524225" y="222488"/>
                </a:lnTo>
                <a:lnTo>
                  <a:pt x="490697" y="243824"/>
                </a:lnTo>
                <a:lnTo>
                  <a:pt x="425165" y="268208"/>
                </a:lnTo>
                <a:lnTo>
                  <a:pt x="374873" y="278876"/>
                </a:lnTo>
                <a:lnTo>
                  <a:pt x="320024" y="284972"/>
                </a:lnTo>
                <a:lnTo>
                  <a:pt x="262112" y="284972"/>
                </a:lnTo>
                <a:lnTo>
                  <a:pt x="205724" y="278876"/>
                </a:lnTo>
                <a:lnTo>
                  <a:pt x="155448" y="268208"/>
                </a:lnTo>
                <a:lnTo>
                  <a:pt x="111252" y="252968"/>
                </a:lnTo>
                <a:lnTo>
                  <a:pt x="56388" y="222488"/>
                </a:lnTo>
                <a:lnTo>
                  <a:pt x="21336" y="187436"/>
                </a:lnTo>
                <a:lnTo>
                  <a:pt x="18288" y="179816"/>
                </a:lnTo>
                <a:lnTo>
                  <a:pt x="12192" y="167624"/>
                </a:lnTo>
                <a:lnTo>
                  <a:pt x="10668" y="160004"/>
                </a:lnTo>
                <a:lnTo>
                  <a:pt x="10668" y="153908"/>
                </a:lnTo>
                <a:lnTo>
                  <a:pt x="9144" y="146288"/>
                </a:lnTo>
                <a:lnTo>
                  <a:pt x="9144" y="184388"/>
                </a:lnTo>
                <a:lnTo>
                  <a:pt x="18288" y="199628"/>
                </a:lnTo>
                <a:lnTo>
                  <a:pt x="30480" y="211820"/>
                </a:lnTo>
                <a:lnTo>
                  <a:pt x="36576" y="219440"/>
                </a:lnTo>
                <a:lnTo>
                  <a:pt x="68580" y="242300"/>
                </a:lnTo>
                <a:lnTo>
                  <a:pt x="106680" y="262112"/>
                </a:lnTo>
                <a:lnTo>
                  <a:pt x="153924" y="277352"/>
                </a:lnTo>
                <a:lnTo>
                  <a:pt x="205724" y="288020"/>
                </a:lnTo>
                <a:lnTo>
                  <a:pt x="260588" y="294116"/>
                </a:lnTo>
                <a:lnTo>
                  <a:pt x="320024" y="294116"/>
                </a:lnTo>
                <a:lnTo>
                  <a:pt x="376397" y="288020"/>
                </a:lnTo>
                <a:lnTo>
                  <a:pt x="428213" y="277352"/>
                </a:lnTo>
                <a:lnTo>
                  <a:pt x="473933" y="262112"/>
                </a:lnTo>
                <a:lnTo>
                  <a:pt x="513557" y="242300"/>
                </a:lnTo>
                <a:lnTo>
                  <a:pt x="545546" y="217916"/>
                </a:lnTo>
                <a:lnTo>
                  <a:pt x="562310" y="198104"/>
                </a:lnTo>
                <a:lnTo>
                  <a:pt x="566882" y="192008"/>
                </a:lnTo>
                <a:lnTo>
                  <a:pt x="571454" y="184388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1" name="object 171"/>
          <p:cNvSpPr txBox="1"/>
          <p:nvPr/>
        </p:nvSpPr>
        <p:spPr>
          <a:xfrm>
            <a:off x="2769595" y="3876878"/>
            <a:ext cx="704788" cy="1906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815">
              <a:lnSpc>
                <a:spcPts val="806"/>
              </a:lnSpc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  <a:p>
            <a:pPr marL="430541">
              <a:spcBef>
                <a:spcPts val="575"/>
              </a:spcBef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  <a:p>
            <a:pPr marL="202395" indent="-202995">
              <a:lnSpc>
                <a:spcPts val="4244"/>
              </a:lnSpc>
              <a:spcBef>
                <a:spcPts val="575"/>
              </a:spcBef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47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320" b="1" spc="-179" dirty="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2477884" y="3780952"/>
            <a:ext cx="1019158" cy="1974844"/>
          </a:xfrm>
          <a:custGeom>
            <a:avLst/>
            <a:gdLst/>
            <a:ahLst/>
            <a:cxnLst/>
            <a:rect l="l" t="t" r="r" b="b"/>
            <a:pathLst>
              <a:path w="1080770" h="2094229">
                <a:moveTo>
                  <a:pt x="9144" y="2093808"/>
                </a:moveTo>
                <a:lnTo>
                  <a:pt x="9144" y="2089236"/>
                </a:lnTo>
                <a:lnTo>
                  <a:pt x="4571" y="2089236"/>
                </a:lnTo>
                <a:lnTo>
                  <a:pt x="4571" y="0"/>
                </a:lnTo>
                <a:lnTo>
                  <a:pt x="0" y="0"/>
                </a:lnTo>
                <a:lnTo>
                  <a:pt x="0" y="2089236"/>
                </a:lnTo>
                <a:lnTo>
                  <a:pt x="1524" y="2092284"/>
                </a:lnTo>
                <a:lnTo>
                  <a:pt x="4571" y="2093808"/>
                </a:lnTo>
                <a:lnTo>
                  <a:pt x="9144" y="2093808"/>
                </a:lnTo>
                <a:close/>
              </a:path>
              <a:path w="1080770" h="2094229">
                <a:moveTo>
                  <a:pt x="1080424" y="2092284"/>
                </a:moveTo>
                <a:lnTo>
                  <a:pt x="1080424" y="2089236"/>
                </a:lnTo>
                <a:lnTo>
                  <a:pt x="9143" y="2089236"/>
                </a:lnTo>
                <a:lnTo>
                  <a:pt x="9144" y="2093808"/>
                </a:lnTo>
                <a:lnTo>
                  <a:pt x="1075852" y="2093808"/>
                </a:lnTo>
                <a:lnTo>
                  <a:pt x="1080424" y="2092284"/>
                </a:lnTo>
                <a:close/>
              </a:path>
              <a:path w="1080770" h="2094229">
                <a:moveTo>
                  <a:pt x="1080424" y="2089236"/>
                </a:moveTo>
                <a:lnTo>
                  <a:pt x="1080424" y="0"/>
                </a:lnTo>
                <a:lnTo>
                  <a:pt x="1075852" y="0"/>
                </a:lnTo>
                <a:lnTo>
                  <a:pt x="1075852" y="2089236"/>
                </a:lnTo>
                <a:lnTo>
                  <a:pt x="1080424" y="2089236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3" name="object 173"/>
          <p:cNvSpPr/>
          <p:nvPr/>
        </p:nvSpPr>
        <p:spPr>
          <a:xfrm>
            <a:off x="3358755" y="3780952"/>
            <a:ext cx="134131" cy="1970652"/>
          </a:xfrm>
          <a:custGeom>
            <a:avLst/>
            <a:gdLst/>
            <a:ahLst/>
            <a:cxnLst/>
            <a:rect l="l" t="t" r="r" b="b"/>
            <a:pathLst>
              <a:path w="142239" h="2089785">
                <a:moveTo>
                  <a:pt x="0" y="2089236"/>
                </a:moveTo>
                <a:lnTo>
                  <a:pt x="141732" y="2089236"/>
                </a:lnTo>
                <a:lnTo>
                  <a:pt x="141732" y="0"/>
                </a:lnTo>
                <a:lnTo>
                  <a:pt x="0" y="0"/>
                </a:lnTo>
                <a:lnTo>
                  <a:pt x="0" y="208923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4" name="object 174"/>
          <p:cNvSpPr/>
          <p:nvPr/>
        </p:nvSpPr>
        <p:spPr>
          <a:xfrm>
            <a:off x="2477884" y="3780952"/>
            <a:ext cx="1019158" cy="1974844"/>
          </a:xfrm>
          <a:custGeom>
            <a:avLst/>
            <a:gdLst/>
            <a:ahLst/>
            <a:cxnLst/>
            <a:rect l="l" t="t" r="r" b="b"/>
            <a:pathLst>
              <a:path w="1080770" h="2094229">
                <a:moveTo>
                  <a:pt x="9144" y="2084664"/>
                </a:moveTo>
                <a:lnTo>
                  <a:pt x="9144" y="0"/>
                </a:lnTo>
                <a:lnTo>
                  <a:pt x="0" y="0"/>
                </a:lnTo>
                <a:lnTo>
                  <a:pt x="0" y="2089236"/>
                </a:lnTo>
                <a:lnTo>
                  <a:pt x="1524" y="2092284"/>
                </a:lnTo>
                <a:lnTo>
                  <a:pt x="4572" y="2093808"/>
                </a:lnTo>
                <a:lnTo>
                  <a:pt x="4572" y="2084664"/>
                </a:lnTo>
                <a:lnTo>
                  <a:pt x="9144" y="2084664"/>
                </a:lnTo>
                <a:close/>
              </a:path>
              <a:path w="1080770" h="2094229">
                <a:moveTo>
                  <a:pt x="1075852" y="2084664"/>
                </a:moveTo>
                <a:lnTo>
                  <a:pt x="4572" y="2084664"/>
                </a:lnTo>
                <a:lnTo>
                  <a:pt x="9144" y="2089236"/>
                </a:lnTo>
                <a:lnTo>
                  <a:pt x="9144" y="2093808"/>
                </a:lnTo>
                <a:lnTo>
                  <a:pt x="1071280" y="2093808"/>
                </a:lnTo>
                <a:lnTo>
                  <a:pt x="1071280" y="2089236"/>
                </a:lnTo>
                <a:lnTo>
                  <a:pt x="1075852" y="2084664"/>
                </a:lnTo>
                <a:close/>
              </a:path>
              <a:path w="1080770" h="2094229">
                <a:moveTo>
                  <a:pt x="9144" y="2093808"/>
                </a:moveTo>
                <a:lnTo>
                  <a:pt x="9144" y="2089236"/>
                </a:lnTo>
                <a:lnTo>
                  <a:pt x="4572" y="2084664"/>
                </a:lnTo>
                <a:lnTo>
                  <a:pt x="4572" y="2093808"/>
                </a:lnTo>
                <a:lnTo>
                  <a:pt x="9144" y="2093808"/>
                </a:lnTo>
                <a:close/>
              </a:path>
              <a:path w="1080770" h="2094229">
                <a:moveTo>
                  <a:pt x="1080424" y="2092284"/>
                </a:moveTo>
                <a:lnTo>
                  <a:pt x="1080424" y="0"/>
                </a:lnTo>
                <a:lnTo>
                  <a:pt x="1071280" y="0"/>
                </a:lnTo>
                <a:lnTo>
                  <a:pt x="1071280" y="2084664"/>
                </a:lnTo>
                <a:lnTo>
                  <a:pt x="1075852" y="2084664"/>
                </a:lnTo>
                <a:lnTo>
                  <a:pt x="1075852" y="2093808"/>
                </a:lnTo>
                <a:lnTo>
                  <a:pt x="1080424" y="2092284"/>
                </a:lnTo>
                <a:close/>
              </a:path>
              <a:path w="1080770" h="2094229">
                <a:moveTo>
                  <a:pt x="1075852" y="2093808"/>
                </a:moveTo>
                <a:lnTo>
                  <a:pt x="1075852" y="2084664"/>
                </a:lnTo>
                <a:lnTo>
                  <a:pt x="1071280" y="2089236"/>
                </a:lnTo>
                <a:lnTo>
                  <a:pt x="1071280" y="2093808"/>
                </a:lnTo>
                <a:lnTo>
                  <a:pt x="1075852" y="2093808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5" name="object 175"/>
          <p:cNvSpPr/>
          <p:nvPr/>
        </p:nvSpPr>
        <p:spPr>
          <a:xfrm>
            <a:off x="2549726" y="4470712"/>
            <a:ext cx="875134" cy="60642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6" name="object 176"/>
          <p:cNvSpPr/>
          <p:nvPr/>
        </p:nvSpPr>
        <p:spPr>
          <a:xfrm>
            <a:off x="2545415" y="4466401"/>
            <a:ext cx="885194" cy="61073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7" name="object 177"/>
          <p:cNvSpPr/>
          <p:nvPr/>
        </p:nvSpPr>
        <p:spPr>
          <a:xfrm>
            <a:off x="2545414" y="4466401"/>
            <a:ext cx="885626" cy="615567"/>
          </a:xfrm>
          <a:custGeom>
            <a:avLst/>
            <a:gdLst/>
            <a:ahLst/>
            <a:cxnLst/>
            <a:rect l="l" t="t" r="r" b="b"/>
            <a:pathLst>
              <a:path w="939164" h="652779">
                <a:moveTo>
                  <a:pt x="938707" y="647654"/>
                </a:moveTo>
                <a:lnTo>
                  <a:pt x="938707" y="4572"/>
                </a:lnTo>
                <a:lnTo>
                  <a:pt x="937183" y="1524"/>
                </a:lnTo>
                <a:lnTo>
                  <a:pt x="93261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47654"/>
                </a:lnTo>
                <a:lnTo>
                  <a:pt x="1524" y="650702"/>
                </a:lnTo>
                <a:lnTo>
                  <a:pt x="4572" y="65222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928039" y="9144"/>
                </a:lnTo>
                <a:lnTo>
                  <a:pt x="928039" y="4572"/>
                </a:lnTo>
                <a:lnTo>
                  <a:pt x="932611" y="9144"/>
                </a:lnTo>
                <a:lnTo>
                  <a:pt x="932611" y="652226"/>
                </a:lnTo>
                <a:lnTo>
                  <a:pt x="937183" y="650702"/>
                </a:lnTo>
                <a:lnTo>
                  <a:pt x="938707" y="647654"/>
                </a:lnTo>
                <a:close/>
              </a:path>
              <a:path w="939164" h="65277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939164" h="652779">
                <a:moveTo>
                  <a:pt x="9144" y="64308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43082"/>
                </a:lnTo>
                <a:lnTo>
                  <a:pt x="9144" y="643082"/>
                </a:lnTo>
                <a:close/>
              </a:path>
              <a:path w="939164" h="652779">
                <a:moveTo>
                  <a:pt x="932611" y="643082"/>
                </a:moveTo>
                <a:lnTo>
                  <a:pt x="4572" y="643082"/>
                </a:lnTo>
                <a:lnTo>
                  <a:pt x="9144" y="647654"/>
                </a:lnTo>
                <a:lnTo>
                  <a:pt x="9144" y="652226"/>
                </a:lnTo>
                <a:lnTo>
                  <a:pt x="928039" y="652226"/>
                </a:lnTo>
                <a:lnTo>
                  <a:pt x="928039" y="647654"/>
                </a:lnTo>
                <a:lnTo>
                  <a:pt x="932611" y="643082"/>
                </a:lnTo>
                <a:close/>
              </a:path>
              <a:path w="939164" h="652779">
                <a:moveTo>
                  <a:pt x="9144" y="652226"/>
                </a:moveTo>
                <a:lnTo>
                  <a:pt x="9144" y="647654"/>
                </a:lnTo>
                <a:lnTo>
                  <a:pt x="4572" y="643082"/>
                </a:lnTo>
                <a:lnTo>
                  <a:pt x="4572" y="652226"/>
                </a:lnTo>
                <a:lnTo>
                  <a:pt x="9144" y="652226"/>
                </a:lnTo>
                <a:close/>
              </a:path>
              <a:path w="939164" h="652779">
                <a:moveTo>
                  <a:pt x="932611" y="9144"/>
                </a:moveTo>
                <a:lnTo>
                  <a:pt x="928039" y="4572"/>
                </a:lnTo>
                <a:lnTo>
                  <a:pt x="928039" y="9144"/>
                </a:lnTo>
                <a:lnTo>
                  <a:pt x="932611" y="9144"/>
                </a:lnTo>
                <a:close/>
              </a:path>
              <a:path w="939164" h="652779">
                <a:moveTo>
                  <a:pt x="932611" y="643082"/>
                </a:moveTo>
                <a:lnTo>
                  <a:pt x="932611" y="9144"/>
                </a:lnTo>
                <a:lnTo>
                  <a:pt x="928039" y="9144"/>
                </a:lnTo>
                <a:lnTo>
                  <a:pt x="928039" y="643082"/>
                </a:lnTo>
                <a:lnTo>
                  <a:pt x="932611" y="643082"/>
                </a:lnTo>
                <a:close/>
              </a:path>
              <a:path w="939164" h="652779">
                <a:moveTo>
                  <a:pt x="932611" y="652226"/>
                </a:moveTo>
                <a:lnTo>
                  <a:pt x="932611" y="643082"/>
                </a:lnTo>
                <a:lnTo>
                  <a:pt x="928039" y="647654"/>
                </a:lnTo>
                <a:lnTo>
                  <a:pt x="928039" y="652226"/>
                </a:lnTo>
                <a:lnTo>
                  <a:pt x="932611" y="652226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8" name="object 178"/>
          <p:cNvSpPr/>
          <p:nvPr/>
        </p:nvSpPr>
        <p:spPr>
          <a:xfrm>
            <a:off x="2538229" y="3780951"/>
            <a:ext cx="876571" cy="12790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9" name="object 179"/>
          <p:cNvSpPr/>
          <p:nvPr/>
        </p:nvSpPr>
        <p:spPr>
          <a:xfrm>
            <a:off x="2533918" y="3780764"/>
            <a:ext cx="885194" cy="13383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0" name="object 180"/>
          <p:cNvSpPr/>
          <p:nvPr/>
        </p:nvSpPr>
        <p:spPr>
          <a:xfrm>
            <a:off x="2533918" y="3780952"/>
            <a:ext cx="885626" cy="134131"/>
          </a:xfrm>
          <a:custGeom>
            <a:avLst/>
            <a:gdLst/>
            <a:ahLst/>
            <a:cxnLst/>
            <a:rect l="l" t="t" r="r" b="b"/>
            <a:pathLst>
              <a:path w="939164" h="142239">
                <a:moveTo>
                  <a:pt x="9144" y="131064"/>
                </a:moveTo>
                <a:lnTo>
                  <a:pt x="9144" y="0"/>
                </a:lnTo>
                <a:lnTo>
                  <a:pt x="0" y="0"/>
                </a:lnTo>
                <a:lnTo>
                  <a:pt x="0" y="135636"/>
                </a:lnTo>
                <a:lnTo>
                  <a:pt x="1524" y="140208"/>
                </a:lnTo>
                <a:lnTo>
                  <a:pt x="4572" y="141732"/>
                </a:lnTo>
                <a:lnTo>
                  <a:pt x="4572" y="131064"/>
                </a:lnTo>
                <a:lnTo>
                  <a:pt x="9144" y="131064"/>
                </a:lnTo>
                <a:close/>
              </a:path>
              <a:path w="939164" h="142239">
                <a:moveTo>
                  <a:pt x="934135" y="131064"/>
                </a:moveTo>
                <a:lnTo>
                  <a:pt x="4572" y="131064"/>
                </a:lnTo>
                <a:lnTo>
                  <a:pt x="9144" y="135636"/>
                </a:lnTo>
                <a:lnTo>
                  <a:pt x="9144" y="141732"/>
                </a:lnTo>
                <a:lnTo>
                  <a:pt x="929563" y="141732"/>
                </a:lnTo>
                <a:lnTo>
                  <a:pt x="929563" y="135636"/>
                </a:lnTo>
                <a:lnTo>
                  <a:pt x="934135" y="131064"/>
                </a:lnTo>
                <a:close/>
              </a:path>
              <a:path w="939164" h="142239">
                <a:moveTo>
                  <a:pt x="9144" y="141732"/>
                </a:moveTo>
                <a:lnTo>
                  <a:pt x="9144" y="135636"/>
                </a:lnTo>
                <a:lnTo>
                  <a:pt x="4572" y="131064"/>
                </a:lnTo>
                <a:lnTo>
                  <a:pt x="4572" y="141732"/>
                </a:lnTo>
                <a:lnTo>
                  <a:pt x="9144" y="141732"/>
                </a:lnTo>
                <a:close/>
              </a:path>
              <a:path w="939164" h="142239">
                <a:moveTo>
                  <a:pt x="938707" y="135636"/>
                </a:moveTo>
                <a:lnTo>
                  <a:pt x="938707" y="0"/>
                </a:lnTo>
                <a:lnTo>
                  <a:pt x="929563" y="0"/>
                </a:lnTo>
                <a:lnTo>
                  <a:pt x="929563" y="131064"/>
                </a:lnTo>
                <a:lnTo>
                  <a:pt x="934135" y="131064"/>
                </a:lnTo>
                <a:lnTo>
                  <a:pt x="934135" y="141732"/>
                </a:lnTo>
                <a:lnTo>
                  <a:pt x="937183" y="140208"/>
                </a:lnTo>
                <a:lnTo>
                  <a:pt x="938707" y="135636"/>
                </a:lnTo>
                <a:close/>
              </a:path>
              <a:path w="939164" h="142239">
                <a:moveTo>
                  <a:pt x="934135" y="141732"/>
                </a:moveTo>
                <a:lnTo>
                  <a:pt x="934135" y="131064"/>
                </a:lnTo>
                <a:lnTo>
                  <a:pt x="929563" y="135636"/>
                </a:lnTo>
                <a:lnTo>
                  <a:pt x="929563" y="141732"/>
                </a:lnTo>
                <a:lnTo>
                  <a:pt x="934135" y="141732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1" name="object 181"/>
          <p:cNvSpPr/>
          <p:nvPr/>
        </p:nvSpPr>
        <p:spPr>
          <a:xfrm>
            <a:off x="3289794" y="5212168"/>
            <a:ext cx="1428" cy="27143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2" name="object 182"/>
          <p:cNvSpPr/>
          <p:nvPr/>
        </p:nvSpPr>
        <p:spPr>
          <a:xfrm>
            <a:off x="2748034" y="5144664"/>
            <a:ext cx="547500" cy="40380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3" name="object 183"/>
          <p:cNvSpPr/>
          <p:nvPr/>
        </p:nvSpPr>
        <p:spPr>
          <a:xfrm>
            <a:off x="2748035" y="5409081"/>
            <a:ext cx="547902" cy="71856"/>
          </a:xfrm>
          <a:custGeom>
            <a:avLst/>
            <a:gdLst/>
            <a:ahLst/>
            <a:cxnLst/>
            <a:rect l="l" t="t" r="r" b="b"/>
            <a:pathLst>
              <a:path w="581025" h="76200">
                <a:moveTo>
                  <a:pt x="580598" y="76200"/>
                </a:moveTo>
                <a:lnTo>
                  <a:pt x="580598" y="71628"/>
                </a:lnTo>
                <a:lnTo>
                  <a:pt x="579074" y="71628"/>
                </a:lnTo>
                <a:lnTo>
                  <a:pt x="579074" y="67056"/>
                </a:lnTo>
                <a:lnTo>
                  <a:pt x="576026" y="62484"/>
                </a:lnTo>
                <a:lnTo>
                  <a:pt x="572978" y="59436"/>
                </a:lnTo>
                <a:lnTo>
                  <a:pt x="569930" y="54864"/>
                </a:lnTo>
                <a:lnTo>
                  <a:pt x="565358" y="51816"/>
                </a:lnTo>
                <a:lnTo>
                  <a:pt x="560786" y="47244"/>
                </a:lnTo>
                <a:lnTo>
                  <a:pt x="554690" y="44196"/>
                </a:lnTo>
                <a:lnTo>
                  <a:pt x="550118" y="41148"/>
                </a:lnTo>
                <a:lnTo>
                  <a:pt x="542498" y="38100"/>
                </a:lnTo>
                <a:lnTo>
                  <a:pt x="528782" y="32004"/>
                </a:lnTo>
                <a:lnTo>
                  <a:pt x="451073" y="12192"/>
                </a:lnTo>
                <a:lnTo>
                  <a:pt x="402305" y="6096"/>
                </a:lnTo>
                <a:lnTo>
                  <a:pt x="347441" y="1524"/>
                </a:lnTo>
                <a:lnTo>
                  <a:pt x="318485" y="0"/>
                </a:lnTo>
                <a:lnTo>
                  <a:pt x="260573" y="0"/>
                </a:lnTo>
                <a:lnTo>
                  <a:pt x="204200" y="3048"/>
                </a:lnTo>
                <a:lnTo>
                  <a:pt x="152384" y="9144"/>
                </a:lnTo>
                <a:lnTo>
                  <a:pt x="106680" y="16764"/>
                </a:lnTo>
                <a:lnTo>
                  <a:pt x="68580" y="25908"/>
                </a:lnTo>
                <a:lnTo>
                  <a:pt x="24384" y="44196"/>
                </a:lnTo>
                <a:lnTo>
                  <a:pt x="18288" y="48768"/>
                </a:lnTo>
                <a:lnTo>
                  <a:pt x="9144" y="54864"/>
                </a:lnTo>
                <a:lnTo>
                  <a:pt x="3048" y="64008"/>
                </a:lnTo>
                <a:lnTo>
                  <a:pt x="1524" y="67056"/>
                </a:lnTo>
                <a:lnTo>
                  <a:pt x="0" y="71628"/>
                </a:lnTo>
                <a:lnTo>
                  <a:pt x="0" y="76200"/>
                </a:lnTo>
                <a:lnTo>
                  <a:pt x="9144" y="76200"/>
                </a:lnTo>
                <a:lnTo>
                  <a:pt x="9144" y="71628"/>
                </a:lnTo>
                <a:lnTo>
                  <a:pt x="12192" y="68580"/>
                </a:lnTo>
                <a:lnTo>
                  <a:pt x="54864" y="41148"/>
                </a:lnTo>
                <a:lnTo>
                  <a:pt x="109712" y="25908"/>
                </a:lnTo>
                <a:lnTo>
                  <a:pt x="153908" y="18288"/>
                </a:lnTo>
                <a:lnTo>
                  <a:pt x="205724" y="13716"/>
                </a:lnTo>
                <a:lnTo>
                  <a:pt x="233156" y="10668"/>
                </a:lnTo>
                <a:lnTo>
                  <a:pt x="260573" y="10668"/>
                </a:lnTo>
                <a:lnTo>
                  <a:pt x="289529" y="9144"/>
                </a:lnTo>
                <a:lnTo>
                  <a:pt x="318485" y="10668"/>
                </a:lnTo>
                <a:lnTo>
                  <a:pt x="347441" y="10668"/>
                </a:lnTo>
                <a:lnTo>
                  <a:pt x="374873" y="13716"/>
                </a:lnTo>
                <a:lnTo>
                  <a:pt x="400781" y="15240"/>
                </a:lnTo>
                <a:lnTo>
                  <a:pt x="449549" y="21336"/>
                </a:lnTo>
                <a:lnTo>
                  <a:pt x="490682" y="30480"/>
                </a:lnTo>
                <a:lnTo>
                  <a:pt x="539450" y="47244"/>
                </a:lnTo>
                <a:lnTo>
                  <a:pt x="550118" y="53340"/>
                </a:lnTo>
                <a:lnTo>
                  <a:pt x="556214" y="56388"/>
                </a:lnTo>
                <a:lnTo>
                  <a:pt x="559262" y="59436"/>
                </a:lnTo>
                <a:lnTo>
                  <a:pt x="563834" y="62484"/>
                </a:lnTo>
                <a:lnTo>
                  <a:pt x="566882" y="65532"/>
                </a:lnTo>
                <a:lnTo>
                  <a:pt x="569930" y="71628"/>
                </a:lnTo>
                <a:lnTo>
                  <a:pt x="569930" y="73152"/>
                </a:lnTo>
                <a:lnTo>
                  <a:pt x="571454" y="76200"/>
                </a:lnTo>
                <a:lnTo>
                  <a:pt x="580598" y="76200"/>
                </a:lnTo>
                <a:close/>
              </a:path>
              <a:path w="581025" h="76200">
                <a:moveTo>
                  <a:pt x="10668" y="70104"/>
                </a:moveTo>
                <a:lnTo>
                  <a:pt x="9144" y="71628"/>
                </a:lnTo>
                <a:lnTo>
                  <a:pt x="9144" y="74676"/>
                </a:lnTo>
                <a:lnTo>
                  <a:pt x="10668" y="70104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4" name="object 184"/>
          <p:cNvSpPr/>
          <p:nvPr/>
        </p:nvSpPr>
        <p:spPr>
          <a:xfrm>
            <a:off x="2748035" y="5140353"/>
            <a:ext cx="547902" cy="412574"/>
          </a:xfrm>
          <a:custGeom>
            <a:avLst/>
            <a:gdLst/>
            <a:ahLst/>
            <a:cxnLst/>
            <a:rect l="l" t="t" r="r" b="b"/>
            <a:pathLst>
              <a:path w="581025" h="437514">
                <a:moveTo>
                  <a:pt x="579074" y="370301"/>
                </a:moveTo>
                <a:lnTo>
                  <a:pt x="579074" y="65532"/>
                </a:lnTo>
                <a:lnTo>
                  <a:pt x="576026" y="62484"/>
                </a:lnTo>
                <a:lnTo>
                  <a:pt x="572978" y="57912"/>
                </a:lnTo>
                <a:lnTo>
                  <a:pt x="565358" y="50292"/>
                </a:lnTo>
                <a:lnTo>
                  <a:pt x="560786" y="47244"/>
                </a:lnTo>
                <a:lnTo>
                  <a:pt x="554690" y="44196"/>
                </a:lnTo>
                <a:lnTo>
                  <a:pt x="550118" y="41148"/>
                </a:lnTo>
                <a:lnTo>
                  <a:pt x="542498" y="36576"/>
                </a:lnTo>
                <a:lnTo>
                  <a:pt x="528782" y="32004"/>
                </a:lnTo>
                <a:lnTo>
                  <a:pt x="512018" y="25908"/>
                </a:lnTo>
                <a:lnTo>
                  <a:pt x="493730" y="21336"/>
                </a:lnTo>
                <a:lnTo>
                  <a:pt x="472394" y="15240"/>
                </a:lnTo>
                <a:lnTo>
                  <a:pt x="451073" y="12192"/>
                </a:lnTo>
                <a:lnTo>
                  <a:pt x="426689" y="7620"/>
                </a:lnTo>
                <a:lnTo>
                  <a:pt x="402305" y="4572"/>
                </a:lnTo>
                <a:lnTo>
                  <a:pt x="347441" y="1524"/>
                </a:lnTo>
                <a:lnTo>
                  <a:pt x="318485" y="0"/>
                </a:lnTo>
                <a:lnTo>
                  <a:pt x="260573" y="0"/>
                </a:lnTo>
                <a:lnTo>
                  <a:pt x="204200" y="3048"/>
                </a:lnTo>
                <a:lnTo>
                  <a:pt x="152384" y="7620"/>
                </a:lnTo>
                <a:lnTo>
                  <a:pt x="129524" y="12192"/>
                </a:lnTo>
                <a:lnTo>
                  <a:pt x="106680" y="15240"/>
                </a:lnTo>
                <a:lnTo>
                  <a:pt x="86868" y="21336"/>
                </a:lnTo>
                <a:lnTo>
                  <a:pt x="68580" y="25908"/>
                </a:lnTo>
                <a:lnTo>
                  <a:pt x="51816" y="32004"/>
                </a:lnTo>
                <a:lnTo>
                  <a:pt x="13716" y="50292"/>
                </a:lnTo>
                <a:lnTo>
                  <a:pt x="1524" y="65532"/>
                </a:lnTo>
                <a:lnTo>
                  <a:pt x="1524" y="67056"/>
                </a:lnTo>
                <a:lnTo>
                  <a:pt x="0" y="70104"/>
                </a:lnTo>
                <a:lnTo>
                  <a:pt x="0" y="365744"/>
                </a:lnTo>
                <a:lnTo>
                  <a:pt x="3048" y="374873"/>
                </a:lnTo>
                <a:lnTo>
                  <a:pt x="6096" y="379445"/>
                </a:lnTo>
                <a:lnTo>
                  <a:pt x="9144" y="381477"/>
                </a:lnTo>
                <a:lnTo>
                  <a:pt x="9144" y="70104"/>
                </a:lnTo>
                <a:lnTo>
                  <a:pt x="12192" y="67056"/>
                </a:lnTo>
                <a:lnTo>
                  <a:pt x="54864" y="39624"/>
                </a:lnTo>
                <a:lnTo>
                  <a:pt x="109712" y="25908"/>
                </a:lnTo>
                <a:lnTo>
                  <a:pt x="153908" y="18288"/>
                </a:lnTo>
                <a:lnTo>
                  <a:pt x="205724" y="12192"/>
                </a:lnTo>
                <a:lnTo>
                  <a:pt x="260573" y="9144"/>
                </a:lnTo>
                <a:lnTo>
                  <a:pt x="318485" y="9144"/>
                </a:lnTo>
                <a:lnTo>
                  <a:pt x="374873" y="12192"/>
                </a:lnTo>
                <a:lnTo>
                  <a:pt x="449549" y="21336"/>
                </a:lnTo>
                <a:lnTo>
                  <a:pt x="490682" y="30480"/>
                </a:lnTo>
                <a:lnTo>
                  <a:pt x="539450" y="45720"/>
                </a:lnTo>
                <a:lnTo>
                  <a:pt x="550118" y="51816"/>
                </a:lnTo>
                <a:lnTo>
                  <a:pt x="556214" y="54864"/>
                </a:lnTo>
                <a:lnTo>
                  <a:pt x="559262" y="57912"/>
                </a:lnTo>
                <a:lnTo>
                  <a:pt x="563834" y="60960"/>
                </a:lnTo>
                <a:lnTo>
                  <a:pt x="566882" y="64008"/>
                </a:lnTo>
                <a:lnTo>
                  <a:pt x="569930" y="70104"/>
                </a:lnTo>
                <a:lnTo>
                  <a:pt x="569930" y="73152"/>
                </a:lnTo>
                <a:lnTo>
                  <a:pt x="571454" y="76200"/>
                </a:lnTo>
                <a:lnTo>
                  <a:pt x="571454" y="380207"/>
                </a:lnTo>
                <a:lnTo>
                  <a:pt x="572978" y="377921"/>
                </a:lnTo>
                <a:lnTo>
                  <a:pt x="576026" y="374873"/>
                </a:lnTo>
                <a:lnTo>
                  <a:pt x="579074" y="370301"/>
                </a:lnTo>
                <a:close/>
              </a:path>
              <a:path w="581025" h="437514">
                <a:moveTo>
                  <a:pt x="10668" y="70104"/>
                </a:moveTo>
                <a:lnTo>
                  <a:pt x="9144" y="70104"/>
                </a:lnTo>
                <a:lnTo>
                  <a:pt x="9144" y="73152"/>
                </a:lnTo>
                <a:lnTo>
                  <a:pt x="10668" y="70104"/>
                </a:lnTo>
                <a:close/>
              </a:path>
              <a:path w="581025" h="437514">
                <a:moveTo>
                  <a:pt x="10668" y="367253"/>
                </a:moveTo>
                <a:lnTo>
                  <a:pt x="9144" y="364220"/>
                </a:lnTo>
                <a:lnTo>
                  <a:pt x="9144" y="367253"/>
                </a:lnTo>
                <a:lnTo>
                  <a:pt x="10668" y="367253"/>
                </a:lnTo>
                <a:close/>
              </a:path>
              <a:path w="581025" h="437514">
                <a:moveTo>
                  <a:pt x="571454" y="380207"/>
                </a:moveTo>
                <a:lnTo>
                  <a:pt x="571454" y="361172"/>
                </a:lnTo>
                <a:lnTo>
                  <a:pt x="569930" y="364220"/>
                </a:lnTo>
                <a:lnTo>
                  <a:pt x="569930" y="367253"/>
                </a:lnTo>
                <a:lnTo>
                  <a:pt x="568406" y="370301"/>
                </a:lnTo>
                <a:lnTo>
                  <a:pt x="565358" y="373349"/>
                </a:lnTo>
                <a:lnTo>
                  <a:pt x="563834" y="376397"/>
                </a:lnTo>
                <a:lnTo>
                  <a:pt x="559262" y="379445"/>
                </a:lnTo>
                <a:lnTo>
                  <a:pt x="556214" y="382493"/>
                </a:lnTo>
                <a:lnTo>
                  <a:pt x="550118" y="385541"/>
                </a:lnTo>
                <a:lnTo>
                  <a:pt x="545546" y="388589"/>
                </a:lnTo>
                <a:lnTo>
                  <a:pt x="539450" y="391637"/>
                </a:lnTo>
                <a:lnTo>
                  <a:pt x="525734" y="396209"/>
                </a:lnTo>
                <a:lnTo>
                  <a:pt x="508970" y="402305"/>
                </a:lnTo>
                <a:lnTo>
                  <a:pt x="470870" y="411449"/>
                </a:lnTo>
                <a:lnTo>
                  <a:pt x="425165" y="419069"/>
                </a:lnTo>
                <a:lnTo>
                  <a:pt x="374873" y="425165"/>
                </a:lnTo>
                <a:lnTo>
                  <a:pt x="318485" y="428213"/>
                </a:lnTo>
                <a:lnTo>
                  <a:pt x="260573" y="428213"/>
                </a:lnTo>
                <a:lnTo>
                  <a:pt x="205724" y="425165"/>
                </a:lnTo>
                <a:lnTo>
                  <a:pt x="153908" y="419069"/>
                </a:lnTo>
                <a:lnTo>
                  <a:pt x="88392" y="406877"/>
                </a:lnTo>
                <a:lnTo>
                  <a:pt x="54864" y="396209"/>
                </a:lnTo>
                <a:lnTo>
                  <a:pt x="41148" y="391637"/>
                </a:lnTo>
                <a:lnTo>
                  <a:pt x="28956" y="385541"/>
                </a:lnTo>
                <a:lnTo>
                  <a:pt x="19812" y="379445"/>
                </a:lnTo>
                <a:lnTo>
                  <a:pt x="10668" y="370301"/>
                </a:lnTo>
                <a:lnTo>
                  <a:pt x="9144" y="367253"/>
                </a:lnTo>
                <a:lnTo>
                  <a:pt x="9144" y="381477"/>
                </a:lnTo>
                <a:lnTo>
                  <a:pt x="10668" y="382493"/>
                </a:lnTo>
                <a:lnTo>
                  <a:pt x="13716" y="387065"/>
                </a:lnTo>
                <a:lnTo>
                  <a:pt x="18288" y="390113"/>
                </a:lnTo>
                <a:lnTo>
                  <a:pt x="68580" y="411449"/>
                </a:lnTo>
                <a:lnTo>
                  <a:pt x="106680" y="420593"/>
                </a:lnTo>
                <a:lnTo>
                  <a:pt x="152384" y="428213"/>
                </a:lnTo>
                <a:lnTo>
                  <a:pt x="204200" y="434309"/>
                </a:lnTo>
                <a:lnTo>
                  <a:pt x="260573" y="437357"/>
                </a:lnTo>
                <a:lnTo>
                  <a:pt x="318485" y="437357"/>
                </a:lnTo>
                <a:lnTo>
                  <a:pt x="374873" y="434309"/>
                </a:lnTo>
                <a:lnTo>
                  <a:pt x="451073" y="425165"/>
                </a:lnTo>
                <a:lnTo>
                  <a:pt x="493730" y="416021"/>
                </a:lnTo>
                <a:lnTo>
                  <a:pt x="542498" y="399257"/>
                </a:lnTo>
                <a:lnTo>
                  <a:pt x="550118" y="396209"/>
                </a:lnTo>
                <a:lnTo>
                  <a:pt x="556214" y="393161"/>
                </a:lnTo>
                <a:lnTo>
                  <a:pt x="560786" y="390113"/>
                </a:lnTo>
                <a:lnTo>
                  <a:pt x="565358" y="385541"/>
                </a:lnTo>
                <a:lnTo>
                  <a:pt x="569930" y="382493"/>
                </a:lnTo>
                <a:lnTo>
                  <a:pt x="571454" y="380207"/>
                </a:lnTo>
                <a:close/>
              </a:path>
              <a:path w="581025" h="437514">
                <a:moveTo>
                  <a:pt x="580598" y="365744"/>
                </a:moveTo>
                <a:lnTo>
                  <a:pt x="580598" y="71628"/>
                </a:lnTo>
                <a:lnTo>
                  <a:pt x="579074" y="70104"/>
                </a:lnTo>
                <a:lnTo>
                  <a:pt x="579074" y="365744"/>
                </a:lnTo>
                <a:lnTo>
                  <a:pt x="580598" y="365744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5" name="object 185"/>
          <p:cNvSpPr/>
          <p:nvPr/>
        </p:nvSpPr>
        <p:spPr>
          <a:xfrm>
            <a:off x="2595449" y="4140788"/>
            <a:ext cx="442680" cy="6121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6" name="object 186"/>
          <p:cNvSpPr/>
          <p:nvPr/>
        </p:nvSpPr>
        <p:spPr>
          <a:xfrm>
            <a:off x="2545414" y="3927538"/>
            <a:ext cx="547304" cy="27446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7" name="object 187"/>
          <p:cNvSpPr/>
          <p:nvPr/>
        </p:nvSpPr>
        <p:spPr>
          <a:xfrm>
            <a:off x="2545415" y="3927538"/>
            <a:ext cx="547902" cy="279041"/>
          </a:xfrm>
          <a:custGeom>
            <a:avLst/>
            <a:gdLst/>
            <a:ahLst/>
            <a:cxnLst/>
            <a:rect l="l" t="t" r="r" b="b"/>
            <a:pathLst>
              <a:path w="581025" h="295910">
                <a:moveTo>
                  <a:pt x="580598" y="155417"/>
                </a:moveTo>
                <a:lnTo>
                  <a:pt x="580598" y="140192"/>
                </a:lnTo>
                <a:lnTo>
                  <a:pt x="579074" y="131048"/>
                </a:lnTo>
                <a:lnTo>
                  <a:pt x="577550" y="123428"/>
                </a:lnTo>
                <a:lnTo>
                  <a:pt x="574502" y="117332"/>
                </a:lnTo>
                <a:lnTo>
                  <a:pt x="571454" y="109712"/>
                </a:lnTo>
                <a:lnTo>
                  <a:pt x="566882" y="102092"/>
                </a:lnTo>
                <a:lnTo>
                  <a:pt x="562310" y="95996"/>
                </a:lnTo>
                <a:lnTo>
                  <a:pt x="557738" y="88376"/>
                </a:lnTo>
                <a:lnTo>
                  <a:pt x="551642" y="82280"/>
                </a:lnTo>
                <a:lnTo>
                  <a:pt x="544022" y="76184"/>
                </a:lnTo>
                <a:lnTo>
                  <a:pt x="530306" y="63992"/>
                </a:lnTo>
                <a:lnTo>
                  <a:pt x="473918" y="33512"/>
                </a:lnTo>
                <a:lnTo>
                  <a:pt x="428213" y="16748"/>
                </a:lnTo>
                <a:lnTo>
                  <a:pt x="376397" y="6096"/>
                </a:lnTo>
                <a:lnTo>
                  <a:pt x="320024" y="0"/>
                </a:lnTo>
                <a:lnTo>
                  <a:pt x="260588" y="0"/>
                </a:lnTo>
                <a:lnTo>
                  <a:pt x="204200" y="6096"/>
                </a:lnTo>
                <a:lnTo>
                  <a:pt x="152384" y="16748"/>
                </a:lnTo>
                <a:lnTo>
                  <a:pt x="106680" y="33512"/>
                </a:lnTo>
                <a:lnTo>
                  <a:pt x="67056" y="53324"/>
                </a:lnTo>
                <a:lnTo>
                  <a:pt x="36576" y="76184"/>
                </a:lnTo>
                <a:lnTo>
                  <a:pt x="28956" y="82280"/>
                </a:lnTo>
                <a:lnTo>
                  <a:pt x="22860" y="88376"/>
                </a:lnTo>
                <a:lnTo>
                  <a:pt x="18288" y="95996"/>
                </a:lnTo>
                <a:lnTo>
                  <a:pt x="13716" y="102092"/>
                </a:lnTo>
                <a:lnTo>
                  <a:pt x="9144" y="109712"/>
                </a:lnTo>
                <a:lnTo>
                  <a:pt x="3048" y="124952"/>
                </a:lnTo>
                <a:lnTo>
                  <a:pt x="0" y="140192"/>
                </a:lnTo>
                <a:lnTo>
                  <a:pt x="0" y="155417"/>
                </a:lnTo>
                <a:lnTo>
                  <a:pt x="3048" y="170657"/>
                </a:lnTo>
                <a:lnTo>
                  <a:pt x="9144" y="185897"/>
                </a:lnTo>
                <a:lnTo>
                  <a:pt x="9144" y="140192"/>
                </a:lnTo>
                <a:lnTo>
                  <a:pt x="10668" y="134096"/>
                </a:lnTo>
                <a:lnTo>
                  <a:pt x="12192" y="126476"/>
                </a:lnTo>
                <a:lnTo>
                  <a:pt x="18288" y="114284"/>
                </a:lnTo>
                <a:lnTo>
                  <a:pt x="21336" y="106664"/>
                </a:lnTo>
                <a:lnTo>
                  <a:pt x="56388" y="71612"/>
                </a:lnTo>
                <a:lnTo>
                  <a:pt x="91440" y="50276"/>
                </a:lnTo>
                <a:lnTo>
                  <a:pt x="132572" y="33512"/>
                </a:lnTo>
                <a:lnTo>
                  <a:pt x="179816" y="19796"/>
                </a:lnTo>
                <a:lnTo>
                  <a:pt x="233156" y="12176"/>
                </a:lnTo>
                <a:lnTo>
                  <a:pt x="291068" y="9144"/>
                </a:lnTo>
                <a:lnTo>
                  <a:pt x="320024" y="10652"/>
                </a:lnTo>
                <a:lnTo>
                  <a:pt x="374873" y="15224"/>
                </a:lnTo>
                <a:lnTo>
                  <a:pt x="425165" y="25892"/>
                </a:lnTo>
                <a:lnTo>
                  <a:pt x="470870" y="41132"/>
                </a:lnTo>
                <a:lnTo>
                  <a:pt x="508970" y="60944"/>
                </a:lnTo>
                <a:lnTo>
                  <a:pt x="537926" y="83804"/>
                </a:lnTo>
                <a:lnTo>
                  <a:pt x="544022" y="88376"/>
                </a:lnTo>
                <a:lnTo>
                  <a:pt x="550118" y="94472"/>
                </a:lnTo>
                <a:lnTo>
                  <a:pt x="554690" y="100568"/>
                </a:lnTo>
                <a:lnTo>
                  <a:pt x="559262" y="108188"/>
                </a:lnTo>
                <a:lnTo>
                  <a:pt x="563834" y="114284"/>
                </a:lnTo>
                <a:lnTo>
                  <a:pt x="565358" y="120380"/>
                </a:lnTo>
                <a:lnTo>
                  <a:pt x="568406" y="128000"/>
                </a:lnTo>
                <a:lnTo>
                  <a:pt x="571454" y="140192"/>
                </a:lnTo>
                <a:lnTo>
                  <a:pt x="571454" y="185897"/>
                </a:lnTo>
                <a:lnTo>
                  <a:pt x="577550" y="170657"/>
                </a:lnTo>
                <a:lnTo>
                  <a:pt x="580598" y="155417"/>
                </a:lnTo>
                <a:close/>
              </a:path>
              <a:path w="581025" h="295910">
                <a:moveTo>
                  <a:pt x="571454" y="185897"/>
                </a:moveTo>
                <a:lnTo>
                  <a:pt x="571454" y="153893"/>
                </a:lnTo>
                <a:lnTo>
                  <a:pt x="569930" y="161513"/>
                </a:lnTo>
                <a:lnTo>
                  <a:pt x="568406" y="167609"/>
                </a:lnTo>
                <a:lnTo>
                  <a:pt x="537926" y="211805"/>
                </a:lnTo>
                <a:lnTo>
                  <a:pt x="490682" y="243809"/>
                </a:lnTo>
                <a:lnTo>
                  <a:pt x="448025" y="262097"/>
                </a:lnTo>
                <a:lnTo>
                  <a:pt x="400781" y="274289"/>
                </a:lnTo>
                <a:lnTo>
                  <a:pt x="347441" y="283433"/>
                </a:lnTo>
                <a:lnTo>
                  <a:pt x="260588" y="284957"/>
                </a:lnTo>
                <a:lnTo>
                  <a:pt x="233156" y="283433"/>
                </a:lnTo>
                <a:lnTo>
                  <a:pt x="179816" y="274289"/>
                </a:lnTo>
                <a:lnTo>
                  <a:pt x="132572" y="262097"/>
                </a:lnTo>
                <a:lnTo>
                  <a:pt x="89916" y="243809"/>
                </a:lnTo>
                <a:lnTo>
                  <a:pt x="56388" y="223997"/>
                </a:lnTo>
                <a:lnTo>
                  <a:pt x="21336" y="187421"/>
                </a:lnTo>
                <a:lnTo>
                  <a:pt x="15240" y="173705"/>
                </a:lnTo>
                <a:lnTo>
                  <a:pt x="12192" y="167609"/>
                </a:lnTo>
                <a:lnTo>
                  <a:pt x="10668" y="161513"/>
                </a:lnTo>
                <a:lnTo>
                  <a:pt x="9144" y="153893"/>
                </a:lnTo>
                <a:lnTo>
                  <a:pt x="9144" y="185897"/>
                </a:lnTo>
                <a:lnTo>
                  <a:pt x="13716" y="191993"/>
                </a:lnTo>
                <a:lnTo>
                  <a:pt x="18288" y="199613"/>
                </a:lnTo>
                <a:lnTo>
                  <a:pt x="24384" y="205709"/>
                </a:lnTo>
                <a:lnTo>
                  <a:pt x="28956" y="213329"/>
                </a:lnTo>
                <a:lnTo>
                  <a:pt x="36576" y="219425"/>
                </a:lnTo>
                <a:lnTo>
                  <a:pt x="50292" y="231617"/>
                </a:lnTo>
                <a:lnTo>
                  <a:pt x="86868" y="252953"/>
                </a:lnTo>
                <a:lnTo>
                  <a:pt x="129524" y="271241"/>
                </a:lnTo>
                <a:lnTo>
                  <a:pt x="178292" y="283433"/>
                </a:lnTo>
                <a:lnTo>
                  <a:pt x="233156" y="292577"/>
                </a:lnTo>
                <a:lnTo>
                  <a:pt x="291068" y="295625"/>
                </a:lnTo>
                <a:lnTo>
                  <a:pt x="348965" y="292577"/>
                </a:lnTo>
                <a:lnTo>
                  <a:pt x="402305" y="283433"/>
                </a:lnTo>
                <a:lnTo>
                  <a:pt x="452597" y="269717"/>
                </a:lnTo>
                <a:lnTo>
                  <a:pt x="495254" y="252953"/>
                </a:lnTo>
                <a:lnTo>
                  <a:pt x="530306" y="231617"/>
                </a:lnTo>
                <a:lnTo>
                  <a:pt x="562310" y="199613"/>
                </a:lnTo>
                <a:lnTo>
                  <a:pt x="566882" y="191993"/>
                </a:lnTo>
                <a:lnTo>
                  <a:pt x="571454" y="185897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8" name="object 188"/>
          <p:cNvSpPr/>
          <p:nvPr/>
        </p:nvSpPr>
        <p:spPr>
          <a:xfrm>
            <a:off x="2881672" y="4130143"/>
            <a:ext cx="548937" cy="27303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9" name="object 189"/>
          <p:cNvSpPr/>
          <p:nvPr/>
        </p:nvSpPr>
        <p:spPr>
          <a:xfrm>
            <a:off x="2881673" y="4130143"/>
            <a:ext cx="549100" cy="277843"/>
          </a:xfrm>
          <a:custGeom>
            <a:avLst/>
            <a:gdLst/>
            <a:ahLst/>
            <a:cxnLst/>
            <a:rect l="l" t="t" r="r" b="b"/>
            <a:pathLst>
              <a:path w="582295" h="294639">
                <a:moveTo>
                  <a:pt x="1524" y="155432"/>
                </a:moveTo>
                <a:lnTo>
                  <a:pt x="1524" y="138684"/>
                </a:lnTo>
                <a:lnTo>
                  <a:pt x="0" y="147828"/>
                </a:lnTo>
                <a:lnTo>
                  <a:pt x="1524" y="155432"/>
                </a:lnTo>
                <a:close/>
              </a:path>
              <a:path w="582295" h="294639">
                <a:moveTo>
                  <a:pt x="580598" y="161528"/>
                </a:moveTo>
                <a:lnTo>
                  <a:pt x="580598" y="131064"/>
                </a:lnTo>
                <a:lnTo>
                  <a:pt x="577550" y="123444"/>
                </a:lnTo>
                <a:lnTo>
                  <a:pt x="576026" y="115824"/>
                </a:lnTo>
                <a:lnTo>
                  <a:pt x="571454" y="108204"/>
                </a:lnTo>
                <a:lnTo>
                  <a:pt x="568406" y="102108"/>
                </a:lnTo>
                <a:lnTo>
                  <a:pt x="563834" y="94488"/>
                </a:lnTo>
                <a:lnTo>
                  <a:pt x="551642" y="82296"/>
                </a:lnTo>
                <a:lnTo>
                  <a:pt x="545546" y="74676"/>
                </a:lnTo>
                <a:lnTo>
                  <a:pt x="530306" y="62484"/>
                </a:lnTo>
                <a:lnTo>
                  <a:pt x="495254" y="41148"/>
                </a:lnTo>
                <a:lnTo>
                  <a:pt x="452597" y="24384"/>
                </a:lnTo>
                <a:lnTo>
                  <a:pt x="403829" y="10668"/>
                </a:lnTo>
                <a:lnTo>
                  <a:pt x="348965" y="1524"/>
                </a:lnTo>
                <a:lnTo>
                  <a:pt x="320024" y="0"/>
                </a:lnTo>
                <a:lnTo>
                  <a:pt x="262112" y="0"/>
                </a:lnTo>
                <a:lnTo>
                  <a:pt x="178292" y="10668"/>
                </a:lnTo>
                <a:lnTo>
                  <a:pt x="129524" y="24384"/>
                </a:lnTo>
                <a:lnTo>
                  <a:pt x="86868" y="41148"/>
                </a:lnTo>
                <a:lnTo>
                  <a:pt x="50292" y="64008"/>
                </a:lnTo>
                <a:lnTo>
                  <a:pt x="30480" y="82296"/>
                </a:lnTo>
                <a:lnTo>
                  <a:pt x="18288" y="94488"/>
                </a:lnTo>
                <a:lnTo>
                  <a:pt x="9144" y="109728"/>
                </a:lnTo>
                <a:lnTo>
                  <a:pt x="6096" y="115824"/>
                </a:lnTo>
                <a:lnTo>
                  <a:pt x="4572" y="123444"/>
                </a:lnTo>
                <a:lnTo>
                  <a:pt x="1524" y="131064"/>
                </a:lnTo>
                <a:lnTo>
                  <a:pt x="1524" y="163052"/>
                </a:lnTo>
                <a:lnTo>
                  <a:pt x="4572" y="170672"/>
                </a:lnTo>
                <a:lnTo>
                  <a:pt x="6096" y="178292"/>
                </a:lnTo>
                <a:lnTo>
                  <a:pt x="10668" y="184388"/>
                </a:lnTo>
                <a:lnTo>
                  <a:pt x="10668" y="132588"/>
                </a:lnTo>
                <a:lnTo>
                  <a:pt x="13716" y="126492"/>
                </a:lnTo>
                <a:lnTo>
                  <a:pt x="15240" y="120396"/>
                </a:lnTo>
                <a:lnTo>
                  <a:pt x="18288" y="112776"/>
                </a:lnTo>
                <a:lnTo>
                  <a:pt x="22860" y="106680"/>
                </a:lnTo>
                <a:lnTo>
                  <a:pt x="25908" y="100584"/>
                </a:lnTo>
                <a:lnTo>
                  <a:pt x="32004" y="94488"/>
                </a:lnTo>
                <a:lnTo>
                  <a:pt x="36576" y="88392"/>
                </a:lnTo>
                <a:lnTo>
                  <a:pt x="42672" y="82296"/>
                </a:lnTo>
                <a:lnTo>
                  <a:pt x="73152" y="59436"/>
                </a:lnTo>
                <a:lnTo>
                  <a:pt x="111236" y="41148"/>
                </a:lnTo>
                <a:lnTo>
                  <a:pt x="156956" y="25908"/>
                </a:lnTo>
                <a:lnTo>
                  <a:pt x="207248" y="15240"/>
                </a:lnTo>
                <a:lnTo>
                  <a:pt x="262112" y="9144"/>
                </a:lnTo>
                <a:lnTo>
                  <a:pt x="320024" y="9144"/>
                </a:lnTo>
                <a:lnTo>
                  <a:pt x="374873" y="15240"/>
                </a:lnTo>
                <a:lnTo>
                  <a:pt x="426689" y="25908"/>
                </a:lnTo>
                <a:lnTo>
                  <a:pt x="470870" y="41148"/>
                </a:lnTo>
                <a:lnTo>
                  <a:pt x="508970" y="60960"/>
                </a:lnTo>
                <a:lnTo>
                  <a:pt x="545546" y="88392"/>
                </a:lnTo>
                <a:lnTo>
                  <a:pt x="550118" y="94488"/>
                </a:lnTo>
                <a:lnTo>
                  <a:pt x="556214" y="100584"/>
                </a:lnTo>
                <a:lnTo>
                  <a:pt x="559262" y="106680"/>
                </a:lnTo>
                <a:lnTo>
                  <a:pt x="563834" y="114300"/>
                </a:lnTo>
                <a:lnTo>
                  <a:pt x="566882" y="120396"/>
                </a:lnTo>
                <a:lnTo>
                  <a:pt x="568406" y="126492"/>
                </a:lnTo>
                <a:lnTo>
                  <a:pt x="571454" y="134112"/>
                </a:lnTo>
                <a:lnTo>
                  <a:pt x="571454" y="184388"/>
                </a:lnTo>
                <a:lnTo>
                  <a:pt x="576026" y="176768"/>
                </a:lnTo>
                <a:lnTo>
                  <a:pt x="577550" y="169148"/>
                </a:lnTo>
                <a:lnTo>
                  <a:pt x="580598" y="161528"/>
                </a:lnTo>
                <a:close/>
              </a:path>
              <a:path w="582295" h="294639">
                <a:moveTo>
                  <a:pt x="571454" y="184388"/>
                </a:moveTo>
                <a:lnTo>
                  <a:pt x="571454" y="153908"/>
                </a:lnTo>
                <a:lnTo>
                  <a:pt x="569930" y="161528"/>
                </a:lnTo>
                <a:lnTo>
                  <a:pt x="566882" y="173720"/>
                </a:lnTo>
                <a:lnTo>
                  <a:pt x="545546" y="205724"/>
                </a:lnTo>
                <a:lnTo>
                  <a:pt x="508970" y="233156"/>
                </a:lnTo>
                <a:lnTo>
                  <a:pt x="470870" y="252968"/>
                </a:lnTo>
                <a:lnTo>
                  <a:pt x="425165" y="268208"/>
                </a:lnTo>
                <a:lnTo>
                  <a:pt x="374873" y="278876"/>
                </a:lnTo>
                <a:lnTo>
                  <a:pt x="320024" y="284972"/>
                </a:lnTo>
                <a:lnTo>
                  <a:pt x="262112" y="284972"/>
                </a:lnTo>
                <a:lnTo>
                  <a:pt x="207248" y="278876"/>
                </a:lnTo>
                <a:lnTo>
                  <a:pt x="155432" y="268208"/>
                </a:lnTo>
                <a:lnTo>
                  <a:pt x="111236" y="252968"/>
                </a:lnTo>
                <a:lnTo>
                  <a:pt x="73152" y="233156"/>
                </a:lnTo>
                <a:lnTo>
                  <a:pt x="36576" y="205724"/>
                </a:lnTo>
                <a:lnTo>
                  <a:pt x="32004" y="199628"/>
                </a:lnTo>
                <a:lnTo>
                  <a:pt x="25908" y="193532"/>
                </a:lnTo>
                <a:lnTo>
                  <a:pt x="22860" y="187436"/>
                </a:lnTo>
                <a:lnTo>
                  <a:pt x="18288" y="179816"/>
                </a:lnTo>
                <a:lnTo>
                  <a:pt x="15240" y="173720"/>
                </a:lnTo>
                <a:lnTo>
                  <a:pt x="13716" y="167624"/>
                </a:lnTo>
                <a:lnTo>
                  <a:pt x="10668" y="160004"/>
                </a:lnTo>
                <a:lnTo>
                  <a:pt x="10668" y="184388"/>
                </a:lnTo>
                <a:lnTo>
                  <a:pt x="13716" y="192008"/>
                </a:lnTo>
                <a:lnTo>
                  <a:pt x="18288" y="199628"/>
                </a:lnTo>
                <a:lnTo>
                  <a:pt x="30480" y="211820"/>
                </a:lnTo>
                <a:lnTo>
                  <a:pt x="36576" y="219440"/>
                </a:lnTo>
                <a:lnTo>
                  <a:pt x="51816" y="230108"/>
                </a:lnTo>
                <a:lnTo>
                  <a:pt x="68580" y="242300"/>
                </a:lnTo>
                <a:lnTo>
                  <a:pt x="86868" y="252968"/>
                </a:lnTo>
                <a:lnTo>
                  <a:pt x="129524" y="269732"/>
                </a:lnTo>
                <a:lnTo>
                  <a:pt x="178292" y="283448"/>
                </a:lnTo>
                <a:lnTo>
                  <a:pt x="233156" y="291068"/>
                </a:lnTo>
                <a:lnTo>
                  <a:pt x="262112" y="294116"/>
                </a:lnTo>
                <a:lnTo>
                  <a:pt x="320024" y="294116"/>
                </a:lnTo>
                <a:lnTo>
                  <a:pt x="376397" y="288020"/>
                </a:lnTo>
                <a:lnTo>
                  <a:pt x="428213" y="277352"/>
                </a:lnTo>
                <a:lnTo>
                  <a:pt x="475442" y="262112"/>
                </a:lnTo>
                <a:lnTo>
                  <a:pt x="495254" y="251444"/>
                </a:lnTo>
                <a:lnTo>
                  <a:pt x="513542" y="242300"/>
                </a:lnTo>
                <a:lnTo>
                  <a:pt x="545546" y="217916"/>
                </a:lnTo>
                <a:lnTo>
                  <a:pt x="568406" y="192008"/>
                </a:lnTo>
                <a:lnTo>
                  <a:pt x="571454" y="184388"/>
                </a:lnTo>
                <a:close/>
              </a:path>
              <a:path w="582295" h="294639">
                <a:moveTo>
                  <a:pt x="582122" y="146304"/>
                </a:moveTo>
                <a:lnTo>
                  <a:pt x="580598" y="138684"/>
                </a:lnTo>
                <a:lnTo>
                  <a:pt x="580598" y="153908"/>
                </a:lnTo>
                <a:lnTo>
                  <a:pt x="582122" y="146304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0" name="object 190"/>
          <p:cNvSpPr txBox="1"/>
          <p:nvPr/>
        </p:nvSpPr>
        <p:spPr>
          <a:xfrm>
            <a:off x="2635943" y="4020578"/>
            <a:ext cx="704788" cy="1906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815">
              <a:lnSpc>
                <a:spcPts val="806"/>
              </a:lnSpc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  <a:p>
            <a:pPr marL="429343">
              <a:spcBef>
                <a:spcPts val="575"/>
              </a:spcBef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  <a:p>
            <a:pPr marL="202395" indent="-202995">
              <a:lnSpc>
                <a:spcPts val="4244"/>
              </a:lnSpc>
              <a:spcBef>
                <a:spcPts val="575"/>
              </a:spcBef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47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320" b="1" spc="-179" dirty="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2342794" y="3780952"/>
            <a:ext cx="1020356" cy="2118556"/>
          </a:xfrm>
          <a:custGeom>
            <a:avLst/>
            <a:gdLst/>
            <a:ahLst/>
            <a:cxnLst/>
            <a:rect l="l" t="t" r="r" b="b"/>
            <a:pathLst>
              <a:path w="1082039" h="2246629">
                <a:moveTo>
                  <a:pt x="10668" y="2246193"/>
                </a:moveTo>
                <a:lnTo>
                  <a:pt x="10668" y="2241621"/>
                </a:lnTo>
                <a:lnTo>
                  <a:pt x="4571" y="2241621"/>
                </a:lnTo>
                <a:lnTo>
                  <a:pt x="4571" y="0"/>
                </a:lnTo>
                <a:lnTo>
                  <a:pt x="0" y="0"/>
                </a:lnTo>
                <a:lnTo>
                  <a:pt x="0" y="2241621"/>
                </a:lnTo>
                <a:lnTo>
                  <a:pt x="1524" y="2244669"/>
                </a:lnTo>
                <a:lnTo>
                  <a:pt x="4571" y="2246193"/>
                </a:lnTo>
                <a:lnTo>
                  <a:pt x="10668" y="2246193"/>
                </a:lnTo>
                <a:close/>
              </a:path>
              <a:path w="1082039" h="2246629">
                <a:moveTo>
                  <a:pt x="1081948" y="2241621"/>
                </a:moveTo>
                <a:lnTo>
                  <a:pt x="10667" y="2241621"/>
                </a:lnTo>
                <a:lnTo>
                  <a:pt x="10668" y="2246193"/>
                </a:lnTo>
                <a:lnTo>
                  <a:pt x="1077376" y="2246193"/>
                </a:lnTo>
                <a:lnTo>
                  <a:pt x="1080424" y="2244669"/>
                </a:lnTo>
                <a:lnTo>
                  <a:pt x="1081948" y="2241621"/>
                </a:lnTo>
                <a:close/>
              </a:path>
              <a:path w="1082039" h="2246629">
                <a:moveTo>
                  <a:pt x="1081948" y="2241621"/>
                </a:moveTo>
                <a:lnTo>
                  <a:pt x="1081948" y="0"/>
                </a:lnTo>
                <a:lnTo>
                  <a:pt x="1077376" y="0"/>
                </a:lnTo>
                <a:lnTo>
                  <a:pt x="1077376" y="2241621"/>
                </a:lnTo>
                <a:lnTo>
                  <a:pt x="1081948" y="2241621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2" name="object 192"/>
          <p:cNvSpPr/>
          <p:nvPr/>
        </p:nvSpPr>
        <p:spPr>
          <a:xfrm>
            <a:off x="2347105" y="3780952"/>
            <a:ext cx="1011973" cy="2114364"/>
          </a:xfrm>
          <a:custGeom>
            <a:avLst/>
            <a:gdLst/>
            <a:ahLst/>
            <a:cxnLst/>
            <a:rect l="l" t="t" r="r" b="b"/>
            <a:pathLst>
              <a:path w="1073150" h="2242185">
                <a:moveTo>
                  <a:pt x="1072806" y="0"/>
                </a:moveTo>
                <a:lnTo>
                  <a:pt x="0" y="0"/>
                </a:lnTo>
                <a:lnTo>
                  <a:pt x="0" y="2241621"/>
                </a:lnTo>
                <a:lnTo>
                  <a:pt x="1072806" y="2241621"/>
                </a:lnTo>
                <a:lnTo>
                  <a:pt x="107280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3" name="object 193"/>
          <p:cNvSpPr/>
          <p:nvPr/>
        </p:nvSpPr>
        <p:spPr>
          <a:xfrm>
            <a:off x="2342794" y="3780952"/>
            <a:ext cx="1020356" cy="2118556"/>
          </a:xfrm>
          <a:custGeom>
            <a:avLst/>
            <a:gdLst/>
            <a:ahLst/>
            <a:cxnLst/>
            <a:rect l="l" t="t" r="r" b="b"/>
            <a:pathLst>
              <a:path w="1082039" h="2246629">
                <a:moveTo>
                  <a:pt x="10668" y="2237049"/>
                </a:moveTo>
                <a:lnTo>
                  <a:pt x="10668" y="0"/>
                </a:lnTo>
                <a:lnTo>
                  <a:pt x="0" y="0"/>
                </a:lnTo>
                <a:lnTo>
                  <a:pt x="0" y="2241621"/>
                </a:lnTo>
                <a:lnTo>
                  <a:pt x="1524" y="2244669"/>
                </a:lnTo>
                <a:lnTo>
                  <a:pt x="4572" y="2246193"/>
                </a:lnTo>
                <a:lnTo>
                  <a:pt x="4572" y="2237049"/>
                </a:lnTo>
                <a:lnTo>
                  <a:pt x="10668" y="2237049"/>
                </a:lnTo>
                <a:close/>
              </a:path>
              <a:path w="1082039" h="2246629">
                <a:moveTo>
                  <a:pt x="1077376" y="2237049"/>
                </a:moveTo>
                <a:lnTo>
                  <a:pt x="4572" y="2237049"/>
                </a:lnTo>
                <a:lnTo>
                  <a:pt x="10668" y="2241621"/>
                </a:lnTo>
                <a:lnTo>
                  <a:pt x="10668" y="2246193"/>
                </a:lnTo>
                <a:lnTo>
                  <a:pt x="1071280" y="2246193"/>
                </a:lnTo>
                <a:lnTo>
                  <a:pt x="1071280" y="2241621"/>
                </a:lnTo>
                <a:lnTo>
                  <a:pt x="1077376" y="2237049"/>
                </a:lnTo>
                <a:close/>
              </a:path>
              <a:path w="1082039" h="2246629">
                <a:moveTo>
                  <a:pt x="10668" y="2246193"/>
                </a:moveTo>
                <a:lnTo>
                  <a:pt x="10668" y="2241621"/>
                </a:lnTo>
                <a:lnTo>
                  <a:pt x="4572" y="2237049"/>
                </a:lnTo>
                <a:lnTo>
                  <a:pt x="4572" y="2246193"/>
                </a:lnTo>
                <a:lnTo>
                  <a:pt x="10668" y="2246193"/>
                </a:lnTo>
                <a:close/>
              </a:path>
              <a:path w="1082039" h="2246629">
                <a:moveTo>
                  <a:pt x="1081948" y="2241621"/>
                </a:moveTo>
                <a:lnTo>
                  <a:pt x="1081948" y="0"/>
                </a:lnTo>
                <a:lnTo>
                  <a:pt x="1071280" y="0"/>
                </a:lnTo>
                <a:lnTo>
                  <a:pt x="1071280" y="2237049"/>
                </a:lnTo>
                <a:lnTo>
                  <a:pt x="1077376" y="2237049"/>
                </a:lnTo>
                <a:lnTo>
                  <a:pt x="1077376" y="2246193"/>
                </a:lnTo>
                <a:lnTo>
                  <a:pt x="1080424" y="2244669"/>
                </a:lnTo>
                <a:lnTo>
                  <a:pt x="1081948" y="2241621"/>
                </a:lnTo>
                <a:close/>
              </a:path>
              <a:path w="1082039" h="2246629">
                <a:moveTo>
                  <a:pt x="1077376" y="2246193"/>
                </a:moveTo>
                <a:lnTo>
                  <a:pt x="1077376" y="2237049"/>
                </a:lnTo>
                <a:lnTo>
                  <a:pt x="1071280" y="2241621"/>
                </a:lnTo>
                <a:lnTo>
                  <a:pt x="1071280" y="2246193"/>
                </a:lnTo>
                <a:lnTo>
                  <a:pt x="1077376" y="2246193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4" name="object 194"/>
          <p:cNvSpPr/>
          <p:nvPr/>
        </p:nvSpPr>
        <p:spPr>
          <a:xfrm>
            <a:off x="2414651" y="4614409"/>
            <a:ext cx="876571" cy="60642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5" name="object 195"/>
          <p:cNvSpPr/>
          <p:nvPr/>
        </p:nvSpPr>
        <p:spPr>
          <a:xfrm>
            <a:off x="2410339" y="4610113"/>
            <a:ext cx="885194" cy="61071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6" name="object 196"/>
          <p:cNvSpPr/>
          <p:nvPr/>
        </p:nvSpPr>
        <p:spPr>
          <a:xfrm>
            <a:off x="2410339" y="4610113"/>
            <a:ext cx="885626" cy="615567"/>
          </a:xfrm>
          <a:custGeom>
            <a:avLst/>
            <a:gdLst/>
            <a:ahLst/>
            <a:cxnLst/>
            <a:rect l="l" t="t" r="r" b="b"/>
            <a:pathLst>
              <a:path w="939164" h="652779">
                <a:moveTo>
                  <a:pt x="938707" y="647639"/>
                </a:moveTo>
                <a:lnTo>
                  <a:pt x="938707" y="4556"/>
                </a:lnTo>
                <a:lnTo>
                  <a:pt x="937183" y="1508"/>
                </a:lnTo>
                <a:lnTo>
                  <a:pt x="934135" y="0"/>
                </a:lnTo>
                <a:lnTo>
                  <a:pt x="4572" y="0"/>
                </a:lnTo>
                <a:lnTo>
                  <a:pt x="1524" y="1508"/>
                </a:lnTo>
                <a:lnTo>
                  <a:pt x="0" y="4556"/>
                </a:lnTo>
                <a:lnTo>
                  <a:pt x="0" y="647639"/>
                </a:lnTo>
                <a:lnTo>
                  <a:pt x="1524" y="650687"/>
                </a:lnTo>
                <a:lnTo>
                  <a:pt x="4572" y="652211"/>
                </a:lnTo>
                <a:lnTo>
                  <a:pt x="4572" y="9128"/>
                </a:lnTo>
                <a:lnTo>
                  <a:pt x="9144" y="4556"/>
                </a:lnTo>
                <a:lnTo>
                  <a:pt x="9144" y="9128"/>
                </a:lnTo>
                <a:lnTo>
                  <a:pt x="929563" y="9128"/>
                </a:lnTo>
                <a:lnTo>
                  <a:pt x="929563" y="4556"/>
                </a:lnTo>
                <a:lnTo>
                  <a:pt x="934135" y="9128"/>
                </a:lnTo>
                <a:lnTo>
                  <a:pt x="934135" y="652211"/>
                </a:lnTo>
                <a:lnTo>
                  <a:pt x="937183" y="650687"/>
                </a:lnTo>
                <a:lnTo>
                  <a:pt x="938707" y="647639"/>
                </a:lnTo>
                <a:close/>
              </a:path>
              <a:path w="939164" h="652779">
                <a:moveTo>
                  <a:pt x="9144" y="9128"/>
                </a:moveTo>
                <a:lnTo>
                  <a:pt x="9144" y="4556"/>
                </a:lnTo>
                <a:lnTo>
                  <a:pt x="4572" y="9128"/>
                </a:lnTo>
                <a:lnTo>
                  <a:pt x="9144" y="9128"/>
                </a:lnTo>
                <a:close/>
              </a:path>
              <a:path w="939164" h="652779">
                <a:moveTo>
                  <a:pt x="9144" y="643067"/>
                </a:moveTo>
                <a:lnTo>
                  <a:pt x="9144" y="9128"/>
                </a:lnTo>
                <a:lnTo>
                  <a:pt x="4572" y="9128"/>
                </a:lnTo>
                <a:lnTo>
                  <a:pt x="4572" y="643067"/>
                </a:lnTo>
                <a:lnTo>
                  <a:pt x="9144" y="643067"/>
                </a:lnTo>
                <a:close/>
              </a:path>
              <a:path w="939164" h="652779">
                <a:moveTo>
                  <a:pt x="934135" y="643067"/>
                </a:moveTo>
                <a:lnTo>
                  <a:pt x="4572" y="643067"/>
                </a:lnTo>
                <a:lnTo>
                  <a:pt x="9144" y="647639"/>
                </a:lnTo>
                <a:lnTo>
                  <a:pt x="9144" y="652211"/>
                </a:lnTo>
                <a:lnTo>
                  <a:pt x="929563" y="652211"/>
                </a:lnTo>
                <a:lnTo>
                  <a:pt x="929563" y="647639"/>
                </a:lnTo>
                <a:lnTo>
                  <a:pt x="934135" y="643067"/>
                </a:lnTo>
                <a:close/>
              </a:path>
              <a:path w="939164" h="652779">
                <a:moveTo>
                  <a:pt x="9144" y="652211"/>
                </a:moveTo>
                <a:lnTo>
                  <a:pt x="9144" y="647639"/>
                </a:lnTo>
                <a:lnTo>
                  <a:pt x="4572" y="643067"/>
                </a:lnTo>
                <a:lnTo>
                  <a:pt x="4572" y="652211"/>
                </a:lnTo>
                <a:lnTo>
                  <a:pt x="9144" y="652211"/>
                </a:lnTo>
                <a:close/>
              </a:path>
              <a:path w="939164" h="652779">
                <a:moveTo>
                  <a:pt x="934135" y="9128"/>
                </a:moveTo>
                <a:lnTo>
                  <a:pt x="929563" y="4556"/>
                </a:lnTo>
                <a:lnTo>
                  <a:pt x="929563" y="9128"/>
                </a:lnTo>
                <a:lnTo>
                  <a:pt x="934135" y="9128"/>
                </a:lnTo>
                <a:close/>
              </a:path>
              <a:path w="939164" h="652779">
                <a:moveTo>
                  <a:pt x="934135" y="643067"/>
                </a:moveTo>
                <a:lnTo>
                  <a:pt x="934135" y="9128"/>
                </a:lnTo>
                <a:lnTo>
                  <a:pt x="929563" y="9128"/>
                </a:lnTo>
                <a:lnTo>
                  <a:pt x="929563" y="643067"/>
                </a:lnTo>
                <a:lnTo>
                  <a:pt x="934135" y="643067"/>
                </a:lnTo>
                <a:close/>
              </a:path>
              <a:path w="939164" h="652779">
                <a:moveTo>
                  <a:pt x="934135" y="652211"/>
                </a:moveTo>
                <a:lnTo>
                  <a:pt x="934135" y="643067"/>
                </a:lnTo>
                <a:lnTo>
                  <a:pt x="929563" y="647639"/>
                </a:lnTo>
                <a:lnTo>
                  <a:pt x="929563" y="652211"/>
                </a:lnTo>
                <a:lnTo>
                  <a:pt x="934135" y="652211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7" name="object 197"/>
          <p:cNvSpPr txBox="1"/>
          <p:nvPr/>
        </p:nvSpPr>
        <p:spPr>
          <a:xfrm>
            <a:off x="2488890" y="4793564"/>
            <a:ext cx="728740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7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20">
              <a:latin typeface="Arial"/>
              <a:cs typeface="Arial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2403154" y="3780951"/>
            <a:ext cx="876571" cy="27160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9" name="object 199"/>
          <p:cNvSpPr/>
          <p:nvPr/>
        </p:nvSpPr>
        <p:spPr>
          <a:xfrm>
            <a:off x="2398842" y="3780764"/>
            <a:ext cx="885194" cy="27753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0" name="object 200"/>
          <p:cNvSpPr/>
          <p:nvPr/>
        </p:nvSpPr>
        <p:spPr>
          <a:xfrm>
            <a:off x="2398842" y="3780952"/>
            <a:ext cx="885626" cy="277843"/>
          </a:xfrm>
          <a:custGeom>
            <a:avLst/>
            <a:gdLst/>
            <a:ahLst/>
            <a:cxnLst/>
            <a:rect l="l" t="t" r="r" b="b"/>
            <a:pathLst>
              <a:path w="939164" h="294639">
                <a:moveTo>
                  <a:pt x="10668" y="283448"/>
                </a:moveTo>
                <a:lnTo>
                  <a:pt x="10668" y="0"/>
                </a:lnTo>
                <a:lnTo>
                  <a:pt x="0" y="0"/>
                </a:lnTo>
                <a:lnTo>
                  <a:pt x="0" y="288020"/>
                </a:lnTo>
                <a:lnTo>
                  <a:pt x="1524" y="292592"/>
                </a:lnTo>
                <a:lnTo>
                  <a:pt x="4572" y="294116"/>
                </a:lnTo>
                <a:lnTo>
                  <a:pt x="4572" y="283448"/>
                </a:lnTo>
                <a:lnTo>
                  <a:pt x="10668" y="283448"/>
                </a:lnTo>
                <a:close/>
              </a:path>
              <a:path w="939164" h="294639">
                <a:moveTo>
                  <a:pt x="934135" y="283448"/>
                </a:moveTo>
                <a:lnTo>
                  <a:pt x="4572" y="283448"/>
                </a:lnTo>
                <a:lnTo>
                  <a:pt x="10668" y="288020"/>
                </a:lnTo>
                <a:lnTo>
                  <a:pt x="10668" y="294116"/>
                </a:lnTo>
                <a:lnTo>
                  <a:pt x="929563" y="294116"/>
                </a:lnTo>
                <a:lnTo>
                  <a:pt x="929563" y="288020"/>
                </a:lnTo>
                <a:lnTo>
                  <a:pt x="934135" y="283448"/>
                </a:lnTo>
                <a:close/>
              </a:path>
              <a:path w="939164" h="294639">
                <a:moveTo>
                  <a:pt x="10668" y="294116"/>
                </a:moveTo>
                <a:lnTo>
                  <a:pt x="10668" y="288020"/>
                </a:lnTo>
                <a:lnTo>
                  <a:pt x="4572" y="283448"/>
                </a:lnTo>
                <a:lnTo>
                  <a:pt x="4572" y="294116"/>
                </a:lnTo>
                <a:lnTo>
                  <a:pt x="10668" y="294116"/>
                </a:lnTo>
                <a:close/>
              </a:path>
              <a:path w="939164" h="294639">
                <a:moveTo>
                  <a:pt x="938707" y="288020"/>
                </a:moveTo>
                <a:lnTo>
                  <a:pt x="938707" y="0"/>
                </a:lnTo>
                <a:lnTo>
                  <a:pt x="929563" y="0"/>
                </a:lnTo>
                <a:lnTo>
                  <a:pt x="929563" y="283448"/>
                </a:lnTo>
                <a:lnTo>
                  <a:pt x="934135" y="283448"/>
                </a:lnTo>
                <a:lnTo>
                  <a:pt x="934135" y="294116"/>
                </a:lnTo>
                <a:lnTo>
                  <a:pt x="937183" y="292592"/>
                </a:lnTo>
                <a:lnTo>
                  <a:pt x="938707" y="288020"/>
                </a:lnTo>
                <a:close/>
              </a:path>
              <a:path w="939164" h="294639">
                <a:moveTo>
                  <a:pt x="934135" y="294116"/>
                </a:moveTo>
                <a:lnTo>
                  <a:pt x="934135" y="283448"/>
                </a:lnTo>
                <a:lnTo>
                  <a:pt x="929563" y="288020"/>
                </a:lnTo>
                <a:lnTo>
                  <a:pt x="929563" y="294116"/>
                </a:lnTo>
                <a:lnTo>
                  <a:pt x="934135" y="294116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1" name="object 201"/>
          <p:cNvSpPr/>
          <p:nvPr/>
        </p:nvSpPr>
        <p:spPr>
          <a:xfrm>
            <a:off x="3154719" y="5355852"/>
            <a:ext cx="1429" cy="27143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2" name="object 202"/>
          <p:cNvSpPr/>
          <p:nvPr/>
        </p:nvSpPr>
        <p:spPr>
          <a:xfrm>
            <a:off x="2612959" y="5288362"/>
            <a:ext cx="547500" cy="40380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3" name="object 203"/>
          <p:cNvSpPr/>
          <p:nvPr/>
        </p:nvSpPr>
        <p:spPr>
          <a:xfrm>
            <a:off x="2612959" y="5552778"/>
            <a:ext cx="547902" cy="71856"/>
          </a:xfrm>
          <a:custGeom>
            <a:avLst/>
            <a:gdLst/>
            <a:ahLst/>
            <a:cxnLst/>
            <a:rect l="l" t="t" r="r" b="b"/>
            <a:pathLst>
              <a:path w="581025" h="76200">
                <a:moveTo>
                  <a:pt x="580598" y="76184"/>
                </a:moveTo>
                <a:lnTo>
                  <a:pt x="580598" y="71612"/>
                </a:lnTo>
                <a:lnTo>
                  <a:pt x="579074" y="67056"/>
                </a:lnTo>
                <a:lnTo>
                  <a:pt x="576026" y="62484"/>
                </a:lnTo>
                <a:lnTo>
                  <a:pt x="572978" y="59436"/>
                </a:lnTo>
                <a:lnTo>
                  <a:pt x="569930" y="54864"/>
                </a:lnTo>
                <a:lnTo>
                  <a:pt x="565358" y="51816"/>
                </a:lnTo>
                <a:lnTo>
                  <a:pt x="560786" y="47244"/>
                </a:lnTo>
                <a:lnTo>
                  <a:pt x="556214" y="44196"/>
                </a:lnTo>
                <a:lnTo>
                  <a:pt x="512018" y="25908"/>
                </a:lnTo>
                <a:lnTo>
                  <a:pt x="451058" y="12192"/>
                </a:lnTo>
                <a:lnTo>
                  <a:pt x="402290" y="6096"/>
                </a:lnTo>
                <a:lnTo>
                  <a:pt x="320009" y="0"/>
                </a:lnTo>
                <a:lnTo>
                  <a:pt x="260573" y="0"/>
                </a:lnTo>
                <a:lnTo>
                  <a:pt x="204200" y="3048"/>
                </a:lnTo>
                <a:lnTo>
                  <a:pt x="129524" y="12192"/>
                </a:lnTo>
                <a:lnTo>
                  <a:pt x="86852" y="21336"/>
                </a:lnTo>
                <a:lnTo>
                  <a:pt x="36560" y="38100"/>
                </a:lnTo>
                <a:lnTo>
                  <a:pt x="19812" y="48768"/>
                </a:lnTo>
                <a:lnTo>
                  <a:pt x="13716" y="51816"/>
                </a:lnTo>
                <a:lnTo>
                  <a:pt x="6096" y="59436"/>
                </a:lnTo>
                <a:lnTo>
                  <a:pt x="3048" y="64008"/>
                </a:lnTo>
                <a:lnTo>
                  <a:pt x="1524" y="67056"/>
                </a:lnTo>
                <a:lnTo>
                  <a:pt x="0" y="71612"/>
                </a:lnTo>
                <a:lnTo>
                  <a:pt x="0" y="76184"/>
                </a:lnTo>
                <a:lnTo>
                  <a:pt x="9144" y="76184"/>
                </a:lnTo>
                <a:lnTo>
                  <a:pt x="9144" y="74660"/>
                </a:lnTo>
                <a:lnTo>
                  <a:pt x="10668" y="70104"/>
                </a:lnTo>
                <a:lnTo>
                  <a:pt x="10668" y="71612"/>
                </a:lnTo>
                <a:lnTo>
                  <a:pt x="13716" y="65532"/>
                </a:lnTo>
                <a:lnTo>
                  <a:pt x="19812" y="59436"/>
                </a:lnTo>
                <a:lnTo>
                  <a:pt x="54848" y="41148"/>
                </a:lnTo>
                <a:lnTo>
                  <a:pt x="109712" y="25908"/>
                </a:lnTo>
                <a:lnTo>
                  <a:pt x="179816" y="15240"/>
                </a:lnTo>
                <a:lnTo>
                  <a:pt x="205724" y="13716"/>
                </a:lnTo>
                <a:lnTo>
                  <a:pt x="233156" y="10668"/>
                </a:lnTo>
                <a:lnTo>
                  <a:pt x="260573" y="10668"/>
                </a:lnTo>
                <a:lnTo>
                  <a:pt x="291053" y="9144"/>
                </a:lnTo>
                <a:lnTo>
                  <a:pt x="320009" y="10668"/>
                </a:lnTo>
                <a:lnTo>
                  <a:pt x="347441" y="10668"/>
                </a:lnTo>
                <a:lnTo>
                  <a:pt x="374873" y="13716"/>
                </a:lnTo>
                <a:lnTo>
                  <a:pt x="400766" y="15240"/>
                </a:lnTo>
                <a:lnTo>
                  <a:pt x="449534" y="21336"/>
                </a:lnTo>
                <a:lnTo>
                  <a:pt x="490682" y="30480"/>
                </a:lnTo>
                <a:lnTo>
                  <a:pt x="539450" y="47244"/>
                </a:lnTo>
                <a:lnTo>
                  <a:pt x="569930" y="71612"/>
                </a:lnTo>
                <a:lnTo>
                  <a:pt x="569930" y="70104"/>
                </a:lnTo>
                <a:lnTo>
                  <a:pt x="571454" y="74660"/>
                </a:lnTo>
                <a:lnTo>
                  <a:pt x="571454" y="76184"/>
                </a:lnTo>
                <a:lnTo>
                  <a:pt x="580598" y="76184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4" name="object 204"/>
          <p:cNvSpPr/>
          <p:nvPr/>
        </p:nvSpPr>
        <p:spPr>
          <a:xfrm>
            <a:off x="2612959" y="5284050"/>
            <a:ext cx="547902" cy="412574"/>
          </a:xfrm>
          <a:custGeom>
            <a:avLst/>
            <a:gdLst/>
            <a:ahLst/>
            <a:cxnLst/>
            <a:rect l="l" t="t" r="r" b="b"/>
            <a:pathLst>
              <a:path w="581025" h="437514">
                <a:moveTo>
                  <a:pt x="580598" y="365729"/>
                </a:moveTo>
                <a:lnTo>
                  <a:pt x="580598" y="70104"/>
                </a:lnTo>
                <a:lnTo>
                  <a:pt x="579074" y="67056"/>
                </a:lnTo>
                <a:lnTo>
                  <a:pt x="579074" y="65532"/>
                </a:lnTo>
                <a:lnTo>
                  <a:pt x="576026" y="62484"/>
                </a:lnTo>
                <a:lnTo>
                  <a:pt x="572978" y="57912"/>
                </a:lnTo>
                <a:lnTo>
                  <a:pt x="565358" y="50292"/>
                </a:lnTo>
                <a:lnTo>
                  <a:pt x="556214" y="44196"/>
                </a:lnTo>
                <a:lnTo>
                  <a:pt x="550118" y="41148"/>
                </a:lnTo>
                <a:lnTo>
                  <a:pt x="544022" y="36576"/>
                </a:lnTo>
                <a:lnTo>
                  <a:pt x="528782" y="32004"/>
                </a:lnTo>
                <a:lnTo>
                  <a:pt x="512018" y="25908"/>
                </a:lnTo>
                <a:lnTo>
                  <a:pt x="493730" y="21336"/>
                </a:lnTo>
                <a:lnTo>
                  <a:pt x="472394" y="15240"/>
                </a:lnTo>
                <a:lnTo>
                  <a:pt x="451058" y="12192"/>
                </a:lnTo>
                <a:lnTo>
                  <a:pt x="426674" y="7620"/>
                </a:lnTo>
                <a:lnTo>
                  <a:pt x="402290" y="4572"/>
                </a:lnTo>
                <a:lnTo>
                  <a:pt x="320009" y="0"/>
                </a:lnTo>
                <a:lnTo>
                  <a:pt x="260573" y="0"/>
                </a:lnTo>
                <a:lnTo>
                  <a:pt x="204200" y="3048"/>
                </a:lnTo>
                <a:lnTo>
                  <a:pt x="153908" y="7620"/>
                </a:lnTo>
                <a:lnTo>
                  <a:pt x="129524" y="12192"/>
                </a:lnTo>
                <a:lnTo>
                  <a:pt x="108188" y="15240"/>
                </a:lnTo>
                <a:lnTo>
                  <a:pt x="86852" y="21336"/>
                </a:lnTo>
                <a:lnTo>
                  <a:pt x="68564" y="25908"/>
                </a:lnTo>
                <a:lnTo>
                  <a:pt x="51800" y="32004"/>
                </a:lnTo>
                <a:lnTo>
                  <a:pt x="36560" y="38100"/>
                </a:lnTo>
                <a:lnTo>
                  <a:pt x="24384" y="44196"/>
                </a:lnTo>
                <a:lnTo>
                  <a:pt x="19812" y="47244"/>
                </a:lnTo>
                <a:lnTo>
                  <a:pt x="13716" y="50292"/>
                </a:lnTo>
                <a:lnTo>
                  <a:pt x="10668" y="54864"/>
                </a:lnTo>
                <a:lnTo>
                  <a:pt x="6096" y="57912"/>
                </a:lnTo>
                <a:lnTo>
                  <a:pt x="3048" y="62484"/>
                </a:lnTo>
                <a:lnTo>
                  <a:pt x="1524" y="65532"/>
                </a:lnTo>
                <a:lnTo>
                  <a:pt x="1524" y="67056"/>
                </a:lnTo>
                <a:lnTo>
                  <a:pt x="0" y="70104"/>
                </a:lnTo>
                <a:lnTo>
                  <a:pt x="0" y="365729"/>
                </a:lnTo>
                <a:lnTo>
                  <a:pt x="1524" y="370301"/>
                </a:lnTo>
                <a:lnTo>
                  <a:pt x="7620" y="379445"/>
                </a:lnTo>
                <a:lnTo>
                  <a:pt x="9144" y="380969"/>
                </a:lnTo>
                <a:lnTo>
                  <a:pt x="9144" y="73152"/>
                </a:lnTo>
                <a:lnTo>
                  <a:pt x="13716" y="64008"/>
                </a:lnTo>
                <a:lnTo>
                  <a:pt x="54848" y="39624"/>
                </a:lnTo>
                <a:lnTo>
                  <a:pt x="109712" y="25908"/>
                </a:lnTo>
                <a:lnTo>
                  <a:pt x="179816" y="15240"/>
                </a:lnTo>
                <a:lnTo>
                  <a:pt x="260573" y="9144"/>
                </a:lnTo>
                <a:lnTo>
                  <a:pt x="320009" y="9144"/>
                </a:lnTo>
                <a:lnTo>
                  <a:pt x="374873" y="12192"/>
                </a:lnTo>
                <a:lnTo>
                  <a:pt x="449534" y="21336"/>
                </a:lnTo>
                <a:lnTo>
                  <a:pt x="490682" y="30480"/>
                </a:lnTo>
                <a:lnTo>
                  <a:pt x="539450" y="45720"/>
                </a:lnTo>
                <a:lnTo>
                  <a:pt x="571454" y="73152"/>
                </a:lnTo>
                <a:lnTo>
                  <a:pt x="571454" y="380969"/>
                </a:lnTo>
                <a:lnTo>
                  <a:pt x="577550" y="374873"/>
                </a:lnTo>
                <a:lnTo>
                  <a:pt x="580598" y="365729"/>
                </a:lnTo>
                <a:close/>
              </a:path>
              <a:path w="581025" h="437514">
                <a:moveTo>
                  <a:pt x="571454" y="380969"/>
                </a:moveTo>
                <a:lnTo>
                  <a:pt x="571454" y="364205"/>
                </a:lnTo>
                <a:lnTo>
                  <a:pt x="566882" y="373349"/>
                </a:lnTo>
                <a:lnTo>
                  <a:pt x="563834" y="376397"/>
                </a:lnTo>
                <a:lnTo>
                  <a:pt x="559262" y="379445"/>
                </a:lnTo>
                <a:lnTo>
                  <a:pt x="556214" y="382493"/>
                </a:lnTo>
                <a:lnTo>
                  <a:pt x="551642" y="385541"/>
                </a:lnTo>
                <a:lnTo>
                  <a:pt x="539450" y="391637"/>
                </a:lnTo>
                <a:lnTo>
                  <a:pt x="525734" y="396209"/>
                </a:lnTo>
                <a:lnTo>
                  <a:pt x="508970" y="402305"/>
                </a:lnTo>
                <a:lnTo>
                  <a:pt x="470870" y="411449"/>
                </a:lnTo>
                <a:lnTo>
                  <a:pt x="400766" y="422117"/>
                </a:lnTo>
                <a:lnTo>
                  <a:pt x="320009" y="428213"/>
                </a:lnTo>
                <a:lnTo>
                  <a:pt x="260573" y="428213"/>
                </a:lnTo>
                <a:lnTo>
                  <a:pt x="205724" y="425165"/>
                </a:lnTo>
                <a:lnTo>
                  <a:pt x="153908" y="419069"/>
                </a:lnTo>
                <a:lnTo>
                  <a:pt x="109712" y="411449"/>
                </a:lnTo>
                <a:lnTo>
                  <a:pt x="71612" y="402305"/>
                </a:lnTo>
                <a:lnTo>
                  <a:pt x="54848" y="396209"/>
                </a:lnTo>
                <a:lnTo>
                  <a:pt x="41132" y="391637"/>
                </a:lnTo>
                <a:lnTo>
                  <a:pt x="28956" y="385541"/>
                </a:lnTo>
                <a:lnTo>
                  <a:pt x="19812" y="379445"/>
                </a:lnTo>
                <a:lnTo>
                  <a:pt x="13716" y="373349"/>
                </a:lnTo>
                <a:lnTo>
                  <a:pt x="9144" y="364205"/>
                </a:lnTo>
                <a:lnTo>
                  <a:pt x="9144" y="380969"/>
                </a:lnTo>
                <a:lnTo>
                  <a:pt x="51800" y="405353"/>
                </a:lnTo>
                <a:lnTo>
                  <a:pt x="129524" y="425165"/>
                </a:lnTo>
                <a:lnTo>
                  <a:pt x="178292" y="431261"/>
                </a:lnTo>
                <a:lnTo>
                  <a:pt x="260573" y="437357"/>
                </a:lnTo>
                <a:lnTo>
                  <a:pt x="320009" y="437357"/>
                </a:lnTo>
                <a:lnTo>
                  <a:pt x="347441" y="435833"/>
                </a:lnTo>
                <a:lnTo>
                  <a:pt x="376397" y="434309"/>
                </a:lnTo>
                <a:lnTo>
                  <a:pt x="451058" y="425165"/>
                </a:lnTo>
                <a:lnTo>
                  <a:pt x="493730" y="416021"/>
                </a:lnTo>
                <a:lnTo>
                  <a:pt x="544022" y="399257"/>
                </a:lnTo>
                <a:lnTo>
                  <a:pt x="566882" y="385541"/>
                </a:lnTo>
                <a:lnTo>
                  <a:pt x="571454" y="380969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5" name="object 205"/>
          <p:cNvSpPr txBox="1"/>
          <p:nvPr/>
        </p:nvSpPr>
        <p:spPr>
          <a:xfrm>
            <a:off x="2347106" y="5332437"/>
            <a:ext cx="1550893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356289">
              <a:spcBef>
                <a:spcPts val="94"/>
              </a:spcBef>
            </a:pPr>
            <a:r>
              <a:rPr sz="1320" b="1" spc="-179" dirty="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2457869" y="4282516"/>
            <a:ext cx="414681" cy="631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7" name="object 207"/>
          <p:cNvSpPr/>
          <p:nvPr/>
        </p:nvSpPr>
        <p:spPr>
          <a:xfrm>
            <a:off x="2410339" y="4071236"/>
            <a:ext cx="547500" cy="27446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8" name="object 208"/>
          <p:cNvSpPr/>
          <p:nvPr/>
        </p:nvSpPr>
        <p:spPr>
          <a:xfrm>
            <a:off x="2410340" y="4071236"/>
            <a:ext cx="547902" cy="279041"/>
          </a:xfrm>
          <a:custGeom>
            <a:avLst/>
            <a:gdLst/>
            <a:ahLst/>
            <a:cxnLst/>
            <a:rect l="l" t="t" r="r" b="b"/>
            <a:pathLst>
              <a:path w="581025" h="295910">
                <a:moveTo>
                  <a:pt x="580598" y="155432"/>
                </a:moveTo>
                <a:lnTo>
                  <a:pt x="580598" y="140192"/>
                </a:lnTo>
                <a:lnTo>
                  <a:pt x="579074" y="131048"/>
                </a:lnTo>
                <a:lnTo>
                  <a:pt x="577550" y="123428"/>
                </a:lnTo>
                <a:lnTo>
                  <a:pt x="574502" y="117332"/>
                </a:lnTo>
                <a:lnTo>
                  <a:pt x="568406" y="102092"/>
                </a:lnTo>
                <a:lnTo>
                  <a:pt x="562310" y="95996"/>
                </a:lnTo>
                <a:lnTo>
                  <a:pt x="557738" y="88376"/>
                </a:lnTo>
                <a:lnTo>
                  <a:pt x="545546" y="76184"/>
                </a:lnTo>
                <a:lnTo>
                  <a:pt x="513542" y="51800"/>
                </a:lnTo>
                <a:lnTo>
                  <a:pt x="452597" y="24368"/>
                </a:lnTo>
                <a:lnTo>
                  <a:pt x="402305" y="10652"/>
                </a:lnTo>
                <a:lnTo>
                  <a:pt x="348965" y="3032"/>
                </a:lnTo>
                <a:lnTo>
                  <a:pt x="320009" y="0"/>
                </a:lnTo>
                <a:lnTo>
                  <a:pt x="260573" y="0"/>
                </a:lnTo>
                <a:lnTo>
                  <a:pt x="205724" y="6080"/>
                </a:lnTo>
                <a:lnTo>
                  <a:pt x="153908" y="16748"/>
                </a:lnTo>
                <a:lnTo>
                  <a:pt x="106680" y="33512"/>
                </a:lnTo>
                <a:lnTo>
                  <a:pt x="67056" y="53324"/>
                </a:lnTo>
                <a:lnTo>
                  <a:pt x="36576" y="76184"/>
                </a:lnTo>
                <a:lnTo>
                  <a:pt x="9144" y="109712"/>
                </a:lnTo>
                <a:lnTo>
                  <a:pt x="4572" y="124952"/>
                </a:lnTo>
                <a:lnTo>
                  <a:pt x="1524" y="132572"/>
                </a:lnTo>
                <a:lnTo>
                  <a:pt x="0" y="140192"/>
                </a:lnTo>
                <a:lnTo>
                  <a:pt x="0" y="147812"/>
                </a:lnTo>
                <a:lnTo>
                  <a:pt x="1524" y="155432"/>
                </a:lnTo>
                <a:lnTo>
                  <a:pt x="1524" y="163052"/>
                </a:lnTo>
                <a:lnTo>
                  <a:pt x="4572" y="170672"/>
                </a:lnTo>
                <a:lnTo>
                  <a:pt x="6096" y="178292"/>
                </a:lnTo>
                <a:lnTo>
                  <a:pt x="9144" y="183372"/>
                </a:lnTo>
                <a:lnTo>
                  <a:pt x="9144" y="147812"/>
                </a:lnTo>
                <a:lnTo>
                  <a:pt x="10668" y="140192"/>
                </a:lnTo>
                <a:lnTo>
                  <a:pt x="10668" y="134096"/>
                </a:lnTo>
                <a:lnTo>
                  <a:pt x="13716" y="126476"/>
                </a:lnTo>
                <a:lnTo>
                  <a:pt x="15240" y="120380"/>
                </a:lnTo>
                <a:lnTo>
                  <a:pt x="18288" y="114284"/>
                </a:lnTo>
                <a:lnTo>
                  <a:pt x="21336" y="106664"/>
                </a:lnTo>
                <a:lnTo>
                  <a:pt x="25908" y="100568"/>
                </a:lnTo>
                <a:lnTo>
                  <a:pt x="32004" y="94472"/>
                </a:lnTo>
                <a:lnTo>
                  <a:pt x="36576" y="88376"/>
                </a:lnTo>
                <a:lnTo>
                  <a:pt x="73152" y="60944"/>
                </a:lnTo>
                <a:lnTo>
                  <a:pt x="111236" y="41132"/>
                </a:lnTo>
                <a:lnTo>
                  <a:pt x="155432" y="25892"/>
                </a:lnTo>
                <a:lnTo>
                  <a:pt x="207248" y="15224"/>
                </a:lnTo>
                <a:lnTo>
                  <a:pt x="291053" y="9128"/>
                </a:lnTo>
                <a:lnTo>
                  <a:pt x="320009" y="10652"/>
                </a:lnTo>
                <a:lnTo>
                  <a:pt x="374873" y="15224"/>
                </a:lnTo>
                <a:lnTo>
                  <a:pt x="425165" y="25892"/>
                </a:lnTo>
                <a:lnTo>
                  <a:pt x="470870" y="41132"/>
                </a:lnTo>
                <a:lnTo>
                  <a:pt x="508970" y="60944"/>
                </a:lnTo>
                <a:lnTo>
                  <a:pt x="539450" y="83804"/>
                </a:lnTo>
                <a:lnTo>
                  <a:pt x="545546" y="88376"/>
                </a:lnTo>
                <a:lnTo>
                  <a:pt x="550118" y="94472"/>
                </a:lnTo>
                <a:lnTo>
                  <a:pt x="556214" y="100568"/>
                </a:lnTo>
                <a:lnTo>
                  <a:pt x="559262" y="108188"/>
                </a:lnTo>
                <a:lnTo>
                  <a:pt x="563834" y="114284"/>
                </a:lnTo>
                <a:lnTo>
                  <a:pt x="566882" y="120380"/>
                </a:lnTo>
                <a:lnTo>
                  <a:pt x="568406" y="128000"/>
                </a:lnTo>
                <a:lnTo>
                  <a:pt x="571454" y="140192"/>
                </a:lnTo>
                <a:lnTo>
                  <a:pt x="571454" y="185912"/>
                </a:lnTo>
                <a:lnTo>
                  <a:pt x="577550" y="170672"/>
                </a:lnTo>
                <a:lnTo>
                  <a:pt x="580598" y="155432"/>
                </a:lnTo>
                <a:close/>
              </a:path>
              <a:path w="581025" h="295910">
                <a:moveTo>
                  <a:pt x="571454" y="185912"/>
                </a:moveTo>
                <a:lnTo>
                  <a:pt x="571454" y="153908"/>
                </a:lnTo>
                <a:lnTo>
                  <a:pt x="569930" y="161528"/>
                </a:lnTo>
                <a:lnTo>
                  <a:pt x="568406" y="167624"/>
                </a:lnTo>
                <a:lnTo>
                  <a:pt x="545546" y="205724"/>
                </a:lnTo>
                <a:lnTo>
                  <a:pt x="508970" y="234665"/>
                </a:lnTo>
                <a:lnTo>
                  <a:pt x="470870" y="252953"/>
                </a:lnTo>
                <a:lnTo>
                  <a:pt x="400781" y="274289"/>
                </a:lnTo>
                <a:lnTo>
                  <a:pt x="347441" y="283433"/>
                </a:lnTo>
                <a:lnTo>
                  <a:pt x="320009" y="284957"/>
                </a:lnTo>
                <a:lnTo>
                  <a:pt x="260573" y="284877"/>
                </a:lnTo>
                <a:lnTo>
                  <a:pt x="205724" y="278861"/>
                </a:lnTo>
                <a:lnTo>
                  <a:pt x="155432" y="268193"/>
                </a:lnTo>
                <a:lnTo>
                  <a:pt x="111236" y="252953"/>
                </a:lnTo>
                <a:lnTo>
                  <a:pt x="73152" y="234665"/>
                </a:lnTo>
                <a:lnTo>
                  <a:pt x="30480" y="199628"/>
                </a:lnTo>
                <a:lnTo>
                  <a:pt x="15240" y="173720"/>
                </a:lnTo>
                <a:lnTo>
                  <a:pt x="12192" y="167624"/>
                </a:lnTo>
                <a:lnTo>
                  <a:pt x="10668" y="161528"/>
                </a:lnTo>
                <a:lnTo>
                  <a:pt x="10668" y="153908"/>
                </a:lnTo>
                <a:lnTo>
                  <a:pt x="9144" y="147812"/>
                </a:lnTo>
                <a:lnTo>
                  <a:pt x="9144" y="183372"/>
                </a:lnTo>
                <a:lnTo>
                  <a:pt x="10668" y="185912"/>
                </a:lnTo>
                <a:lnTo>
                  <a:pt x="13716" y="192008"/>
                </a:lnTo>
                <a:lnTo>
                  <a:pt x="18288" y="199628"/>
                </a:lnTo>
                <a:lnTo>
                  <a:pt x="24384" y="205724"/>
                </a:lnTo>
                <a:lnTo>
                  <a:pt x="30480" y="213344"/>
                </a:lnTo>
                <a:lnTo>
                  <a:pt x="68580" y="242285"/>
                </a:lnTo>
                <a:lnTo>
                  <a:pt x="106680" y="262097"/>
                </a:lnTo>
                <a:lnTo>
                  <a:pt x="178292" y="283433"/>
                </a:lnTo>
                <a:lnTo>
                  <a:pt x="233156" y="292577"/>
                </a:lnTo>
                <a:lnTo>
                  <a:pt x="291053" y="295625"/>
                </a:lnTo>
                <a:lnTo>
                  <a:pt x="348965" y="292577"/>
                </a:lnTo>
                <a:lnTo>
                  <a:pt x="403829" y="283433"/>
                </a:lnTo>
                <a:lnTo>
                  <a:pt x="452597" y="269717"/>
                </a:lnTo>
                <a:lnTo>
                  <a:pt x="495254" y="252953"/>
                </a:lnTo>
                <a:lnTo>
                  <a:pt x="530306" y="231617"/>
                </a:lnTo>
                <a:lnTo>
                  <a:pt x="557738" y="205724"/>
                </a:lnTo>
                <a:lnTo>
                  <a:pt x="563834" y="199628"/>
                </a:lnTo>
                <a:lnTo>
                  <a:pt x="568406" y="192008"/>
                </a:lnTo>
                <a:lnTo>
                  <a:pt x="571454" y="185912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9" name="object 209"/>
          <p:cNvSpPr txBox="1"/>
          <p:nvPr/>
        </p:nvSpPr>
        <p:spPr>
          <a:xfrm>
            <a:off x="2582301" y="4125359"/>
            <a:ext cx="202394" cy="142770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849" spc="4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49" spc="-6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49" spc="-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849">
              <a:latin typeface="Arial"/>
              <a:cs typeface="Arial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2748034" y="4273855"/>
            <a:ext cx="547500" cy="27302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1" name="object 211"/>
          <p:cNvSpPr/>
          <p:nvPr/>
        </p:nvSpPr>
        <p:spPr>
          <a:xfrm>
            <a:off x="2748035" y="4273855"/>
            <a:ext cx="547902" cy="277843"/>
          </a:xfrm>
          <a:custGeom>
            <a:avLst/>
            <a:gdLst/>
            <a:ahLst/>
            <a:cxnLst/>
            <a:rect l="l" t="t" r="r" b="b"/>
            <a:pathLst>
              <a:path w="581025" h="294639">
                <a:moveTo>
                  <a:pt x="580598" y="153893"/>
                </a:moveTo>
                <a:lnTo>
                  <a:pt x="580598" y="138668"/>
                </a:lnTo>
                <a:lnTo>
                  <a:pt x="579074" y="131048"/>
                </a:lnTo>
                <a:lnTo>
                  <a:pt x="576026" y="123428"/>
                </a:lnTo>
                <a:lnTo>
                  <a:pt x="574502" y="115808"/>
                </a:lnTo>
                <a:lnTo>
                  <a:pt x="571454" y="108188"/>
                </a:lnTo>
                <a:lnTo>
                  <a:pt x="566882" y="102092"/>
                </a:lnTo>
                <a:lnTo>
                  <a:pt x="562310" y="94472"/>
                </a:lnTo>
                <a:lnTo>
                  <a:pt x="550118" y="82280"/>
                </a:lnTo>
                <a:lnTo>
                  <a:pt x="544022" y="74660"/>
                </a:lnTo>
                <a:lnTo>
                  <a:pt x="528782" y="62468"/>
                </a:lnTo>
                <a:lnTo>
                  <a:pt x="493730" y="41132"/>
                </a:lnTo>
                <a:lnTo>
                  <a:pt x="451073" y="24368"/>
                </a:lnTo>
                <a:lnTo>
                  <a:pt x="402305" y="10652"/>
                </a:lnTo>
                <a:lnTo>
                  <a:pt x="347441" y="1508"/>
                </a:lnTo>
                <a:lnTo>
                  <a:pt x="260573" y="0"/>
                </a:lnTo>
                <a:lnTo>
                  <a:pt x="231632" y="1508"/>
                </a:lnTo>
                <a:lnTo>
                  <a:pt x="176768" y="10652"/>
                </a:lnTo>
                <a:lnTo>
                  <a:pt x="128000" y="24368"/>
                </a:lnTo>
                <a:lnTo>
                  <a:pt x="85344" y="41132"/>
                </a:lnTo>
                <a:lnTo>
                  <a:pt x="50292" y="63992"/>
                </a:lnTo>
                <a:lnTo>
                  <a:pt x="35052" y="74660"/>
                </a:lnTo>
                <a:lnTo>
                  <a:pt x="28956" y="82280"/>
                </a:lnTo>
                <a:lnTo>
                  <a:pt x="16764" y="94472"/>
                </a:lnTo>
                <a:lnTo>
                  <a:pt x="12192" y="102092"/>
                </a:lnTo>
                <a:lnTo>
                  <a:pt x="9144" y="109712"/>
                </a:lnTo>
                <a:lnTo>
                  <a:pt x="6096" y="115808"/>
                </a:lnTo>
                <a:lnTo>
                  <a:pt x="3048" y="123428"/>
                </a:lnTo>
                <a:lnTo>
                  <a:pt x="0" y="138668"/>
                </a:lnTo>
                <a:lnTo>
                  <a:pt x="0" y="155417"/>
                </a:lnTo>
                <a:lnTo>
                  <a:pt x="3048" y="170657"/>
                </a:lnTo>
                <a:lnTo>
                  <a:pt x="6096" y="178277"/>
                </a:lnTo>
                <a:lnTo>
                  <a:pt x="9144" y="184373"/>
                </a:lnTo>
                <a:lnTo>
                  <a:pt x="9144" y="140192"/>
                </a:lnTo>
                <a:lnTo>
                  <a:pt x="10668" y="132572"/>
                </a:lnTo>
                <a:lnTo>
                  <a:pt x="30480" y="94472"/>
                </a:lnTo>
                <a:lnTo>
                  <a:pt x="71628" y="59420"/>
                </a:lnTo>
                <a:lnTo>
                  <a:pt x="109712" y="41132"/>
                </a:lnTo>
                <a:lnTo>
                  <a:pt x="155432" y="25892"/>
                </a:lnTo>
                <a:lnTo>
                  <a:pt x="205724" y="15224"/>
                </a:lnTo>
                <a:lnTo>
                  <a:pt x="260573" y="9128"/>
                </a:lnTo>
                <a:lnTo>
                  <a:pt x="318485" y="9128"/>
                </a:lnTo>
                <a:lnTo>
                  <a:pt x="374873" y="15224"/>
                </a:lnTo>
                <a:lnTo>
                  <a:pt x="425165" y="25892"/>
                </a:lnTo>
                <a:lnTo>
                  <a:pt x="469346" y="41132"/>
                </a:lnTo>
                <a:lnTo>
                  <a:pt x="507446" y="60944"/>
                </a:lnTo>
                <a:lnTo>
                  <a:pt x="550118" y="94472"/>
                </a:lnTo>
                <a:lnTo>
                  <a:pt x="562310" y="114284"/>
                </a:lnTo>
                <a:lnTo>
                  <a:pt x="568406" y="126476"/>
                </a:lnTo>
                <a:lnTo>
                  <a:pt x="569930" y="134096"/>
                </a:lnTo>
                <a:lnTo>
                  <a:pt x="569930" y="140192"/>
                </a:lnTo>
                <a:lnTo>
                  <a:pt x="571454" y="147797"/>
                </a:lnTo>
                <a:lnTo>
                  <a:pt x="571454" y="184373"/>
                </a:lnTo>
                <a:lnTo>
                  <a:pt x="577550" y="169133"/>
                </a:lnTo>
                <a:lnTo>
                  <a:pt x="580598" y="153893"/>
                </a:lnTo>
                <a:close/>
              </a:path>
              <a:path w="581025" h="294639">
                <a:moveTo>
                  <a:pt x="571454" y="184373"/>
                </a:moveTo>
                <a:lnTo>
                  <a:pt x="571454" y="147797"/>
                </a:lnTo>
                <a:lnTo>
                  <a:pt x="569930" y="153893"/>
                </a:lnTo>
                <a:lnTo>
                  <a:pt x="569930" y="161513"/>
                </a:lnTo>
                <a:lnTo>
                  <a:pt x="568406" y="167609"/>
                </a:lnTo>
                <a:lnTo>
                  <a:pt x="565358" y="173705"/>
                </a:lnTo>
                <a:lnTo>
                  <a:pt x="562310" y="181325"/>
                </a:lnTo>
                <a:lnTo>
                  <a:pt x="559262" y="187421"/>
                </a:lnTo>
                <a:lnTo>
                  <a:pt x="524210" y="222473"/>
                </a:lnTo>
                <a:lnTo>
                  <a:pt x="489158" y="243809"/>
                </a:lnTo>
                <a:lnTo>
                  <a:pt x="448025" y="260573"/>
                </a:lnTo>
                <a:lnTo>
                  <a:pt x="399257" y="274289"/>
                </a:lnTo>
                <a:lnTo>
                  <a:pt x="347441" y="281909"/>
                </a:lnTo>
                <a:lnTo>
                  <a:pt x="318485" y="284957"/>
                </a:lnTo>
                <a:lnTo>
                  <a:pt x="260573" y="284957"/>
                </a:lnTo>
                <a:lnTo>
                  <a:pt x="205724" y="278861"/>
                </a:lnTo>
                <a:lnTo>
                  <a:pt x="155432" y="268193"/>
                </a:lnTo>
                <a:lnTo>
                  <a:pt x="109712" y="252953"/>
                </a:lnTo>
                <a:lnTo>
                  <a:pt x="71628" y="233141"/>
                </a:lnTo>
                <a:lnTo>
                  <a:pt x="35052" y="205709"/>
                </a:lnTo>
                <a:lnTo>
                  <a:pt x="13716" y="173705"/>
                </a:lnTo>
                <a:lnTo>
                  <a:pt x="10668" y="159989"/>
                </a:lnTo>
                <a:lnTo>
                  <a:pt x="9144" y="153893"/>
                </a:lnTo>
                <a:lnTo>
                  <a:pt x="9144" y="184373"/>
                </a:lnTo>
                <a:lnTo>
                  <a:pt x="18288" y="199613"/>
                </a:lnTo>
                <a:lnTo>
                  <a:pt x="22860" y="205709"/>
                </a:lnTo>
                <a:lnTo>
                  <a:pt x="28956" y="211805"/>
                </a:lnTo>
                <a:lnTo>
                  <a:pt x="35052" y="219425"/>
                </a:lnTo>
                <a:lnTo>
                  <a:pt x="50292" y="230093"/>
                </a:lnTo>
                <a:lnTo>
                  <a:pt x="67056" y="242285"/>
                </a:lnTo>
                <a:lnTo>
                  <a:pt x="85344" y="252953"/>
                </a:lnTo>
                <a:lnTo>
                  <a:pt x="128000" y="269717"/>
                </a:lnTo>
                <a:lnTo>
                  <a:pt x="178292" y="283433"/>
                </a:lnTo>
                <a:lnTo>
                  <a:pt x="231632" y="291053"/>
                </a:lnTo>
                <a:lnTo>
                  <a:pt x="260573" y="294101"/>
                </a:lnTo>
                <a:lnTo>
                  <a:pt x="320009" y="294101"/>
                </a:lnTo>
                <a:lnTo>
                  <a:pt x="347441" y="291053"/>
                </a:lnTo>
                <a:lnTo>
                  <a:pt x="376397" y="288005"/>
                </a:lnTo>
                <a:lnTo>
                  <a:pt x="402305" y="283433"/>
                </a:lnTo>
                <a:lnTo>
                  <a:pt x="428213" y="277337"/>
                </a:lnTo>
                <a:lnTo>
                  <a:pt x="473918" y="262097"/>
                </a:lnTo>
                <a:lnTo>
                  <a:pt x="493730" y="251429"/>
                </a:lnTo>
                <a:lnTo>
                  <a:pt x="513542" y="242285"/>
                </a:lnTo>
                <a:lnTo>
                  <a:pt x="530306" y="230093"/>
                </a:lnTo>
                <a:lnTo>
                  <a:pt x="544022" y="217901"/>
                </a:lnTo>
                <a:lnTo>
                  <a:pt x="551642" y="211805"/>
                </a:lnTo>
                <a:lnTo>
                  <a:pt x="556214" y="205709"/>
                </a:lnTo>
                <a:lnTo>
                  <a:pt x="562310" y="198089"/>
                </a:lnTo>
                <a:lnTo>
                  <a:pt x="566882" y="191993"/>
                </a:lnTo>
                <a:lnTo>
                  <a:pt x="571454" y="184373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2" name="object 212"/>
          <p:cNvSpPr txBox="1"/>
          <p:nvPr/>
        </p:nvSpPr>
        <p:spPr>
          <a:xfrm>
            <a:off x="2918552" y="4327968"/>
            <a:ext cx="202394" cy="142770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849" spc="4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49" spc="-6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49" spc="-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849">
              <a:latin typeface="Arial"/>
              <a:cs typeface="Arial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6182466" y="3780951"/>
            <a:ext cx="1020356" cy="1543708"/>
          </a:xfrm>
          <a:custGeom>
            <a:avLst/>
            <a:gdLst/>
            <a:ahLst/>
            <a:cxnLst/>
            <a:rect l="l" t="t" r="r" b="b"/>
            <a:pathLst>
              <a:path w="1082040" h="1637029">
                <a:moveTo>
                  <a:pt x="9144" y="1636638"/>
                </a:moveTo>
                <a:lnTo>
                  <a:pt x="9144" y="1632066"/>
                </a:lnTo>
                <a:lnTo>
                  <a:pt x="4571" y="1632066"/>
                </a:lnTo>
                <a:lnTo>
                  <a:pt x="4571" y="0"/>
                </a:lnTo>
                <a:lnTo>
                  <a:pt x="0" y="0"/>
                </a:lnTo>
                <a:lnTo>
                  <a:pt x="0" y="1632066"/>
                </a:lnTo>
                <a:lnTo>
                  <a:pt x="1524" y="1635114"/>
                </a:lnTo>
                <a:lnTo>
                  <a:pt x="4571" y="1636638"/>
                </a:lnTo>
                <a:lnTo>
                  <a:pt x="9144" y="1636638"/>
                </a:lnTo>
                <a:close/>
              </a:path>
              <a:path w="1082040" h="1637029">
                <a:moveTo>
                  <a:pt x="1081948" y="1632066"/>
                </a:moveTo>
                <a:lnTo>
                  <a:pt x="9143" y="1632066"/>
                </a:lnTo>
                <a:lnTo>
                  <a:pt x="9144" y="1636638"/>
                </a:lnTo>
                <a:lnTo>
                  <a:pt x="1077376" y="1636638"/>
                </a:lnTo>
                <a:lnTo>
                  <a:pt x="1080424" y="1635114"/>
                </a:lnTo>
                <a:lnTo>
                  <a:pt x="1081948" y="1632066"/>
                </a:lnTo>
                <a:close/>
              </a:path>
              <a:path w="1082040" h="1637029">
                <a:moveTo>
                  <a:pt x="1081948" y="1632066"/>
                </a:moveTo>
                <a:lnTo>
                  <a:pt x="1081948" y="0"/>
                </a:lnTo>
                <a:lnTo>
                  <a:pt x="1075852" y="0"/>
                </a:lnTo>
                <a:lnTo>
                  <a:pt x="1075852" y="1627494"/>
                </a:lnTo>
                <a:lnTo>
                  <a:pt x="1077376" y="1627494"/>
                </a:lnTo>
                <a:lnTo>
                  <a:pt x="1077376" y="1632066"/>
                </a:lnTo>
                <a:lnTo>
                  <a:pt x="1081948" y="1632066"/>
                </a:lnTo>
                <a:close/>
              </a:path>
              <a:path w="1082040" h="1637029">
                <a:moveTo>
                  <a:pt x="1077376" y="1627494"/>
                </a:moveTo>
                <a:lnTo>
                  <a:pt x="1075852" y="1627494"/>
                </a:lnTo>
                <a:lnTo>
                  <a:pt x="1075852" y="1628638"/>
                </a:lnTo>
                <a:lnTo>
                  <a:pt x="1077376" y="1627494"/>
                </a:lnTo>
                <a:close/>
              </a:path>
              <a:path w="1082040" h="1637029">
                <a:moveTo>
                  <a:pt x="1077376" y="1632066"/>
                </a:moveTo>
                <a:lnTo>
                  <a:pt x="1077376" y="1627494"/>
                </a:lnTo>
                <a:lnTo>
                  <a:pt x="1075852" y="1628638"/>
                </a:lnTo>
                <a:lnTo>
                  <a:pt x="1075852" y="1632066"/>
                </a:lnTo>
                <a:lnTo>
                  <a:pt x="1077376" y="1632066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4" name="object 214"/>
          <p:cNvSpPr/>
          <p:nvPr/>
        </p:nvSpPr>
        <p:spPr>
          <a:xfrm>
            <a:off x="6186777" y="3780952"/>
            <a:ext cx="143712" cy="1539516"/>
          </a:xfrm>
          <a:custGeom>
            <a:avLst/>
            <a:gdLst/>
            <a:ahLst/>
            <a:cxnLst/>
            <a:rect l="l" t="t" r="r" b="b"/>
            <a:pathLst>
              <a:path w="152400" h="1632585">
                <a:moveTo>
                  <a:pt x="0" y="1632082"/>
                </a:moveTo>
                <a:lnTo>
                  <a:pt x="152384" y="1632082"/>
                </a:lnTo>
                <a:lnTo>
                  <a:pt x="152384" y="0"/>
                </a:lnTo>
                <a:lnTo>
                  <a:pt x="0" y="0"/>
                </a:lnTo>
                <a:lnTo>
                  <a:pt x="0" y="163208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5" name="object 215"/>
          <p:cNvSpPr/>
          <p:nvPr/>
        </p:nvSpPr>
        <p:spPr>
          <a:xfrm>
            <a:off x="6182466" y="3780951"/>
            <a:ext cx="1020356" cy="1543708"/>
          </a:xfrm>
          <a:custGeom>
            <a:avLst/>
            <a:gdLst/>
            <a:ahLst/>
            <a:cxnLst/>
            <a:rect l="l" t="t" r="r" b="b"/>
            <a:pathLst>
              <a:path w="1082040" h="1637029">
                <a:moveTo>
                  <a:pt x="9144" y="1627494"/>
                </a:moveTo>
                <a:lnTo>
                  <a:pt x="9144" y="0"/>
                </a:lnTo>
                <a:lnTo>
                  <a:pt x="0" y="0"/>
                </a:lnTo>
                <a:lnTo>
                  <a:pt x="0" y="1632066"/>
                </a:lnTo>
                <a:lnTo>
                  <a:pt x="1524" y="1635114"/>
                </a:lnTo>
                <a:lnTo>
                  <a:pt x="4572" y="1636638"/>
                </a:lnTo>
                <a:lnTo>
                  <a:pt x="4572" y="1627494"/>
                </a:lnTo>
                <a:lnTo>
                  <a:pt x="9144" y="1627494"/>
                </a:lnTo>
                <a:close/>
              </a:path>
              <a:path w="1082040" h="1637029">
                <a:moveTo>
                  <a:pt x="1077376" y="1627494"/>
                </a:moveTo>
                <a:lnTo>
                  <a:pt x="4572" y="1627494"/>
                </a:lnTo>
                <a:lnTo>
                  <a:pt x="9144" y="1632066"/>
                </a:lnTo>
                <a:lnTo>
                  <a:pt x="9144" y="1636638"/>
                </a:lnTo>
                <a:lnTo>
                  <a:pt x="1071280" y="1636638"/>
                </a:lnTo>
                <a:lnTo>
                  <a:pt x="1071280" y="1632066"/>
                </a:lnTo>
                <a:lnTo>
                  <a:pt x="1077376" y="1627494"/>
                </a:lnTo>
                <a:close/>
              </a:path>
              <a:path w="1082040" h="1637029">
                <a:moveTo>
                  <a:pt x="9144" y="1636638"/>
                </a:moveTo>
                <a:lnTo>
                  <a:pt x="9144" y="1632066"/>
                </a:lnTo>
                <a:lnTo>
                  <a:pt x="4572" y="1627494"/>
                </a:lnTo>
                <a:lnTo>
                  <a:pt x="4572" y="1636638"/>
                </a:lnTo>
                <a:lnTo>
                  <a:pt x="9144" y="1636638"/>
                </a:lnTo>
                <a:close/>
              </a:path>
              <a:path w="1082040" h="1637029">
                <a:moveTo>
                  <a:pt x="1081948" y="1632066"/>
                </a:moveTo>
                <a:lnTo>
                  <a:pt x="1081948" y="0"/>
                </a:lnTo>
                <a:lnTo>
                  <a:pt x="1071280" y="0"/>
                </a:lnTo>
                <a:lnTo>
                  <a:pt x="1071280" y="1627494"/>
                </a:lnTo>
                <a:lnTo>
                  <a:pt x="1077376" y="1627494"/>
                </a:lnTo>
                <a:lnTo>
                  <a:pt x="1077376" y="1636638"/>
                </a:lnTo>
                <a:lnTo>
                  <a:pt x="1080424" y="1635114"/>
                </a:lnTo>
                <a:lnTo>
                  <a:pt x="1081948" y="1632066"/>
                </a:lnTo>
                <a:close/>
              </a:path>
              <a:path w="1082040" h="1637029">
                <a:moveTo>
                  <a:pt x="1077376" y="1636638"/>
                </a:moveTo>
                <a:lnTo>
                  <a:pt x="1077376" y="1627494"/>
                </a:lnTo>
                <a:lnTo>
                  <a:pt x="1071280" y="1632066"/>
                </a:lnTo>
                <a:lnTo>
                  <a:pt x="1071280" y="1636638"/>
                </a:lnTo>
                <a:lnTo>
                  <a:pt x="1077376" y="1636638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6" name="object 216"/>
          <p:cNvSpPr/>
          <p:nvPr/>
        </p:nvSpPr>
        <p:spPr>
          <a:xfrm>
            <a:off x="6254323" y="4039619"/>
            <a:ext cx="876571" cy="6064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7" name="object 217"/>
          <p:cNvSpPr/>
          <p:nvPr/>
        </p:nvSpPr>
        <p:spPr>
          <a:xfrm>
            <a:off x="6250011" y="4035308"/>
            <a:ext cx="885194" cy="61071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8" name="object 218"/>
          <p:cNvSpPr/>
          <p:nvPr/>
        </p:nvSpPr>
        <p:spPr>
          <a:xfrm>
            <a:off x="6250011" y="4035308"/>
            <a:ext cx="885626" cy="615567"/>
          </a:xfrm>
          <a:custGeom>
            <a:avLst/>
            <a:gdLst/>
            <a:ahLst/>
            <a:cxnLst/>
            <a:rect l="l" t="t" r="r" b="b"/>
            <a:pathLst>
              <a:path w="939165" h="652779">
                <a:moveTo>
                  <a:pt x="938707" y="647639"/>
                </a:moveTo>
                <a:lnTo>
                  <a:pt x="938707" y="4572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47639"/>
                </a:lnTo>
                <a:lnTo>
                  <a:pt x="1524" y="650687"/>
                </a:lnTo>
                <a:lnTo>
                  <a:pt x="4572" y="652211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929563" y="9144"/>
                </a:lnTo>
                <a:lnTo>
                  <a:pt x="929563" y="4572"/>
                </a:lnTo>
                <a:lnTo>
                  <a:pt x="934135" y="9144"/>
                </a:lnTo>
                <a:lnTo>
                  <a:pt x="934135" y="652211"/>
                </a:lnTo>
                <a:lnTo>
                  <a:pt x="937183" y="650687"/>
                </a:lnTo>
                <a:lnTo>
                  <a:pt x="938707" y="647639"/>
                </a:lnTo>
                <a:close/>
              </a:path>
              <a:path w="939165" h="65277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939165" h="652779">
                <a:moveTo>
                  <a:pt x="9144" y="643067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43067"/>
                </a:lnTo>
                <a:lnTo>
                  <a:pt x="9144" y="643067"/>
                </a:lnTo>
                <a:close/>
              </a:path>
              <a:path w="939165" h="652779">
                <a:moveTo>
                  <a:pt x="934135" y="643067"/>
                </a:moveTo>
                <a:lnTo>
                  <a:pt x="4572" y="643067"/>
                </a:lnTo>
                <a:lnTo>
                  <a:pt x="9144" y="647639"/>
                </a:lnTo>
                <a:lnTo>
                  <a:pt x="9144" y="652211"/>
                </a:lnTo>
                <a:lnTo>
                  <a:pt x="929563" y="652211"/>
                </a:lnTo>
                <a:lnTo>
                  <a:pt x="929563" y="647639"/>
                </a:lnTo>
                <a:lnTo>
                  <a:pt x="934135" y="643067"/>
                </a:lnTo>
                <a:close/>
              </a:path>
              <a:path w="939165" h="652779">
                <a:moveTo>
                  <a:pt x="9144" y="652211"/>
                </a:moveTo>
                <a:lnTo>
                  <a:pt x="9144" y="647639"/>
                </a:lnTo>
                <a:lnTo>
                  <a:pt x="4572" y="643067"/>
                </a:lnTo>
                <a:lnTo>
                  <a:pt x="4572" y="652211"/>
                </a:lnTo>
                <a:lnTo>
                  <a:pt x="9144" y="652211"/>
                </a:lnTo>
                <a:close/>
              </a:path>
              <a:path w="939165" h="652779">
                <a:moveTo>
                  <a:pt x="934135" y="9144"/>
                </a:moveTo>
                <a:lnTo>
                  <a:pt x="929563" y="4572"/>
                </a:lnTo>
                <a:lnTo>
                  <a:pt x="929563" y="9144"/>
                </a:lnTo>
                <a:lnTo>
                  <a:pt x="934135" y="9144"/>
                </a:lnTo>
                <a:close/>
              </a:path>
              <a:path w="939165" h="652779">
                <a:moveTo>
                  <a:pt x="934135" y="643067"/>
                </a:moveTo>
                <a:lnTo>
                  <a:pt x="934135" y="9144"/>
                </a:lnTo>
                <a:lnTo>
                  <a:pt x="929563" y="9144"/>
                </a:lnTo>
                <a:lnTo>
                  <a:pt x="929563" y="643067"/>
                </a:lnTo>
                <a:lnTo>
                  <a:pt x="934135" y="643067"/>
                </a:lnTo>
                <a:close/>
              </a:path>
              <a:path w="939165" h="652779">
                <a:moveTo>
                  <a:pt x="934135" y="652211"/>
                </a:moveTo>
                <a:lnTo>
                  <a:pt x="934135" y="643067"/>
                </a:lnTo>
                <a:lnTo>
                  <a:pt x="929563" y="647639"/>
                </a:lnTo>
                <a:lnTo>
                  <a:pt x="929563" y="652211"/>
                </a:lnTo>
                <a:lnTo>
                  <a:pt x="934135" y="652211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9" name="object 219"/>
          <p:cNvSpPr/>
          <p:nvPr/>
        </p:nvSpPr>
        <p:spPr>
          <a:xfrm>
            <a:off x="6994376" y="4781060"/>
            <a:ext cx="1428" cy="27143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0" name="object 220"/>
          <p:cNvSpPr/>
          <p:nvPr/>
        </p:nvSpPr>
        <p:spPr>
          <a:xfrm>
            <a:off x="6452616" y="4713571"/>
            <a:ext cx="547500" cy="40378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1" name="object 221"/>
          <p:cNvSpPr/>
          <p:nvPr/>
        </p:nvSpPr>
        <p:spPr>
          <a:xfrm>
            <a:off x="6452617" y="4977973"/>
            <a:ext cx="547902" cy="71856"/>
          </a:xfrm>
          <a:custGeom>
            <a:avLst/>
            <a:gdLst/>
            <a:ahLst/>
            <a:cxnLst/>
            <a:rect l="l" t="t" r="r" b="b"/>
            <a:pathLst>
              <a:path w="581025" h="76200">
                <a:moveTo>
                  <a:pt x="580598" y="76200"/>
                </a:moveTo>
                <a:lnTo>
                  <a:pt x="580598" y="71628"/>
                </a:lnTo>
                <a:lnTo>
                  <a:pt x="579074" y="67056"/>
                </a:lnTo>
                <a:lnTo>
                  <a:pt x="576026" y="62484"/>
                </a:lnTo>
                <a:lnTo>
                  <a:pt x="574502" y="59436"/>
                </a:lnTo>
                <a:lnTo>
                  <a:pt x="572978" y="59436"/>
                </a:lnTo>
                <a:lnTo>
                  <a:pt x="569930" y="54864"/>
                </a:lnTo>
                <a:lnTo>
                  <a:pt x="565358" y="51816"/>
                </a:lnTo>
                <a:lnTo>
                  <a:pt x="560786" y="47244"/>
                </a:lnTo>
                <a:lnTo>
                  <a:pt x="556214" y="44196"/>
                </a:lnTo>
                <a:lnTo>
                  <a:pt x="550118" y="41148"/>
                </a:lnTo>
                <a:lnTo>
                  <a:pt x="542498" y="38100"/>
                </a:lnTo>
                <a:lnTo>
                  <a:pt x="528797" y="32004"/>
                </a:lnTo>
                <a:lnTo>
                  <a:pt x="451073" y="12192"/>
                </a:lnTo>
                <a:lnTo>
                  <a:pt x="402305" y="6096"/>
                </a:lnTo>
                <a:lnTo>
                  <a:pt x="320024" y="0"/>
                </a:lnTo>
                <a:lnTo>
                  <a:pt x="260588" y="0"/>
                </a:lnTo>
                <a:lnTo>
                  <a:pt x="204200" y="3048"/>
                </a:lnTo>
                <a:lnTo>
                  <a:pt x="129540" y="12192"/>
                </a:lnTo>
                <a:lnTo>
                  <a:pt x="86868" y="21336"/>
                </a:lnTo>
                <a:lnTo>
                  <a:pt x="36576" y="38100"/>
                </a:lnTo>
                <a:lnTo>
                  <a:pt x="18288" y="48768"/>
                </a:lnTo>
                <a:lnTo>
                  <a:pt x="13716" y="51816"/>
                </a:lnTo>
                <a:lnTo>
                  <a:pt x="6096" y="59436"/>
                </a:lnTo>
                <a:lnTo>
                  <a:pt x="3048" y="64008"/>
                </a:lnTo>
                <a:lnTo>
                  <a:pt x="1524" y="67056"/>
                </a:lnTo>
                <a:lnTo>
                  <a:pt x="0" y="71628"/>
                </a:lnTo>
                <a:lnTo>
                  <a:pt x="0" y="76200"/>
                </a:lnTo>
                <a:lnTo>
                  <a:pt x="9144" y="76200"/>
                </a:lnTo>
                <a:lnTo>
                  <a:pt x="9144" y="74676"/>
                </a:lnTo>
                <a:lnTo>
                  <a:pt x="10668" y="70104"/>
                </a:lnTo>
                <a:lnTo>
                  <a:pt x="10668" y="71628"/>
                </a:lnTo>
                <a:lnTo>
                  <a:pt x="13716" y="65532"/>
                </a:lnTo>
                <a:lnTo>
                  <a:pt x="19812" y="59436"/>
                </a:lnTo>
                <a:lnTo>
                  <a:pt x="54864" y="41148"/>
                </a:lnTo>
                <a:lnTo>
                  <a:pt x="109728" y="25908"/>
                </a:lnTo>
                <a:lnTo>
                  <a:pt x="179816" y="15240"/>
                </a:lnTo>
                <a:lnTo>
                  <a:pt x="205724" y="13716"/>
                </a:lnTo>
                <a:lnTo>
                  <a:pt x="233156" y="10668"/>
                </a:lnTo>
                <a:lnTo>
                  <a:pt x="260588" y="10668"/>
                </a:lnTo>
                <a:lnTo>
                  <a:pt x="289544" y="9144"/>
                </a:lnTo>
                <a:lnTo>
                  <a:pt x="320024" y="10668"/>
                </a:lnTo>
                <a:lnTo>
                  <a:pt x="347456" y="10668"/>
                </a:lnTo>
                <a:lnTo>
                  <a:pt x="374888" y="13716"/>
                </a:lnTo>
                <a:lnTo>
                  <a:pt x="400781" y="15240"/>
                </a:lnTo>
                <a:lnTo>
                  <a:pt x="449549" y="21336"/>
                </a:lnTo>
                <a:lnTo>
                  <a:pt x="490697" y="30480"/>
                </a:lnTo>
                <a:lnTo>
                  <a:pt x="539450" y="47244"/>
                </a:lnTo>
                <a:lnTo>
                  <a:pt x="569930" y="71628"/>
                </a:lnTo>
                <a:lnTo>
                  <a:pt x="569930" y="70104"/>
                </a:lnTo>
                <a:lnTo>
                  <a:pt x="571454" y="74676"/>
                </a:lnTo>
                <a:lnTo>
                  <a:pt x="571454" y="76200"/>
                </a:lnTo>
                <a:lnTo>
                  <a:pt x="580598" y="7620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2" name="object 222"/>
          <p:cNvSpPr/>
          <p:nvPr/>
        </p:nvSpPr>
        <p:spPr>
          <a:xfrm>
            <a:off x="6452617" y="4709260"/>
            <a:ext cx="547902" cy="412574"/>
          </a:xfrm>
          <a:custGeom>
            <a:avLst/>
            <a:gdLst/>
            <a:ahLst/>
            <a:cxnLst/>
            <a:rect l="l" t="t" r="r" b="b"/>
            <a:pathLst>
              <a:path w="581025" h="437514">
                <a:moveTo>
                  <a:pt x="580598" y="365729"/>
                </a:moveTo>
                <a:lnTo>
                  <a:pt x="580598" y="70088"/>
                </a:lnTo>
                <a:lnTo>
                  <a:pt x="579074" y="67040"/>
                </a:lnTo>
                <a:lnTo>
                  <a:pt x="579074" y="65516"/>
                </a:lnTo>
                <a:lnTo>
                  <a:pt x="576026" y="62468"/>
                </a:lnTo>
                <a:lnTo>
                  <a:pt x="574502" y="57896"/>
                </a:lnTo>
                <a:lnTo>
                  <a:pt x="572978" y="57896"/>
                </a:lnTo>
                <a:lnTo>
                  <a:pt x="565358" y="50276"/>
                </a:lnTo>
                <a:lnTo>
                  <a:pt x="556214" y="44180"/>
                </a:lnTo>
                <a:lnTo>
                  <a:pt x="550118" y="41132"/>
                </a:lnTo>
                <a:lnTo>
                  <a:pt x="542498" y="36576"/>
                </a:lnTo>
                <a:lnTo>
                  <a:pt x="528797" y="32004"/>
                </a:lnTo>
                <a:lnTo>
                  <a:pt x="512033" y="25908"/>
                </a:lnTo>
                <a:lnTo>
                  <a:pt x="493745" y="21336"/>
                </a:lnTo>
                <a:lnTo>
                  <a:pt x="472409" y="15240"/>
                </a:lnTo>
                <a:lnTo>
                  <a:pt x="451073" y="12192"/>
                </a:lnTo>
                <a:lnTo>
                  <a:pt x="426689" y="7620"/>
                </a:lnTo>
                <a:lnTo>
                  <a:pt x="402305" y="4572"/>
                </a:lnTo>
                <a:lnTo>
                  <a:pt x="320024" y="0"/>
                </a:lnTo>
                <a:lnTo>
                  <a:pt x="260588" y="0"/>
                </a:lnTo>
                <a:lnTo>
                  <a:pt x="204200" y="3048"/>
                </a:lnTo>
                <a:lnTo>
                  <a:pt x="153924" y="7620"/>
                </a:lnTo>
                <a:lnTo>
                  <a:pt x="129540" y="12192"/>
                </a:lnTo>
                <a:lnTo>
                  <a:pt x="106680" y="15240"/>
                </a:lnTo>
                <a:lnTo>
                  <a:pt x="86868" y="21336"/>
                </a:lnTo>
                <a:lnTo>
                  <a:pt x="68580" y="25908"/>
                </a:lnTo>
                <a:lnTo>
                  <a:pt x="51816" y="32004"/>
                </a:lnTo>
                <a:lnTo>
                  <a:pt x="36576" y="38084"/>
                </a:lnTo>
                <a:lnTo>
                  <a:pt x="18288" y="47228"/>
                </a:lnTo>
                <a:lnTo>
                  <a:pt x="13716" y="50276"/>
                </a:lnTo>
                <a:lnTo>
                  <a:pt x="10668" y="54848"/>
                </a:lnTo>
                <a:lnTo>
                  <a:pt x="6096" y="57896"/>
                </a:lnTo>
                <a:lnTo>
                  <a:pt x="3048" y="62468"/>
                </a:lnTo>
                <a:lnTo>
                  <a:pt x="1524" y="65516"/>
                </a:lnTo>
                <a:lnTo>
                  <a:pt x="1524" y="67040"/>
                </a:lnTo>
                <a:lnTo>
                  <a:pt x="0" y="70088"/>
                </a:lnTo>
                <a:lnTo>
                  <a:pt x="0" y="365729"/>
                </a:lnTo>
                <a:lnTo>
                  <a:pt x="1524" y="370301"/>
                </a:lnTo>
                <a:lnTo>
                  <a:pt x="4572" y="374873"/>
                </a:lnTo>
                <a:lnTo>
                  <a:pt x="6096" y="379445"/>
                </a:lnTo>
                <a:lnTo>
                  <a:pt x="9144" y="381477"/>
                </a:lnTo>
                <a:lnTo>
                  <a:pt x="9144" y="73136"/>
                </a:lnTo>
                <a:lnTo>
                  <a:pt x="13716" y="63992"/>
                </a:lnTo>
                <a:lnTo>
                  <a:pt x="54864" y="39608"/>
                </a:lnTo>
                <a:lnTo>
                  <a:pt x="109728" y="25908"/>
                </a:lnTo>
                <a:lnTo>
                  <a:pt x="179816" y="15240"/>
                </a:lnTo>
                <a:lnTo>
                  <a:pt x="260588" y="9144"/>
                </a:lnTo>
                <a:lnTo>
                  <a:pt x="320024" y="9144"/>
                </a:lnTo>
                <a:lnTo>
                  <a:pt x="374888" y="12192"/>
                </a:lnTo>
                <a:lnTo>
                  <a:pt x="449549" y="21336"/>
                </a:lnTo>
                <a:lnTo>
                  <a:pt x="490697" y="30480"/>
                </a:lnTo>
                <a:lnTo>
                  <a:pt x="539450" y="45704"/>
                </a:lnTo>
                <a:lnTo>
                  <a:pt x="571454" y="73136"/>
                </a:lnTo>
                <a:lnTo>
                  <a:pt x="571454" y="380969"/>
                </a:lnTo>
                <a:lnTo>
                  <a:pt x="574502" y="377921"/>
                </a:lnTo>
                <a:lnTo>
                  <a:pt x="576026" y="374873"/>
                </a:lnTo>
                <a:lnTo>
                  <a:pt x="579074" y="370301"/>
                </a:lnTo>
                <a:lnTo>
                  <a:pt x="580598" y="365729"/>
                </a:lnTo>
                <a:close/>
              </a:path>
              <a:path w="581025" h="437514">
                <a:moveTo>
                  <a:pt x="571454" y="380969"/>
                </a:moveTo>
                <a:lnTo>
                  <a:pt x="571454" y="364205"/>
                </a:lnTo>
                <a:lnTo>
                  <a:pt x="566882" y="373349"/>
                </a:lnTo>
                <a:lnTo>
                  <a:pt x="566882" y="371825"/>
                </a:lnTo>
                <a:lnTo>
                  <a:pt x="563834" y="376397"/>
                </a:lnTo>
                <a:lnTo>
                  <a:pt x="559262" y="379445"/>
                </a:lnTo>
                <a:lnTo>
                  <a:pt x="556214" y="382493"/>
                </a:lnTo>
                <a:lnTo>
                  <a:pt x="551642" y="385541"/>
                </a:lnTo>
                <a:lnTo>
                  <a:pt x="539450" y="391637"/>
                </a:lnTo>
                <a:lnTo>
                  <a:pt x="525749" y="396194"/>
                </a:lnTo>
                <a:lnTo>
                  <a:pt x="508985" y="402290"/>
                </a:lnTo>
                <a:lnTo>
                  <a:pt x="470885" y="411434"/>
                </a:lnTo>
                <a:lnTo>
                  <a:pt x="400781" y="422102"/>
                </a:lnTo>
                <a:lnTo>
                  <a:pt x="320024" y="428198"/>
                </a:lnTo>
                <a:lnTo>
                  <a:pt x="260588" y="428198"/>
                </a:lnTo>
                <a:lnTo>
                  <a:pt x="205724" y="425150"/>
                </a:lnTo>
                <a:lnTo>
                  <a:pt x="153924" y="419054"/>
                </a:lnTo>
                <a:lnTo>
                  <a:pt x="109728" y="411434"/>
                </a:lnTo>
                <a:lnTo>
                  <a:pt x="71628" y="402290"/>
                </a:lnTo>
                <a:lnTo>
                  <a:pt x="54864" y="396194"/>
                </a:lnTo>
                <a:lnTo>
                  <a:pt x="41148" y="391637"/>
                </a:lnTo>
                <a:lnTo>
                  <a:pt x="28956" y="385541"/>
                </a:lnTo>
                <a:lnTo>
                  <a:pt x="19812" y="379445"/>
                </a:lnTo>
                <a:lnTo>
                  <a:pt x="13716" y="373349"/>
                </a:lnTo>
                <a:lnTo>
                  <a:pt x="9144" y="364205"/>
                </a:lnTo>
                <a:lnTo>
                  <a:pt x="9144" y="381477"/>
                </a:lnTo>
                <a:lnTo>
                  <a:pt x="10668" y="382493"/>
                </a:lnTo>
                <a:lnTo>
                  <a:pt x="15240" y="387065"/>
                </a:lnTo>
                <a:lnTo>
                  <a:pt x="24384" y="393161"/>
                </a:lnTo>
                <a:lnTo>
                  <a:pt x="68580" y="411434"/>
                </a:lnTo>
                <a:lnTo>
                  <a:pt x="129540" y="425150"/>
                </a:lnTo>
                <a:lnTo>
                  <a:pt x="178308" y="431246"/>
                </a:lnTo>
                <a:lnTo>
                  <a:pt x="233156" y="435818"/>
                </a:lnTo>
                <a:lnTo>
                  <a:pt x="260588" y="437342"/>
                </a:lnTo>
                <a:lnTo>
                  <a:pt x="320024" y="437342"/>
                </a:lnTo>
                <a:lnTo>
                  <a:pt x="374888" y="434294"/>
                </a:lnTo>
                <a:lnTo>
                  <a:pt x="451073" y="425150"/>
                </a:lnTo>
                <a:lnTo>
                  <a:pt x="493745" y="416006"/>
                </a:lnTo>
                <a:lnTo>
                  <a:pt x="544022" y="399242"/>
                </a:lnTo>
                <a:lnTo>
                  <a:pt x="566882" y="385541"/>
                </a:lnTo>
                <a:lnTo>
                  <a:pt x="571454" y="380969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3" name="object 223"/>
          <p:cNvSpPr/>
          <p:nvPr/>
        </p:nvSpPr>
        <p:spPr>
          <a:xfrm>
            <a:off x="6587705" y="3780951"/>
            <a:ext cx="547500" cy="19543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4" name="object 224"/>
          <p:cNvSpPr/>
          <p:nvPr/>
        </p:nvSpPr>
        <p:spPr>
          <a:xfrm>
            <a:off x="6587706" y="3780952"/>
            <a:ext cx="547902" cy="195808"/>
          </a:xfrm>
          <a:custGeom>
            <a:avLst/>
            <a:gdLst/>
            <a:ahLst/>
            <a:cxnLst/>
            <a:rect l="l" t="t" r="r" b="b"/>
            <a:pathLst>
              <a:path w="581025" h="207645">
                <a:moveTo>
                  <a:pt x="36572" y="0"/>
                </a:moveTo>
                <a:lnTo>
                  <a:pt x="24384" y="0"/>
                </a:lnTo>
                <a:lnTo>
                  <a:pt x="16764" y="7620"/>
                </a:lnTo>
                <a:lnTo>
                  <a:pt x="12192" y="15240"/>
                </a:lnTo>
                <a:lnTo>
                  <a:pt x="9144" y="22860"/>
                </a:lnTo>
                <a:lnTo>
                  <a:pt x="6096" y="28956"/>
                </a:lnTo>
                <a:lnTo>
                  <a:pt x="3048" y="36576"/>
                </a:lnTo>
                <a:lnTo>
                  <a:pt x="0" y="51816"/>
                </a:lnTo>
                <a:lnTo>
                  <a:pt x="0" y="68580"/>
                </a:lnTo>
                <a:lnTo>
                  <a:pt x="3048" y="83820"/>
                </a:lnTo>
                <a:lnTo>
                  <a:pt x="6096" y="91440"/>
                </a:lnTo>
                <a:lnTo>
                  <a:pt x="9144" y="97536"/>
                </a:lnTo>
                <a:lnTo>
                  <a:pt x="9144" y="53340"/>
                </a:lnTo>
                <a:lnTo>
                  <a:pt x="10668" y="45720"/>
                </a:lnTo>
                <a:lnTo>
                  <a:pt x="13716" y="33528"/>
                </a:lnTo>
                <a:lnTo>
                  <a:pt x="16764" y="25908"/>
                </a:lnTo>
                <a:lnTo>
                  <a:pt x="35052" y="1524"/>
                </a:lnTo>
                <a:lnTo>
                  <a:pt x="36572" y="0"/>
                </a:lnTo>
                <a:close/>
              </a:path>
              <a:path w="581025" h="207645">
                <a:moveTo>
                  <a:pt x="571454" y="97536"/>
                </a:moveTo>
                <a:lnTo>
                  <a:pt x="571454" y="60960"/>
                </a:lnTo>
                <a:lnTo>
                  <a:pt x="569930" y="67056"/>
                </a:lnTo>
                <a:lnTo>
                  <a:pt x="569930" y="74676"/>
                </a:lnTo>
                <a:lnTo>
                  <a:pt x="566882" y="80772"/>
                </a:lnTo>
                <a:lnTo>
                  <a:pt x="565358" y="86868"/>
                </a:lnTo>
                <a:lnTo>
                  <a:pt x="562310" y="94488"/>
                </a:lnTo>
                <a:lnTo>
                  <a:pt x="557738" y="100584"/>
                </a:lnTo>
                <a:lnTo>
                  <a:pt x="554690" y="106680"/>
                </a:lnTo>
                <a:lnTo>
                  <a:pt x="548594" y="112776"/>
                </a:lnTo>
                <a:lnTo>
                  <a:pt x="544022" y="118872"/>
                </a:lnTo>
                <a:lnTo>
                  <a:pt x="537926" y="124968"/>
                </a:lnTo>
                <a:lnTo>
                  <a:pt x="489158" y="156972"/>
                </a:lnTo>
                <a:lnTo>
                  <a:pt x="448010" y="173720"/>
                </a:lnTo>
                <a:lnTo>
                  <a:pt x="399242" y="187436"/>
                </a:lnTo>
                <a:lnTo>
                  <a:pt x="347441" y="195056"/>
                </a:lnTo>
                <a:lnTo>
                  <a:pt x="318485" y="198104"/>
                </a:lnTo>
                <a:lnTo>
                  <a:pt x="260573" y="198104"/>
                </a:lnTo>
                <a:lnTo>
                  <a:pt x="205724" y="192008"/>
                </a:lnTo>
                <a:lnTo>
                  <a:pt x="155432" y="181340"/>
                </a:lnTo>
                <a:lnTo>
                  <a:pt x="109712" y="166100"/>
                </a:lnTo>
                <a:lnTo>
                  <a:pt x="71612" y="146304"/>
                </a:lnTo>
                <a:lnTo>
                  <a:pt x="35052" y="118872"/>
                </a:lnTo>
                <a:lnTo>
                  <a:pt x="30480" y="112776"/>
                </a:lnTo>
                <a:lnTo>
                  <a:pt x="24384" y="106680"/>
                </a:lnTo>
                <a:lnTo>
                  <a:pt x="21336" y="100584"/>
                </a:lnTo>
                <a:lnTo>
                  <a:pt x="16764" y="92964"/>
                </a:lnTo>
                <a:lnTo>
                  <a:pt x="13716" y="86868"/>
                </a:lnTo>
                <a:lnTo>
                  <a:pt x="12192" y="80772"/>
                </a:lnTo>
                <a:lnTo>
                  <a:pt x="10668" y="73152"/>
                </a:lnTo>
                <a:lnTo>
                  <a:pt x="9144" y="67056"/>
                </a:lnTo>
                <a:lnTo>
                  <a:pt x="9144" y="97536"/>
                </a:lnTo>
                <a:lnTo>
                  <a:pt x="12192" y="105156"/>
                </a:lnTo>
                <a:lnTo>
                  <a:pt x="18288" y="112776"/>
                </a:lnTo>
                <a:lnTo>
                  <a:pt x="22860" y="118872"/>
                </a:lnTo>
                <a:lnTo>
                  <a:pt x="28956" y="124968"/>
                </a:lnTo>
                <a:lnTo>
                  <a:pt x="35052" y="132588"/>
                </a:lnTo>
                <a:lnTo>
                  <a:pt x="50276" y="143256"/>
                </a:lnTo>
                <a:lnTo>
                  <a:pt x="85328" y="166100"/>
                </a:lnTo>
                <a:lnTo>
                  <a:pt x="128000" y="182864"/>
                </a:lnTo>
                <a:lnTo>
                  <a:pt x="178292" y="196580"/>
                </a:lnTo>
                <a:lnTo>
                  <a:pt x="231632" y="204200"/>
                </a:lnTo>
                <a:lnTo>
                  <a:pt x="260573" y="207248"/>
                </a:lnTo>
                <a:lnTo>
                  <a:pt x="320009" y="207248"/>
                </a:lnTo>
                <a:lnTo>
                  <a:pt x="374873" y="201152"/>
                </a:lnTo>
                <a:lnTo>
                  <a:pt x="426674" y="190484"/>
                </a:lnTo>
                <a:lnTo>
                  <a:pt x="473918" y="175244"/>
                </a:lnTo>
                <a:lnTo>
                  <a:pt x="493730" y="164592"/>
                </a:lnTo>
                <a:lnTo>
                  <a:pt x="513542" y="155448"/>
                </a:lnTo>
                <a:lnTo>
                  <a:pt x="544022" y="131064"/>
                </a:lnTo>
                <a:lnTo>
                  <a:pt x="566882" y="105156"/>
                </a:lnTo>
                <a:lnTo>
                  <a:pt x="571454" y="97536"/>
                </a:lnTo>
                <a:close/>
              </a:path>
              <a:path w="581025" h="207645">
                <a:moveTo>
                  <a:pt x="580598" y="67056"/>
                </a:moveTo>
                <a:lnTo>
                  <a:pt x="580598" y="59436"/>
                </a:lnTo>
                <a:lnTo>
                  <a:pt x="579074" y="51816"/>
                </a:lnTo>
                <a:lnTo>
                  <a:pt x="579074" y="44196"/>
                </a:lnTo>
                <a:lnTo>
                  <a:pt x="576026" y="36576"/>
                </a:lnTo>
                <a:lnTo>
                  <a:pt x="574502" y="28956"/>
                </a:lnTo>
                <a:lnTo>
                  <a:pt x="569930" y="21336"/>
                </a:lnTo>
                <a:lnTo>
                  <a:pt x="566882" y="15240"/>
                </a:lnTo>
                <a:lnTo>
                  <a:pt x="562310" y="7620"/>
                </a:lnTo>
                <a:lnTo>
                  <a:pt x="554690" y="0"/>
                </a:lnTo>
                <a:lnTo>
                  <a:pt x="542498" y="0"/>
                </a:lnTo>
                <a:lnTo>
                  <a:pt x="550118" y="7620"/>
                </a:lnTo>
                <a:lnTo>
                  <a:pt x="559262" y="19812"/>
                </a:lnTo>
                <a:lnTo>
                  <a:pt x="562310" y="27432"/>
                </a:lnTo>
                <a:lnTo>
                  <a:pt x="568406" y="39624"/>
                </a:lnTo>
                <a:lnTo>
                  <a:pt x="569930" y="47244"/>
                </a:lnTo>
                <a:lnTo>
                  <a:pt x="569930" y="53340"/>
                </a:lnTo>
                <a:lnTo>
                  <a:pt x="571454" y="60960"/>
                </a:lnTo>
                <a:lnTo>
                  <a:pt x="571454" y="97536"/>
                </a:lnTo>
                <a:lnTo>
                  <a:pt x="574502" y="89916"/>
                </a:lnTo>
                <a:lnTo>
                  <a:pt x="576026" y="82296"/>
                </a:lnTo>
                <a:lnTo>
                  <a:pt x="579074" y="74676"/>
                </a:lnTo>
                <a:lnTo>
                  <a:pt x="580598" y="67056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5" name="object 225"/>
          <p:cNvSpPr txBox="1"/>
          <p:nvPr/>
        </p:nvSpPr>
        <p:spPr>
          <a:xfrm>
            <a:off x="6340539" y="3792088"/>
            <a:ext cx="704788" cy="1699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343">
              <a:lnSpc>
                <a:spcPts val="806"/>
              </a:lnSpc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  <a:p>
            <a:pPr marL="202395" indent="-202995">
              <a:lnSpc>
                <a:spcPts val="4244"/>
              </a:lnSpc>
              <a:spcBef>
                <a:spcPts val="575"/>
              </a:spcBef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47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320" b="1" spc="-179" dirty="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6326164" y="3780952"/>
            <a:ext cx="1020356" cy="1687420"/>
          </a:xfrm>
          <a:custGeom>
            <a:avLst/>
            <a:gdLst/>
            <a:ahLst/>
            <a:cxnLst/>
            <a:rect l="l" t="t" r="r" b="b"/>
            <a:pathLst>
              <a:path w="1082040" h="1789429">
                <a:moveTo>
                  <a:pt x="9144" y="1789038"/>
                </a:moveTo>
                <a:lnTo>
                  <a:pt x="9144" y="1784466"/>
                </a:lnTo>
                <a:lnTo>
                  <a:pt x="4571" y="1784466"/>
                </a:lnTo>
                <a:lnTo>
                  <a:pt x="4571" y="0"/>
                </a:lnTo>
                <a:lnTo>
                  <a:pt x="0" y="0"/>
                </a:lnTo>
                <a:lnTo>
                  <a:pt x="0" y="1784466"/>
                </a:lnTo>
                <a:lnTo>
                  <a:pt x="1524" y="1787514"/>
                </a:lnTo>
                <a:lnTo>
                  <a:pt x="4571" y="1789038"/>
                </a:lnTo>
                <a:lnTo>
                  <a:pt x="9144" y="1789038"/>
                </a:lnTo>
                <a:close/>
              </a:path>
              <a:path w="1082040" h="1789429">
                <a:moveTo>
                  <a:pt x="1081948" y="1784466"/>
                </a:moveTo>
                <a:lnTo>
                  <a:pt x="9143" y="1784466"/>
                </a:lnTo>
                <a:lnTo>
                  <a:pt x="9144" y="1789038"/>
                </a:lnTo>
                <a:lnTo>
                  <a:pt x="1077376" y="1789038"/>
                </a:lnTo>
                <a:lnTo>
                  <a:pt x="1080424" y="1787514"/>
                </a:lnTo>
                <a:lnTo>
                  <a:pt x="1081948" y="1784466"/>
                </a:lnTo>
                <a:close/>
              </a:path>
              <a:path w="1082040" h="1789429">
                <a:moveTo>
                  <a:pt x="1081948" y="1784466"/>
                </a:moveTo>
                <a:lnTo>
                  <a:pt x="1081948" y="0"/>
                </a:lnTo>
                <a:lnTo>
                  <a:pt x="1075852" y="0"/>
                </a:lnTo>
                <a:lnTo>
                  <a:pt x="1075852" y="1779894"/>
                </a:lnTo>
                <a:lnTo>
                  <a:pt x="1077376" y="1779894"/>
                </a:lnTo>
                <a:lnTo>
                  <a:pt x="1077376" y="1784466"/>
                </a:lnTo>
                <a:lnTo>
                  <a:pt x="1081948" y="1784466"/>
                </a:lnTo>
                <a:close/>
              </a:path>
              <a:path w="1082040" h="1789429">
                <a:moveTo>
                  <a:pt x="1077376" y="1779894"/>
                </a:moveTo>
                <a:lnTo>
                  <a:pt x="1075852" y="1779894"/>
                </a:lnTo>
                <a:lnTo>
                  <a:pt x="1075852" y="1781038"/>
                </a:lnTo>
                <a:lnTo>
                  <a:pt x="1077376" y="1779894"/>
                </a:lnTo>
                <a:close/>
              </a:path>
              <a:path w="1082040" h="1789429">
                <a:moveTo>
                  <a:pt x="1077376" y="1784466"/>
                </a:moveTo>
                <a:lnTo>
                  <a:pt x="1077376" y="1779894"/>
                </a:lnTo>
                <a:lnTo>
                  <a:pt x="1075852" y="1781038"/>
                </a:lnTo>
                <a:lnTo>
                  <a:pt x="1075852" y="1784466"/>
                </a:lnTo>
                <a:lnTo>
                  <a:pt x="1077376" y="1784466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7" name="object 227"/>
          <p:cNvSpPr/>
          <p:nvPr/>
        </p:nvSpPr>
        <p:spPr>
          <a:xfrm>
            <a:off x="6330475" y="3780952"/>
            <a:ext cx="143712" cy="1683228"/>
          </a:xfrm>
          <a:custGeom>
            <a:avLst/>
            <a:gdLst/>
            <a:ahLst/>
            <a:cxnLst/>
            <a:rect l="l" t="t" r="r" b="b"/>
            <a:pathLst>
              <a:path w="152400" h="1784985">
                <a:moveTo>
                  <a:pt x="0" y="1784466"/>
                </a:moveTo>
                <a:lnTo>
                  <a:pt x="152384" y="1784466"/>
                </a:lnTo>
                <a:lnTo>
                  <a:pt x="152384" y="0"/>
                </a:lnTo>
                <a:lnTo>
                  <a:pt x="0" y="0"/>
                </a:lnTo>
                <a:lnTo>
                  <a:pt x="0" y="178446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8" name="object 228"/>
          <p:cNvSpPr/>
          <p:nvPr/>
        </p:nvSpPr>
        <p:spPr>
          <a:xfrm>
            <a:off x="6326164" y="3780952"/>
            <a:ext cx="1020356" cy="1687420"/>
          </a:xfrm>
          <a:custGeom>
            <a:avLst/>
            <a:gdLst/>
            <a:ahLst/>
            <a:cxnLst/>
            <a:rect l="l" t="t" r="r" b="b"/>
            <a:pathLst>
              <a:path w="1082040" h="1789429">
                <a:moveTo>
                  <a:pt x="9144" y="1779894"/>
                </a:moveTo>
                <a:lnTo>
                  <a:pt x="9144" y="0"/>
                </a:lnTo>
                <a:lnTo>
                  <a:pt x="0" y="0"/>
                </a:lnTo>
                <a:lnTo>
                  <a:pt x="0" y="1784466"/>
                </a:lnTo>
                <a:lnTo>
                  <a:pt x="1524" y="1787514"/>
                </a:lnTo>
                <a:lnTo>
                  <a:pt x="4572" y="1789038"/>
                </a:lnTo>
                <a:lnTo>
                  <a:pt x="4572" y="1779894"/>
                </a:lnTo>
                <a:lnTo>
                  <a:pt x="9144" y="1779894"/>
                </a:lnTo>
                <a:close/>
              </a:path>
              <a:path w="1082040" h="1789429">
                <a:moveTo>
                  <a:pt x="1077376" y="1779894"/>
                </a:moveTo>
                <a:lnTo>
                  <a:pt x="4572" y="1779894"/>
                </a:lnTo>
                <a:lnTo>
                  <a:pt x="9144" y="1784466"/>
                </a:lnTo>
                <a:lnTo>
                  <a:pt x="9144" y="1789038"/>
                </a:lnTo>
                <a:lnTo>
                  <a:pt x="1071280" y="1789038"/>
                </a:lnTo>
                <a:lnTo>
                  <a:pt x="1071280" y="1784466"/>
                </a:lnTo>
                <a:lnTo>
                  <a:pt x="1077376" y="1779894"/>
                </a:lnTo>
                <a:close/>
              </a:path>
              <a:path w="1082040" h="1789429">
                <a:moveTo>
                  <a:pt x="9144" y="1789038"/>
                </a:moveTo>
                <a:lnTo>
                  <a:pt x="9144" y="1784466"/>
                </a:lnTo>
                <a:lnTo>
                  <a:pt x="4572" y="1779894"/>
                </a:lnTo>
                <a:lnTo>
                  <a:pt x="4572" y="1789038"/>
                </a:lnTo>
                <a:lnTo>
                  <a:pt x="9144" y="1789038"/>
                </a:lnTo>
                <a:close/>
              </a:path>
              <a:path w="1082040" h="1789429">
                <a:moveTo>
                  <a:pt x="1081948" y="1784466"/>
                </a:moveTo>
                <a:lnTo>
                  <a:pt x="1081948" y="0"/>
                </a:lnTo>
                <a:lnTo>
                  <a:pt x="1071280" y="0"/>
                </a:lnTo>
                <a:lnTo>
                  <a:pt x="1071280" y="1779894"/>
                </a:lnTo>
                <a:lnTo>
                  <a:pt x="1077376" y="1779894"/>
                </a:lnTo>
                <a:lnTo>
                  <a:pt x="1077376" y="1789038"/>
                </a:lnTo>
                <a:lnTo>
                  <a:pt x="1080424" y="1787514"/>
                </a:lnTo>
                <a:lnTo>
                  <a:pt x="1081948" y="1784466"/>
                </a:lnTo>
                <a:close/>
              </a:path>
              <a:path w="1082040" h="1789429">
                <a:moveTo>
                  <a:pt x="1077376" y="1789038"/>
                </a:moveTo>
                <a:lnTo>
                  <a:pt x="1077376" y="1779894"/>
                </a:lnTo>
                <a:lnTo>
                  <a:pt x="1071280" y="1784466"/>
                </a:lnTo>
                <a:lnTo>
                  <a:pt x="1071280" y="1789038"/>
                </a:lnTo>
                <a:lnTo>
                  <a:pt x="1077376" y="1789038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9" name="object 229"/>
          <p:cNvSpPr/>
          <p:nvPr/>
        </p:nvSpPr>
        <p:spPr>
          <a:xfrm>
            <a:off x="6398021" y="4183317"/>
            <a:ext cx="876571" cy="6064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0" name="object 230"/>
          <p:cNvSpPr/>
          <p:nvPr/>
        </p:nvSpPr>
        <p:spPr>
          <a:xfrm>
            <a:off x="6393709" y="4179005"/>
            <a:ext cx="885194" cy="61071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1" name="object 231"/>
          <p:cNvSpPr/>
          <p:nvPr/>
        </p:nvSpPr>
        <p:spPr>
          <a:xfrm>
            <a:off x="6393709" y="4179005"/>
            <a:ext cx="885626" cy="615567"/>
          </a:xfrm>
          <a:custGeom>
            <a:avLst/>
            <a:gdLst/>
            <a:ahLst/>
            <a:cxnLst/>
            <a:rect l="l" t="t" r="r" b="b"/>
            <a:pathLst>
              <a:path w="939165" h="652779">
                <a:moveTo>
                  <a:pt x="938707" y="647639"/>
                </a:moveTo>
                <a:lnTo>
                  <a:pt x="938707" y="4572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47639"/>
                </a:lnTo>
                <a:lnTo>
                  <a:pt x="1524" y="650687"/>
                </a:lnTo>
                <a:lnTo>
                  <a:pt x="4572" y="652211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929563" y="9144"/>
                </a:lnTo>
                <a:lnTo>
                  <a:pt x="929563" y="4572"/>
                </a:lnTo>
                <a:lnTo>
                  <a:pt x="934135" y="9144"/>
                </a:lnTo>
                <a:lnTo>
                  <a:pt x="934135" y="652211"/>
                </a:lnTo>
                <a:lnTo>
                  <a:pt x="937183" y="650687"/>
                </a:lnTo>
                <a:lnTo>
                  <a:pt x="938707" y="647639"/>
                </a:lnTo>
                <a:close/>
              </a:path>
              <a:path w="939165" h="65277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939165" h="652779">
                <a:moveTo>
                  <a:pt x="9144" y="643067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43067"/>
                </a:lnTo>
                <a:lnTo>
                  <a:pt x="9144" y="643067"/>
                </a:lnTo>
                <a:close/>
              </a:path>
              <a:path w="939165" h="652779">
                <a:moveTo>
                  <a:pt x="934135" y="643067"/>
                </a:moveTo>
                <a:lnTo>
                  <a:pt x="4572" y="643067"/>
                </a:lnTo>
                <a:lnTo>
                  <a:pt x="9144" y="647639"/>
                </a:lnTo>
                <a:lnTo>
                  <a:pt x="9144" y="652211"/>
                </a:lnTo>
                <a:lnTo>
                  <a:pt x="929563" y="652211"/>
                </a:lnTo>
                <a:lnTo>
                  <a:pt x="929563" y="647639"/>
                </a:lnTo>
                <a:lnTo>
                  <a:pt x="934135" y="643067"/>
                </a:lnTo>
                <a:close/>
              </a:path>
              <a:path w="939165" h="652779">
                <a:moveTo>
                  <a:pt x="9144" y="652211"/>
                </a:moveTo>
                <a:lnTo>
                  <a:pt x="9144" y="647639"/>
                </a:lnTo>
                <a:lnTo>
                  <a:pt x="4572" y="643067"/>
                </a:lnTo>
                <a:lnTo>
                  <a:pt x="4572" y="652211"/>
                </a:lnTo>
                <a:lnTo>
                  <a:pt x="9144" y="652211"/>
                </a:lnTo>
                <a:close/>
              </a:path>
              <a:path w="939165" h="652779">
                <a:moveTo>
                  <a:pt x="934135" y="9144"/>
                </a:moveTo>
                <a:lnTo>
                  <a:pt x="929563" y="4572"/>
                </a:lnTo>
                <a:lnTo>
                  <a:pt x="929563" y="9144"/>
                </a:lnTo>
                <a:lnTo>
                  <a:pt x="934135" y="9144"/>
                </a:lnTo>
                <a:close/>
              </a:path>
              <a:path w="939165" h="652779">
                <a:moveTo>
                  <a:pt x="934135" y="643067"/>
                </a:moveTo>
                <a:lnTo>
                  <a:pt x="934135" y="9144"/>
                </a:lnTo>
                <a:lnTo>
                  <a:pt x="929563" y="9144"/>
                </a:lnTo>
                <a:lnTo>
                  <a:pt x="929563" y="643067"/>
                </a:lnTo>
                <a:lnTo>
                  <a:pt x="934135" y="643067"/>
                </a:lnTo>
                <a:close/>
              </a:path>
              <a:path w="939165" h="652779">
                <a:moveTo>
                  <a:pt x="934135" y="652211"/>
                </a:moveTo>
                <a:lnTo>
                  <a:pt x="934135" y="643067"/>
                </a:lnTo>
                <a:lnTo>
                  <a:pt x="929563" y="647639"/>
                </a:lnTo>
                <a:lnTo>
                  <a:pt x="929563" y="652211"/>
                </a:lnTo>
                <a:lnTo>
                  <a:pt x="934135" y="652211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2" name="object 232"/>
          <p:cNvSpPr/>
          <p:nvPr/>
        </p:nvSpPr>
        <p:spPr>
          <a:xfrm>
            <a:off x="7138088" y="4924772"/>
            <a:ext cx="1428" cy="27142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3" name="object 233"/>
          <p:cNvSpPr/>
          <p:nvPr/>
        </p:nvSpPr>
        <p:spPr>
          <a:xfrm>
            <a:off x="6596328" y="4857269"/>
            <a:ext cx="547500" cy="40380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4" name="object 234"/>
          <p:cNvSpPr/>
          <p:nvPr/>
        </p:nvSpPr>
        <p:spPr>
          <a:xfrm>
            <a:off x="6596329" y="5121671"/>
            <a:ext cx="547902" cy="71856"/>
          </a:xfrm>
          <a:custGeom>
            <a:avLst/>
            <a:gdLst/>
            <a:ahLst/>
            <a:cxnLst/>
            <a:rect l="l" t="t" r="r" b="b"/>
            <a:pathLst>
              <a:path w="581025" h="76200">
                <a:moveTo>
                  <a:pt x="580598" y="76200"/>
                </a:moveTo>
                <a:lnTo>
                  <a:pt x="580598" y="71628"/>
                </a:lnTo>
                <a:lnTo>
                  <a:pt x="579074" y="67056"/>
                </a:lnTo>
                <a:lnTo>
                  <a:pt x="576026" y="62484"/>
                </a:lnTo>
                <a:lnTo>
                  <a:pt x="574502" y="59436"/>
                </a:lnTo>
                <a:lnTo>
                  <a:pt x="572978" y="59436"/>
                </a:lnTo>
                <a:lnTo>
                  <a:pt x="569930" y="54864"/>
                </a:lnTo>
                <a:lnTo>
                  <a:pt x="565358" y="51816"/>
                </a:lnTo>
                <a:lnTo>
                  <a:pt x="560786" y="47244"/>
                </a:lnTo>
                <a:lnTo>
                  <a:pt x="556214" y="44196"/>
                </a:lnTo>
                <a:lnTo>
                  <a:pt x="550118" y="41148"/>
                </a:lnTo>
                <a:lnTo>
                  <a:pt x="542498" y="38100"/>
                </a:lnTo>
                <a:lnTo>
                  <a:pt x="528782" y="32004"/>
                </a:lnTo>
                <a:lnTo>
                  <a:pt x="451058" y="12192"/>
                </a:lnTo>
                <a:lnTo>
                  <a:pt x="402290" y="6096"/>
                </a:lnTo>
                <a:lnTo>
                  <a:pt x="320009" y="0"/>
                </a:lnTo>
                <a:lnTo>
                  <a:pt x="260573" y="0"/>
                </a:lnTo>
                <a:lnTo>
                  <a:pt x="204200" y="3048"/>
                </a:lnTo>
                <a:lnTo>
                  <a:pt x="129524" y="12192"/>
                </a:lnTo>
                <a:lnTo>
                  <a:pt x="86852" y="21336"/>
                </a:lnTo>
                <a:lnTo>
                  <a:pt x="36560" y="38100"/>
                </a:lnTo>
                <a:lnTo>
                  <a:pt x="18288" y="48768"/>
                </a:lnTo>
                <a:lnTo>
                  <a:pt x="13716" y="51816"/>
                </a:lnTo>
                <a:lnTo>
                  <a:pt x="6096" y="59436"/>
                </a:lnTo>
                <a:lnTo>
                  <a:pt x="3048" y="64008"/>
                </a:lnTo>
                <a:lnTo>
                  <a:pt x="1524" y="67056"/>
                </a:lnTo>
                <a:lnTo>
                  <a:pt x="0" y="71628"/>
                </a:lnTo>
                <a:lnTo>
                  <a:pt x="0" y="76200"/>
                </a:lnTo>
                <a:lnTo>
                  <a:pt x="9144" y="76200"/>
                </a:lnTo>
                <a:lnTo>
                  <a:pt x="9144" y="74676"/>
                </a:lnTo>
                <a:lnTo>
                  <a:pt x="10668" y="70104"/>
                </a:lnTo>
                <a:lnTo>
                  <a:pt x="10668" y="71628"/>
                </a:lnTo>
                <a:lnTo>
                  <a:pt x="13716" y="65532"/>
                </a:lnTo>
                <a:lnTo>
                  <a:pt x="19812" y="59436"/>
                </a:lnTo>
                <a:lnTo>
                  <a:pt x="54848" y="41148"/>
                </a:lnTo>
                <a:lnTo>
                  <a:pt x="109712" y="25908"/>
                </a:lnTo>
                <a:lnTo>
                  <a:pt x="179816" y="15240"/>
                </a:lnTo>
                <a:lnTo>
                  <a:pt x="205724" y="13716"/>
                </a:lnTo>
                <a:lnTo>
                  <a:pt x="233156" y="10668"/>
                </a:lnTo>
                <a:lnTo>
                  <a:pt x="260573" y="10668"/>
                </a:lnTo>
                <a:lnTo>
                  <a:pt x="289529" y="9144"/>
                </a:lnTo>
                <a:lnTo>
                  <a:pt x="320009" y="10668"/>
                </a:lnTo>
                <a:lnTo>
                  <a:pt x="347441" y="10668"/>
                </a:lnTo>
                <a:lnTo>
                  <a:pt x="374873" y="13716"/>
                </a:lnTo>
                <a:lnTo>
                  <a:pt x="400766" y="15240"/>
                </a:lnTo>
                <a:lnTo>
                  <a:pt x="449534" y="21336"/>
                </a:lnTo>
                <a:lnTo>
                  <a:pt x="490682" y="30480"/>
                </a:lnTo>
                <a:lnTo>
                  <a:pt x="539450" y="47244"/>
                </a:lnTo>
                <a:lnTo>
                  <a:pt x="569930" y="71628"/>
                </a:lnTo>
                <a:lnTo>
                  <a:pt x="569930" y="70104"/>
                </a:lnTo>
                <a:lnTo>
                  <a:pt x="571454" y="74676"/>
                </a:lnTo>
                <a:lnTo>
                  <a:pt x="571454" y="76200"/>
                </a:lnTo>
                <a:lnTo>
                  <a:pt x="580598" y="7620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5" name="object 235"/>
          <p:cNvSpPr/>
          <p:nvPr/>
        </p:nvSpPr>
        <p:spPr>
          <a:xfrm>
            <a:off x="6596329" y="4852958"/>
            <a:ext cx="547902" cy="412574"/>
          </a:xfrm>
          <a:custGeom>
            <a:avLst/>
            <a:gdLst/>
            <a:ahLst/>
            <a:cxnLst/>
            <a:rect l="l" t="t" r="r" b="b"/>
            <a:pathLst>
              <a:path w="581025" h="437514">
                <a:moveTo>
                  <a:pt x="580598" y="365729"/>
                </a:moveTo>
                <a:lnTo>
                  <a:pt x="580598" y="70104"/>
                </a:lnTo>
                <a:lnTo>
                  <a:pt x="579074" y="67056"/>
                </a:lnTo>
                <a:lnTo>
                  <a:pt x="579074" y="65532"/>
                </a:lnTo>
                <a:lnTo>
                  <a:pt x="576026" y="62484"/>
                </a:lnTo>
                <a:lnTo>
                  <a:pt x="574502" y="57912"/>
                </a:lnTo>
                <a:lnTo>
                  <a:pt x="572978" y="57912"/>
                </a:lnTo>
                <a:lnTo>
                  <a:pt x="565358" y="50292"/>
                </a:lnTo>
                <a:lnTo>
                  <a:pt x="556214" y="44196"/>
                </a:lnTo>
                <a:lnTo>
                  <a:pt x="550118" y="41148"/>
                </a:lnTo>
                <a:lnTo>
                  <a:pt x="542498" y="36576"/>
                </a:lnTo>
                <a:lnTo>
                  <a:pt x="528782" y="32004"/>
                </a:lnTo>
                <a:lnTo>
                  <a:pt x="512018" y="25908"/>
                </a:lnTo>
                <a:lnTo>
                  <a:pt x="493730" y="21336"/>
                </a:lnTo>
                <a:lnTo>
                  <a:pt x="472394" y="15240"/>
                </a:lnTo>
                <a:lnTo>
                  <a:pt x="451058" y="12192"/>
                </a:lnTo>
                <a:lnTo>
                  <a:pt x="426674" y="7620"/>
                </a:lnTo>
                <a:lnTo>
                  <a:pt x="402290" y="4572"/>
                </a:lnTo>
                <a:lnTo>
                  <a:pt x="320009" y="0"/>
                </a:lnTo>
                <a:lnTo>
                  <a:pt x="260573" y="0"/>
                </a:lnTo>
                <a:lnTo>
                  <a:pt x="204200" y="3048"/>
                </a:lnTo>
                <a:lnTo>
                  <a:pt x="153908" y="7620"/>
                </a:lnTo>
                <a:lnTo>
                  <a:pt x="129524" y="12192"/>
                </a:lnTo>
                <a:lnTo>
                  <a:pt x="106664" y="15240"/>
                </a:lnTo>
                <a:lnTo>
                  <a:pt x="86852" y="21336"/>
                </a:lnTo>
                <a:lnTo>
                  <a:pt x="68564" y="25908"/>
                </a:lnTo>
                <a:lnTo>
                  <a:pt x="51800" y="32004"/>
                </a:lnTo>
                <a:lnTo>
                  <a:pt x="36560" y="38100"/>
                </a:lnTo>
                <a:lnTo>
                  <a:pt x="18288" y="47244"/>
                </a:lnTo>
                <a:lnTo>
                  <a:pt x="13716" y="50292"/>
                </a:lnTo>
                <a:lnTo>
                  <a:pt x="10668" y="54864"/>
                </a:lnTo>
                <a:lnTo>
                  <a:pt x="6096" y="57912"/>
                </a:lnTo>
                <a:lnTo>
                  <a:pt x="3048" y="62484"/>
                </a:lnTo>
                <a:lnTo>
                  <a:pt x="1524" y="65532"/>
                </a:lnTo>
                <a:lnTo>
                  <a:pt x="1524" y="67056"/>
                </a:lnTo>
                <a:lnTo>
                  <a:pt x="0" y="70104"/>
                </a:lnTo>
                <a:lnTo>
                  <a:pt x="0" y="365729"/>
                </a:lnTo>
                <a:lnTo>
                  <a:pt x="1524" y="370301"/>
                </a:lnTo>
                <a:lnTo>
                  <a:pt x="4572" y="374873"/>
                </a:lnTo>
                <a:lnTo>
                  <a:pt x="6096" y="379445"/>
                </a:lnTo>
                <a:lnTo>
                  <a:pt x="9144" y="381477"/>
                </a:lnTo>
                <a:lnTo>
                  <a:pt x="9144" y="73152"/>
                </a:lnTo>
                <a:lnTo>
                  <a:pt x="13716" y="64008"/>
                </a:lnTo>
                <a:lnTo>
                  <a:pt x="54848" y="39624"/>
                </a:lnTo>
                <a:lnTo>
                  <a:pt x="109712" y="25908"/>
                </a:lnTo>
                <a:lnTo>
                  <a:pt x="179816" y="15240"/>
                </a:lnTo>
                <a:lnTo>
                  <a:pt x="260573" y="9144"/>
                </a:lnTo>
                <a:lnTo>
                  <a:pt x="320009" y="9144"/>
                </a:lnTo>
                <a:lnTo>
                  <a:pt x="374873" y="12192"/>
                </a:lnTo>
                <a:lnTo>
                  <a:pt x="449534" y="21336"/>
                </a:lnTo>
                <a:lnTo>
                  <a:pt x="490682" y="30480"/>
                </a:lnTo>
                <a:lnTo>
                  <a:pt x="539450" y="45720"/>
                </a:lnTo>
                <a:lnTo>
                  <a:pt x="571454" y="73152"/>
                </a:lnTo>
                <a:lnTo>
                  <a:pt x="571454" y="380969"/>
                </a:lnTo>
                <a:lnTo>
                  <a:pt x="574502" y="377921"/>
                </a:lnTo>
                <a:lnTo>
                  <a:pt x="576026" y="374873"/>
                </a:lnTo>
                <a:lnTo>
                  <a:pt x="579074" y="370301"/>
                </a:lnTo>
                <a:lnTo>
                  <a:pt x="580598" y="365729"/>
                </a:lnTo>
                <a:close/>
              </a:path>
              <a:path w="581025" h="437514">
                <a:moveTo>
                  <a:pt x="571454" y="380969"/>
                </a:moveTo>
                <a:lnTo>
                  <a:pt x="571454" y="364205"/>
                </a:lnTo>
                <a:lnTo>
                  <a:pt x="566882" y="373349"/>
                </a:lnTo>
                <a:lnTo>
                  <a:pt x="566882" y="371825"/>
                </a:lnTo>
                <a:lnTo>
                  <a:pt x="563834" y="376397"/>
                </a:lnTo>
                <a:lnTo>
                  <a:pt x="559262" y="379445"/>
                </a:lnTo>
                <a:lnTo>
                  <a:pt x="556214" y="382493"/>
                </a:lnTo>
                <a:lnTo>
                  <a:pt x="551642" y="385541"/>
                </a:lnTo>
                <a:lnTo>
                  <a:pt x="539450" y="391637"/>
                </a:lnTo>
                <a:lnTo>
                  <a:pt x="525734" y="396209"/>
                </a:lnTo>
                <a:lnTo>
                  <a:pt x="508970" y="402305"/>
                </a:lnTo>
                <a:lnTo>
                  <a:pt x="470870" y="411449"/>
                </a:lnTo>
                <a:lnTo>
                  <a:pt x="400766" y="422117"/>
                </a:lnTo>
                <a:lnTo>
                  <a:pt x="320009" y="428213"/>
                </a:lnTo>
                <a:lnTo>
                  <a:pt x="260573" y="428213"/>
                </a:lnTo>
                <a:lnTo>
                  <a:pt x="205724" y="425165"/>
                </a:lnTo>
                <a:lnTo>
                  <a:pt x="153908" y="419069"/>
                </a:lnTo>
                <a:lnTo>
                  <a:pt x="109712" y="411449"/>
                </a:lnTo>
                <a:lnTo>
                  <a:pt x="71612" y="402305"/>
                </a:lnTo>
                <a:lnTo>
                  <a:pt x="54848" y="396209"/>
                </a:lnTo>
                <a:lnTo>
                  <a:pt x="41132" y="391637"/>
                </a:lnTo>
                <a:lnTo>
                  <a:pt x="28940" y="385541"/>
                </a:lnTo>
                <a:lnTo>
                  <a:pt x="19812" y="379445"/>
                </a:lnTo>
                <a:lnTo>
                  <a:pt x="13716" y="373349"/>
                </a:lnTo>
                <a:lnTo>
                  <a:pt x="9144" y="364205"/>
                </a:lnTo>
                <a:lnTo>
                  <a:pt x="9144" y="381477"/>
                </a:lnTo>
                <a:lnTo>
                  <a:pt x="10668" y="382493"/>
                </a:lnTo>
                <a:lnTo>
                  <a:pt x="15240" y="387065"/>
                </a:lnTo>
                <a:lnTo>
                  <a:pt x="24384" y="393161"/>
                </a:lnTo>
                <a:lnTo>
                  <a:pt x="68564" y="411449"/>
                </a:lnTo>
                <a:lnTo>
                  <a:pt x="129524" y="425165"/>
                </a:lnTo>
                <a:lnTo>
                  <a:pt x="178292" y="431261"/>
                </a:lnTo>
                <a:lnTo>
                  <a:pt x="233156" y="435833"/>
                </a:lnTo>
                <a:lnTo>
                  <a:pt x="260573" y="437357"/>
                </a:lnTo>
                <a:lnTo>
                  <a:pt x="320009" y="437357"/>
                </a:lnTo>
                <a:lnTo>
                  <a:pt x="374873" y="434309"/>
                </a:lnTo>
                <a:lnTo>
                  <a:pt x="451058" y="425165"/>
                </a:lnTo>
                <a:lnTo>
                  <a:pt x="493730" y="416021"/>
                </a:lnTo>
                <a:lnTo>
                  <a:pt x="544022" y="399257"/>
                </a:lnTo>
                <a:lnTo>
                  <a:pt x="566882" y="385541"/>
                </a:lnTo>
                <a:lnTo>
                  <a:pt x="571454" y="380969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6" name="object 236"/>
          <p:cNvSpPr/>
          <p:nvPr/>
        </p:nvSpPr>
        <p:spPr>
          <a:xfrm>
            <a:off x="6664820" y="3875014"/>
            <a:ext cx="191088" cy="3959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7" name="object 237"/>
          <p:cNvSpPr/>
          <p:nvPr/>
        </p:nvSpPr>
        <p:spPr>
          <a:xfrm>
            <a:off x="6393708" y="3780951"/>
            <a:ext cx="547500" cy="137964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8" name="object 238"/>
          <p:cNvSpPr/>
          <p:nvPr/>
        </p:nvSpPr>
        <p:spPr>
          <a:xfrm>
            <a:off x="6393709" y="3780952"/>
            <a:ext cx="547902" cy="138323"/>
          </a:xfrm>
          <a:custGeom>
            <a:avLst/>
            <a:gdLst/>
            <a:ahLst/>
            <a:cxnLst/>
            <a:rect l="l" t="t" r="r" b="b"/>
            <a:pathLst>
              <a:path w="581025" h="146685">
                <a:moveTo>
                  <a:pt x="580598" y="6096"/>
                </a:moveTo>
                <a:lnTo>
                  <a:pt x="580598" y="0"/>
                </a:lnTo>
                <a:lnTo>
                  <a:pt x="571454" y="0"/>
                </a:lnTo>
                <a:lnTo>
                  <a:pt x="571454" y="4572"/>
                </a:lnTo>
                <a:lnTo>
                  <a:pt x="569930" y="12192"/>
                </a:lnTo>
                <a:lnTo>
                  <a:pt x="568406" y="18288"/>
                </a:lnTo>
                <a:lnTo>
                  <a:pt x="566882" y="25908"/>
                </a:lnTo>
                <a:lnTo>
                  <a:pt x="563834" y="32004"/>
                </a:lnTo>
                <a:lnTo>
                  <a:pt x="537926" y="62484"/>
                </a:lnTo>
                <a:lnTo>
                  <a:pt x="490682" y="94488"/>
                </a:lnTo>
                <a:lnTo>
                  <a:pt x="448025" y="112776"/>
                </a:lnTo>
                <a:lnTo>
                  <a:pt x="400781" y="124968"/>
                </a:lnTo>
                <a:lnTo>
                  <a:pt x="347441" y="134112"/>
                </a:lnTo>
                <a:lnTo>
                  <a:pt x="320009" y="135636"/>
                </a:lnTo>
                <a:lnTo>
                  <a:pt x="262097" y="135636"/>
                </a:lnTo>
                <a:lnTo>
                  <a:pt x="205724" y="129540"/>
                </a:lnTo>
                <a:lnTo>
                  <a:pt x="155432" y="118872"/>
                </a:lnTo>
                <a:lnTo>
                  <a:pt x="111236" y="103632"/>
                </a:lnTo>
                <a:lnTo>
                  <a:pt x="73136" y="85344"/>
                </a:lnTo>
                <a:lnTo>
                  <a:pt x="42656" y="62484"/>
                </a:lnTo>
                <a:lnTo>
                  <a:pt x="18288" y="32004"/>
                </a:lnTo>
                <a:lnTo>
                  <a:pt x="15240" y="24384"/>
                </a:lnTo>
                <a:lnTo>
                  <a:pt x="12192" y="18288"/>
                </a:lnTo>
                <a:lnTo>
                  <a:pt x="10668" y="12192"/>
                </a:lnTo>
                <a:lnTo>
                  <a:pt x="10668" y="4572"/>
                </a:lnTo>
                <a:lnTo>
                  <a:pt x="9524" y="0"/>
                </a:lnTo>
                <a:lnTo>
                  <a:pt x="0" y="0"/>
                </a:lnTo>
                <a:lnTo>
                  <a:pt x="0" y="6096"/>
                </a:lnTo>
                <a:lnTo>
                  <a:pt x="1524" y="13716"/>
                </a:lnTo>
                <a:lnTo>
                  <a:pt x="4572" y="21336"/>
                </a:lnTo>
                <a:lnTo>
                  <a:pt x="6096" y="28956"/>
                </a:lnTo>
                <a:lnTo>
                  <a:pt x="9144" y="36576"/>
                </a:lnTo>
                <a:lnTo>
                  <a:pt x="13716" y="42672"/>
                </a:lnTo>
                <a:lnTo>
                  <a:pt x="18288" y="50292"/>
                </a:lnTo>
                <a:lnTo>
                  <a:pt x="24384" y="56388"/>
                </a:lnTo>
                <a:lnTo>
                  <a:pt x="30464" y="64008"/>
                </a:lnTo>
                <a:lnTo>
                  <a:pt x="36560" y="70104"/>
                </a:lnTo>
                <a:lnTo>
                  <a:pt x="68564" y="92964"/>
                </a:lnTo>
                <a:lnTo>
                  <a:pt x="106664" y="112776"/>
                </a:lnTo>
                <a:lnTo>
                  <a:pt x="178292" y="134112"/>
                </a:lnTo>
                <a:lnTo>
                  <a:pt x="233156" y="143256"/>
                </a:lnTo>
                <a:lnTo>
                  <a:pt x="291053" y="146304"/>
                </a:lnTo>
                <a:lnTo>
                  <a:pt x="348965" y="143256"/>
                </a:lnTo>
                <a:lnTo>
                  <a:pt x="402305" y="134112"/>
                </a:lnTo>
                <a:lnTo>
                  <a:pt x="452597" y="120396"/>
                </a:lnTo>
                <a:lnTo>
                  <a:pt x="495254" y="103632"/>
                </a:lnTo>
                <a:lnTo>
                  <a:pt x="530306" y="82296"/>
                </a:lnTo>
                <a:lnTo>
                  <a:pt x="562310" y="50292"/>
                </a:lnTo>
                <a:lnTo>
                  <a:pt x="568406" y="42672"/>
                </a:lnTo>
                <a:lnTo>
                  <a:pt x="571454" y="36576"/>
                </a:lnTo>
                <a:lnTo>
                  <a:pt x="577550" y="21336"/>
                </a:lnTo>
                <a:lnTo>
                  <a:pt x="580598" y="6096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9" name="object 239"/>
          <p:cNvSpPr/>
          <p:nvPr/>
        </p:nvSpPr>
        <p:spPr>
          <a:xfrm>
            <a:off x="6731404" y="3842748"/>
            <a:ext cx="547500" cy="27302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0" name="object 240"/>
          <p:cNvSpPr/>
          <p:nvPr/>
        </p:nvSpPr>
        <p:spPr>
          <a:xfrm>
            <a:off x="6731404" y="3842748"/>
            <a:ext cx="547902" cy="277843"/>
          </a:xfrm>
          <a:custGeom>
            <a:avLst/>
            <a:gdLst/>
            <a:ahLst/>
            <a:cxnLst/>
            <a:rect l="l" t="t" r="r" b="b"/>
            <a:pathLst>
              <a:path w="581025" h="294639">
                <a:moveTo>
                  <a:pt x="580598" y="153908"/>
                </a:moveTo>
                <a:lnTo>
                  <a:pt x="580598" y="146288"/>
                </a:lnTo>
                <a:lnTo>
                  <a:pt x="579074" y="138668"/>
                </a:lnTo>
                <a:lnTo>
                  <a:pt x="579074" y="131048"/>
                </a:lnTo>
                <a:lnTo>
                  <a:pt x="576026" y="123428"/>
                </a:lnTo>
                <a:lnTo>
                  <a:pt x="574502" y="115808"/>
                </a:lnTo>
                <a:lnTo>
                  <a:pt x="569930" y="108188"/>
                </a:lnTo>
                <a:lnTo>
                  <a:pt x="566882" y="102092"/>
                </a:lnTo>
                <a:lnTo>
                  <a:pt x="562310" y="94488"/>
                </a:lnTo>
                <a:lnTo>
                  <a:pt x="550118" y="82296"/>
                </a:lnTo>
                <a:lnTo>
                  <a:pt x="544022" y="74676"/>
                </a:lnTo>
                <a:lnTo>
                  <a:pt x="512018" y="51816"/>
                </a:lnTo>
                <a:lnTo>
                  <a:pt x="473918" y="32004"/>
                </a:lnTo>
                <a:lnTo>
                  <a:pt x="426689" y="16764"/>
                </a:lnTo>
                <a:lnTo>
                  <a:pt x="347441" y="1524"/>
                </a:lnTo>
                <a:lnTo>
                  <a:pt x="260573" y="0"/>
                </a:lnTo>
                <a:lnTo>
                  <a:pt x="231632" y="1524"/>
                </a:lnTo>
                <a:lnTo>
                  <a:pt x="176768" y="10668"/>
                </a:lnTo>
                <a:lnTo>
                  <a:pt x="128000" y="24384"/>
                </a:lnTo>
                <a:lnTo>
                  <a:pt x="85344" y="41148"/>
                </a:lnTo>
                <a:lnTo>
                  <a:pt x="50292" y="64008"/>
                </a:lnTo>
                <a:lnTo>
                  <a:pt x="35052" y="74676"/>
                </a:lnTo>
                <a:lnTo>
                  <a:pt x="28956" y="82296"/>
                </a:lnTo>
                <a:lnTo>
                  <a:pt x="16764" y="94488"/>
                </a:lnTo>
                <a:lnTo>
                  <a:pt x="12192" y="102092"/>
                </a:lnTo>
                <a:lnTo>
                  <a:pt x="9144" y="109712"/>
                </a:lnTo>
                <a:lnTo>
                  <a:pt x="6096" y="115808"/>
                </a:lnTo>
                <a:lnTo>
                  <a:pt x="3048" y="123428"/>
                </a:lnTo>
                <a:lnTo>
                  <a:pt x="0" y="138668"/>
                </a:lnTo>
                <a:lnTo>
                  <a:pt x="0" y="155432"/>
                </a:lnTo>
                <a:lnTo>
                  <a:pt x="3048" y="170672"/>
                </a:lnTo>
                <a:lnTo>
                  <a:pt x="6096" y="178292"/>
                </a:lnTo>
                <a:lnTo>
                  <a:pt x="9144" y="184388"/>
                </a:lnTo>
                <a:lnTo>
                  <a:pt x="9144" y="140192"/>
                </a:lnTo>
                <a:lnTo>
                  <a:pt x="10668" y="132572"/>
                </a:lnTo>
                <a:lnTo>
                  <a:pt x="35052" y="88392"/>
                </a:lnTo>
                <a:lnTo>
                  <a:pt x="71628" y="59436"/>
                </a:lnTo>
                <a:lnTo>
                  <a:pt x="109712" y="41148"/>
                </a:lnTo>
                <a:lnTo>
                  <a:pt x="155432" y="25908"/>
                </a:lnTo>
                <a:lnTo>
                  <a:pt x="205724" y="15240"/>
                </a:lnTo>
                <a:lnTo>
                  <a:pt x="260573" y="9144"/>
                </a:lnTo>
                <a:lnTo>
                  <a:pt x="318485" y="9144"/>
                </a:lnTo>
                <a:lnTo>
                  <a:pt x="374873" y="15240"/>
                </a:lnTo>
                <a:lnTo>
                  <a:pt x="425165" y="25908"/>
                </a:lnTo>
                <a:lnTo>
                  <a:pt x="469346" y="41148"/>
                </a:lnTo>
                <a:lnTo>
                  <a:pt x="507446" y="60960"/>
                </a:lnTo>
                <a:lnTo>
                  <a:pt x="550118" y="94488"/>
                </a:lnTo>
                <a:lnTo>
                  <a:pt x="562310" y="114284"/>
                </a:lnTo>
                <a:lnTo>
                  <a:pt x="568406" y="126476"/>
                </a:lnTo>
                <a:lnTo>
                  <a:pt x="569930" y="134096"/>
                </a:lnTo>
                <a:lnTo>
                  <a:pt x="569930" y="140192"/>
                </a:lnTo>
                <a:lnTo>
                  <a:pt x="571454" y="147812"/>
                </a:lnTo>
                <a:lnTo>
                  <a:pt x="571454" y="184388"/>
                </a:lnTo>
                <a:lnTo>
                  <a:pt x="574502" y="176768"/>
                </a:lnTo>
                <a:lnTo>
                  <a:pt x="576026" y="169148"/>
                </a:lnTo>
                <a:lnTo>
                  <a:pt x="579074" y="161528"/>
                </a:lnTo>
                <a:lnTo>
                  <a:pt x="580598" y="153908"/>
                </a:lnTo>
                <a:close/>
              </a:path>
              <a:path w="581025" h="294639">
                <a:moveTo>
                  <a:pt x="571454" y="184388"/>
                </a:moveTo>
                <a:lnTo>
                  <a:pt x="571454" y="147812"/>
                </a:lnTo>
                <a:lnTo>
                  <a:pt x="569930" y="153908"/>
                </a:lnTo>
                <a:lnTo>
                  <a:pt x="569930" y="161528"/>
                </a:lnTo>
                <a:lnTo>
                  <a:pt x="566882" y="167624"/>
                </a:lnTo>
                <a:lnTo>
                  <a:pt x="565358" y="173720"/>
                </a:lnTo>
                <a:lnTo>
                  <a:pt x="562310" y="181340"/>
                </a:lnTo>
                <a:lnTo>
                  <a:pt x="557738" y="187436"/>
                </a:lnTo>
                <a:lnTo>
                  <a:pt x="554690" y="193532"/>
                </a:lnTo>
                <a:lnTo>
                  <a:pt x="548594" y="199628"/>
                </a:lnTo>
                <a:lnTo>
                  <a:pt x="544022" y="205724"/>
                </a:lnTo>
                <a:lnTo>
                  <a:pt x="537926" y="211820"/>
                </a:lnTo>
                <a:lnTo>
                  <a:pt x="489158" y="243809"/>
                </a:lnTo>
                <a:lnTo>
                  <a:pt x="448025" y="260573"/>
                </a:lnTo>
                <a:lnTo>
                  <a:pt x="399257" y="274289"/>
                </a:lnTo>
                <a:lnTo>
                  <a:pt x="347441" y="281909"/>
                </a:lnTo>
                <a:lnTo>
                  <a:pt x="318485" y="284957"/>
                </a:lnTo>
                <a:lnTo>
                  <a:pt x="260573" y="284957"/>
                </a:lnTo>
                <a:lnTo>
                  <a:pt x="205724" y="278861"/>
                </a:lnTo>
                <a:lnTo>
                  <a:pt x="155432" y="268193"/>
                </a:lnTo>
                <a:lnTo>
                  <a:pt x="109712" y="252953"/>
                </a:lnTo>
                <a:lnTo>
                  <a:pt x="71628" y="233156"/>
                </a:lnTo>
                <a:lnTo>
                  <a:pt x="35052" y="205724"/>
                </a:lnTo>
                <a:lnTo>
                  <a:pt x="30480" y="199628"/>
                </a:lnTo>
                <a:lnTo>
                  <a:pt x="24384" y="193532"/>
                </a:lnTo>
                <a:lnTo>
                  <a:pt x="21336" y="187436"/>
                </a:lnTo>
                <a:lnTo>
                  <a:pt x="16764" y="179816"/>
                </a:lnTo>
                <a:lnTo>
                  <a:pt x="13716" y="173720"/>
                </a:lnTo>
                <a:lnTo>
                  <a:pt x="12192" y="167624"/>
                </a:lnTo>
                <a:lnTo>
                  <a:pt x="10668" y="160004"/>
                </a:lnTo>
                <a:lnTo>
                  <a:pt x="9144" y="153908"/>
                </a:lnTo>
                <a:lnTo>
                  <a:pt x="9144" y="184388"/>
                </a:lnTo>
                <a:lnTo>
                  <a:pt x="12192" y="192008"/>
                </a:lnTo>
                <a:lnTo>
                  <a:pt x="18288" y="199628"/>
                </a:lnTo>
                <a:lnTo>
                  <a:pt x="22860" y="205724"/>
                </a:lnTo>
                <a:lnTo>
                  <a:pt x="28956" y="211820"/>
                </a:lnTo>
                <a:lnTo>
                  <a:pt x="35052" y="219440"/>
                </a:lnTo>
                <a:lnTo>
                  <a:pt x="50292" y="230108"/>
                </a:lnTo>
                <a:lnTo>
                  <a:pt x="85344" y="252953"/>
                </a:lnTo>
                <a:lnTo>
                  <a:pt x="128000" y="269717"/>
                </a:lnTo>
                <a:lnTo>
                  <a:pt x="178292" y="283433"/>
                </a:lnTo>
                <a:lnTo>
                  <a:pt x="231632" y="291053"/>
                </a:lnTo>
                <a:lnTo>
                  <a:pt x="260573" y="294101"/>
                </a:lnTo>
                <a:lnTo>
                  <a:pt x="320009" y="294101"/>
                </a:lnTo>
                <a:lnTo>
                  <a:pt x="374873" y="288005"/>
                </a:lnTo>
                <a:lnTo>
                  <a:pt x="426689" y="277337"/>
                </a:lnTo>
                <a:lnTo>
                  <a:pt x="473918" y="262097"/>
                </a:lnTo>
                <a:lnTo>
                  <a:pt x="493730" y="251429"/>
                </a:lnTo>
                <a:lnTo>
                  <a:pt x="513542" y="242300"/>
                </a:lnTo>
                <a:lnTo>
                  <a:pt x="544022" y="217916"/>
                </a:lnTo>
                <a:lnTo>
                  <a:pt x="566882" y="192008"/>
                </a:lnTo>
                <a:lnTo>
                  <a:pt x="571454" y="184388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1" name="object 241"/>
          <p:cNvSpPr txBox="1"/>
          <p:nvPr/>
        </p:nvSpPr>
        <p:spPr>
          <a:xfrm>
            <a:off x="6484240" y="3733166"/>
            <a:ext cx="704788" cy="1906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815">
              <a:lnSpc>
                <a:spcPts val="806"/>
              </a:lnSpc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  <a:p>
            <a:pPr marL="429343">
              <a:spcBef>
                <a:spcPts val="575"/>
              </a:spcBef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  <a:p>
            <a:pPr marL="202395" indent="-202995">
              <a:lnSpc>
                <a:spcPts val="4244"/>
              </a:lnSpc>
              <a:spcBef>
                <a:spcPts val="575"/>
              </a:spcBef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47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320" b="1" spc="-179" dirty="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6469862" y="3780952"/>
            <a:ext cx="1020356" cy="1831132"/>
          </a:xfrm>
          <a:custGeom>
            <a:avLst/>
            <a:gdLst/>
            <a:ahLst/>
            <a:cxnLst/>
            <a:rect l="l" t="t" r="r" b="b"/>
            <a:pathLst>
              <a:path w="1082040" h="1941829">
                <a:moveTo>
                  <a:pt x="9144" y="1941423"/>
                </a:moveTo>
                <a:lnTo>
                  <a:pt x="9144" y="1936851"/>
                </a:lnTo>
                <a:lnTo>
                  <a:pt x="4571" y="1936851"/>
                </a:lnTo>
                <a:lnTo>
                  <a:pt x="4571" y="0"/>
                </a:lnTo>
                <a:lnTo>
                  <a:pt x="0" y="0"/>
                </a:lnTo>
                <a:lnTo>
                  <a:pt x="0" y="1936851"/>
                </a:lnTo>
                <a:lnTo>
                  <a:pt x="1524" y="1939899"/>
                </a:lnTo>
                <a:lnTo>
                  <a:pt x="4571" y="1941423"/>
                </a:lnTo>
                <a:lnTo>
                  <a:pt x="9144" y="1941423"/>
                </a:lnTo>
                <a:close/>
              </a:path>
              <a:path w="1082040" h="1941829">
                <a:moveTo>
                  <a:pt x="1081963" y="1936851"/>
                </a:moveTo>
                <a:lnTo>
                  <a:pt x="9143" y="1936851"/>
                </a:lnTo>
                <a:lnTo>
                  <a:pt x="9144" y="1941423"/>
                </a:lnTo>
                <a:lnTo>
                  <a:pt x="1077391" y="1941423"/>
                </a:lnTo>
                <a:lnTo>
                  <a:pt x="1080439" y="1939899"/>
                </a:lnTo>
                <a:lnTo>
                  <a:pt x="1081963" y="1936851"/>
                </a:lnTo>
                <a:close/>
              </a:path>
              <a:path w="1082040" h="1941829">
                <a:moveTo>
                  <a:pt x="1081963" y="1936851"/>
                </a:moveTo>
                <a:lnTo>
                  <a:pt x="1081963" y="0"/>
                </a:lnTo>
                <a:lnTo>
                  <a:pt x="1075867" y="0"/>
                </a:lnTo>
                <a:lnTo>
                  <a:pt x="1075867" y="1932279"/>
                </a:lnTo>
                <a:lnTo>
                  <a:pt x="1077391" y="1932279"/>
                </a:lnTo>
                <a:lnTo>
                  <a:pt x="1077391" y="1936851"/>
                </a:lnTo>
                <a:lnTo>
                  <a:pt x="1081963" y="1936851"/>
                </a:lnTo>
                <a:close/>
              </a:path>
              <a:path w="1082040" h="1941829">
                <a:moveTo>
                  <a:pt x="1077391" y="1932279"/>
                </a:moveTo>
                <a:lnTo>
                  <a:pt x="1075867" y="1932279"/>
                </a:lnTo>
                <a:lnTo>
                  <a:pt x="1075867" y="1933423"/>
                </a:lnTo>
                <a:lnTo>
                  <a:pt x="1077391" y="1932279"/>
                </a:lnTo>
                <a:close/>
              </a:path>
              <a:path w="1082040" h="1941829">
                <a:moveTo>
                  <a:pt x="1077391" y="1936851"/>
                </a:moveTo>
                <a:lnTo>
                  <a:pt x="1077391" y="1932279"/>
                </a:lnTo>
                <a:lnTo>
                  <a:pt x="1075867" y="1933423"/>
                </a:lnTo>
                <a:lnTo>
                  <a:pt x="1075867" y="1936851"/>
                </a:lnTo>
                <a:lnTo>
                  <a:pt x="1077391" y="1936851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3" name="object 243"/>
          <p:cNvSpPr/>
          <p:nvPr/>
        </p:nvSpPr>
        <p:spPr>
          <a:xfrm>
            <a:off x="6474173" y="3780952"/>
            <a:ext cx="143712" cy="1826940"/>
          </a:xfrm>
          <a:custGeom>
            <a:avLst/>
            <a:gdLst/>
            <a:ahLst/>
            <a:cxnLst/>
            <a:rect l="l" t="t" r="r" b="b"/>
            <a:pathLst>
              <a:path w="152400" h="1937385">
                <a:moveTo>
                  <a:pt x="0" y="1936851"/>
                </a:moveTo>
                <a:lnTo>
                  <a:pt x="152400" y="1936851"/>
                </a:lnTo>
                <a:lnTo>
                  <a:pt x="152400" y="0"/>
                </a:lnTo>
                <a:lnTo>
                  <a:pt x="0" y="0"/>
                </a:lnTo>
                <a:lnTo>
                  <a:pt x="0" y="193685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4" name="object 244"/>
          <p:cNvSpPr/>
          <p:nvPr/>
        </p:nvSpPr>
        <p:spPr>
          <a:xfrm>
            <a:off x="6469862" y="3780952"/>
            <a:ext cx="1020356" cy="1831132"/>
          </a:xfrm>
          <a:custGeom>
            <a:avLst/>
            <a:gdLst/>
            <a:ahLst/>
            <a:cxnLst/>
            <a:rect l="l" t="t" r="r" b="b"/>
            <a:pathLst>
              <a:path w="1082040" h="1941829">
                <a:moveTo>
                  <a:pt x="9144" y="1932279"/>
                </a:moveTo>
                <a:lnTo>
                  <a:pt x="9144" y="0"/>
                </a:lnTo>
                <a:lnTo>
                  <a:pt x="0" y="0"/>
                </a:lnTo>
                <a:lnTo>
                  <a:pt x="0" y="1936851"/>
                </a:lnTo>
                <a:lnTo>
                  <a:pt x="1524" y="1939899"/>
                </a:lnTo>
                <a:lnTo>
                  <a:pt x="4572" y="1941423"/>
                </a:lnTo>
                <a:lnTo>
                  <a:pt x="4572" y="1932279"/>
                </a:lnTo>
                <a:lnTo>
                  <a:pt x="9144" y="1932279"/>
                </a:lnTo>
                <a:close/>
              </a:path>
              <a:path w="1082040" h="1941829">
                <a:moveTo>
                  <a:pt x="1077391" y="1932279"/>
                </a:moveTo>
                <a:lnTo>
                  <a:pt x="4572" y="1932279"/>
                </a:lnTo>
                <a:lnTo>
                  <a:pt x="9144" y="1936851"/>
                </a:lnTo>
                <a:lnTo>
                  <a:pt x="9144" y="1941423"/>
                </a:lnTo>
                <a:lnTo>
                  <a:pt x="1071295" y="1941423"/>
                </a:lnTo>
                <a:lnTo>
                  <a:pt x="1071295" y="1936851"/>
                </a:lnTo>
                <a:lnTo>
                  <a:pt x="1077391" y="1932279"/>
                </a:lnTo>
                <a:close/>
              </a:path>
              <a:path w="1082040" h="1941829">
                <a:moveTo>
                  <a:pt x="9144" y="1941423"/>
                </a:moveTo>
                <a:lnTo>
                  <a:pt x="9144" y="1936851"/>
                </a:lnTo>
                <a:lnTo>
                  <a:pt x="4572" y="1932279"/>
                </a:lnTo>
                <a:lnTo>
                  <a:pt x="4572" y="1941423"/>
                </a:lnTo>
                <a:lnTo>
                  <a:pt x="9144" y="1941423"/>
                </a:lnTo>
                <a:close/>
              </a:path>
              <a:path w="1082040" h="1941829">
                <a:moveTo>
                  <a:pt x="1081963" y="1936851"/>
                </a:moveTo>
                <a:lnTo>
                  <a:pt x="1081963" y="0"/>
                </a:lnTo>
                <a:lnTo>
                  <a:pt x="1071295" y="0"/>
                </a:lnTo>
                <a:lnTo>
                  <a:pt x="1071295" y="1932279"/>
                </a:lnTo>
                <a:lnTo>
                  <a:pt x="1077391" y="1932279"/>
                </a:lnTo>
                <a:lnTo>
                  <a:pt x="1077391" y="1941423"/>
                </a:lnTo>
                <a:lnTo>
                  <a:pt x="1080439" y="1939899"/>
                </a:lnTo>
                <a:lnTo>
                  <a:pt x="1081963" y="1936851"/>
                </a:lnTo>
                <a:close/>
              </a:path>
              <a:path w="1082040" h="1941829">
                <a:moveTo>
                  <a:pt x="1077391" y="1941423"/>
                </a:moveTo>
                <a:lnTo>
                  <a:pt x="1077391" y="1932279"/>
                </a:lnTo>
                <a:lnTo>
                  <a:pt x="1071295" y="1936851"/>
                </a:lnTo>
                <a:lnTo>
                  <a:pt x="1071295" y="1941423"/>
                </a:lnTo>
                <a:lnTo>
                  <a:pt x="1077391" y="1941423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5" name="object 245"/>
          <p:cNvSpPr/>
          <p:nvPr/>
        </p:nvSpPr>
        <p:spPr>
          <a:xfrm>
            <a:off x="6541718" y="4327014"/>
            <a:ext cx="876571" cy="60642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6" name="object 246"/>
          <p:cNvSpPr/>
          <p:nvPr/>
        </p:nvSpPr>
        <p:spPr>
          <a:xfrm>
            <a:off x="6537407" y="4322703"/>
            <a:ext cx="885194" cy="6107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7" name="object 247"/>
          <p:cNvSpPr/>
          <p:nvPr/>
        </p:nvSpPr>
        <p:spPr>
          <a:xfrm>
            <a:off x="6537407" y="4322703"/>
            <a:ext cx="885626" cy="615567"/>
          </a:xfrm>
          <a:custGeom>
            <a:avLst/>
            <a:gdLst/>
            <a:ahLst/>
            <a:cxnLst/>
            <a:rect l="l" t="t" r="r" b="b"/>
            <a:pathLst>
              <a:path w="939165" h="652779">
                <a:moveTo>
                  <a:pt x="938707" y="647654"/>
                </a:moveTo>
                <a:lnTo>
                  <a:pt x="938707" y="4572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47654"/>
                </a:lnTo>
                <a:lnTo>
                  <a:pt x="1524" y="650702"/>
                </a:lnTo>
                <a:lnTo>
                  <a:pt x="4572" y="65222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929563" y="9144"/>
                </a:lnTo>
                <a:lnTo>
                  <a:pt x="929563" y="4572"/>
                </a:lnTo>
                <a:lnTo>
                  <a:pt x="934135" y="9144"/>
                </a:lnTo>
                <a:lnTo>
                  <a:pt x="934135" y="652226"/>
                </a:lnTo>
                <a:lnTo>
                  <a:pt x="937183" y="650702"/>
                </a:lnTo>
                <a:lnTo>
                  <a:pt x="938707" y="647654"/>
                </a:lnTo>
                <a:close/>
              </a:path>
              <a:path w="939165" h="65277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939165" h="652779">
                <a:moveTo>
                  <a:pt x="9144" y="64308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43082"/>
                </a:lnTo>
                <a:lnTo>
                  <a:pt x="9144" y="643082"/>
                </a:lnTo>
                <a:close/>
              </a:path>
              <a:path w="939165" h="652779">
                <a:moveTo>
                  <a:pt x="934135" y="643082"/>
                </a:moveTo>
                <a:lnTo>
                  <a:pt x="4572" y="643082"/>
                </a:lnTo>
                <a:lnTo>
                  <a:pt x="9144" y="647654"/>
                </a:lnTo>
                <a:lnTo>
                  <a:pt x="9144" y="652226"/>
                </a:lnTo>
                <a:lnTo>
                  <a:pt x="929563" y="652226"/>
                </a:lnTo>
                <a:lnTo>
                  <a:pt x="929563" y="647654"/>
                </a:lnTo>
                <a:lnTo>
                  <a:pt x="934135" y="643082"/>
                </a:lnTo>
                <a:close/>
              </a:path>
              <a:path w="939165" h="652779">
                <a:moveTo>
                  <a:pt x="9144" y="652226"/>
                </a:moveTo>
                <a:lnTo>
                  <a:pt x="9144" y="647654"/>
                </a:lnTo>
                <a:lnTo>
                  <a:pt x="4572" y="643082"/>
                </a:lnTo>
                <a:lnTo>
                  <a:pt x="4572" y="652226"/>
                </a:lnTo>
                <a:lnTo>
                  <a:pt x="9144" y="652226"/>
                </a:lnTo>
                <a:close/>
              </a:path>
              <a:path w="939165" h="652779">
                <a:moveTo>
                  <a:pt x="934135" y="9144"/>
                </a:moveTo>
                <a:lnTo>
                  <a:pt x="929563" y="4572"/>
                </a:lnTo>
                <a:lnTo>
                  <a:pt x="929563" y="9144"/>
                </a:lnTo>
                <a:lnTo>
                  <a:pt x="934135" y="9144"/>
                </a:lnTo>
                <a:close/>
              </a:path>
              <a:path w="939165" h="652779">
                <a:moveTo>
                  <a:pt x="934135" y="643082"/>
                </a:moveTo>
                <a:lnTo>
                  <a:pt x="934135" y="9144"/>
                </a:lnTo>
                <a:lnTo>
                  <a:pt x="929563" y="9144"/>
                </a:lnTo>
                <a:lnTo>
                  <a:pt x="929563" y="643082"/>
                </a:lnTo>
                <a:lnTo>
                  <a:pt x="934135" y="643082"/>
                </a:lnTo>
                <a:close/>
              </a:path>
              <a:path w="939165" h="652779">
                <a:moveTo>
                  <a:pt x="934135" y="652226"/>
                </a:moveTo>
                <a:lnTo>
                  <a:pt x="934135" y="643082"/>
                </a:lnTo>
                <a:lnTo>
                  <a:pt x="929563" y="647654"/>
                </a:lnTo>
                <a:lnTo>
                  <a:pt x="929563" y="652226"/>
                </a:lnTo>
                <a:lnTo>
                  <a:pt x="934135" y="652226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8" name="object 248"/>
          <p:cNvSpPr/>
          <p:nvPr/>
        </p:nvSpPr>
        <p:spPr>
          <a:xfrm>
            <a:off x="7281786" y="5068470"/>
            <a:ext cx="1428" cy="27142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9" name="object 249"/>
          <p:cNvSpPr/>
          <p:nvPr/>
        </p:nvSpPr>
        <p:spPr>
          <a:xfrm>
            <a:off x="6740025" y="5000967"/>
            <a:ext cx="547500" cy="40380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0" name="object 250"/>
          <p:cNvSpPr/>
          <p:nvPr/>
        </p:nvSpPr>
        <p:spPr>
          <a:xfrm>
            <a:off x="6740026" y="5265383"/>
            <a:ext cx="547902" cy="71856"/>
          </a:xfrm>
          <a:custGeom>
            <a:avLst/>
            <a:gdLst/>
            <a:ahLst/>
            <a:cxnLst/>
            <a:rect l="l" t="t" r="r" b="b"/>
            <a:pathLst>
              <a:path w="581025" h="76200">
                <a:moveTo>
                  <a:pt x="580598" y="76184"/>
                </a:moveTo>
                <a:lnTo>
                  <a:pt x="580598" y="71612"/>
                </a:lnTo>
                <a:lnTo>
                  <a:pt x="579074" y="67040"/>
                </a:lnTo>
                <a:lnTo>
                  <a:pt x="576026" y="62468"/>
                </a:lnTo>
                <a:lnTo>
                  <a:pt x="574502" y="59420"/>
                </a:lnTo>
                <a:lnTo>
                  <a:pt x="572978" y="59420"/>
                </a:lnTo>
                <a:lnTo>
                  <a:pt x="569930" y="54848"/>
                </a:lnTo>
                <a:lnTo>
                  <a:pt x="565358" y="51800"/>
                </a:lnTo>
                <a:lnTo>
                  <a:pt x="560786" y="47228"/>
                </a:lnTo>
                <a:lnTo>
                  <a:pt x="556214" y="44180"/>
                </a:lnTo>
                <a:lnTo>
                  <a:pt x="550118" y="41132"/>
                </a:lnTo>
                <a:lnTo>
                  <a:pt x="542498" y="38084"/>
                </a:lnTo>
                <a:lnTo>
                  <a:pt x="528782" y="31988"/>
                </a:lnTo>
                <a:lnTo>
                  <a:pt x="451058" y="12192"/>
                </a:lnTo>
                <a:lnTo>
                  <a:pt x="402305" y="6096"/>
                </a:lnTo>
                <a:lnTo>
                  <a:pt x="320009" y="0"/>
                </a:lnTo>
                <a:lnTo>
                  <a:pt x="260573" y="0"/>
                </a:lnTo>
                <a:lnTo>
                  <a:pt x="204200" y="3048"/>
                </a:lnTo>
                <a:lnTo>
                  <a:pt x="129524" y="12192"/>
                </a:lnTo>
                <a:lnTo>
                  <a:pt x="86868" y="21320"/>
                </a:lnTo>
                <a:lnTo>
                  <a:pt x="36576" y="38084"/>
                </a:lnTo>
                <a:lnTo>
                  <a:pt x="18288" y="48752"/>
                </a:lnTo>
                <a:lnTo>
                  <a:pt x="13716" y="51800"/>
                </a:lnTo>
                <a:lnTo>
                  <a:pt x="6096" y="59420"/>
                </a:lnTo>
                <a:lnTo>
                  <a:pt x="3048" y="63992"/>
                </a:lnTo>
                <a:lnTo>
                  <a:pt x="1524" y="67040"/>
                </a:lnTo>
                <a:lnTo>
                  <a:pt x="0" y="71612"/>
                </a:lnTo>
                <a:lnTo>
                  <a:pt x="0" y="76184"/>
                </a:lnTo>
                <a:lnTo>
                  <a:pt x="9144" y="76184"/>
                </a:lnTo>
                <a:lnTo>
                  <a:pt x="9144" y="74660"/>
                </a:lnTo>
                <a:lnTo>
                  <a:pt x="10668" y="70088"/>
                </a:lnTo>
                <a:lnTo>
                  <a:pt x="10668" y="71612"/>
                </a:lnTo>
                <a:lnTo>
                  <a:pt x="13716" y="65516"/>
                </a:lnTo>
                <a:lnTo>
                  <a:pt x="19812" y="59420"/>
                </a:lnTo>
                <a:lnTo>
                  <a:pt x="54864" y="41132"/>
                </a:lnTo>
                <a:lnTo>
                  <a:pt x="109712" y="25892"/>
                </a:lnTo>
                <a:lnTo>
                  <a:pt x="179816" y="15240"/>
                </a:lnTo>
                <a:lnTo>
                  <a:pt x="205724" y="13716"/>
                </a:lnTo>
                <a:lnTo>
                  <a:pt x="233141" y="10668"/>
                </a:lnTo>
                <a:lnTo>
                  <a:pt x="260573" y="10668"/>
                </a:lnTo>
                <a:lnTo>
                  <a:pt x="289529" y="9144"/>
                </a:lnTo>
                <a:lnTo>
                  <a:pt x="320009" y="10668"/>
                </a:lnTo>
                <a:lnTo>
                  <a:pt x="347441" y="10668"/>
                </a:lnTo>
                <a:lnTo>
                  <a:pt x="374873" y="13716"/>
                </a:lnTo>
                <a:lnTo>
                  <a:pt x="400781" y="15240"/>
                </a:lnTo>
                <a:lnTo>
                  <a:pt x="449534" y="21320"/>
                </a:lnTo>
                <a:lnTo>
                  <a:pt x="490682" y="30464"/>
                </a:lnTo>
                <a:lnTo>
                  <a:pt x="539450" y="47228"/>
                </a:lnTo>
                <a:lnTo>
                  <a:pt x="569930" y="71612"/>
                </a:lnTo>
                <a:lnTo>
                  <a:pt x="569930" y="70088"/>
                </a:lnTo>
                <a:lnTo>
                  <a:pt x="571454" y="74660"/>
                </a:lnTo>
                <a:lnTo>
                  <a:pt x="571454" y="76184"/>
                </a:lnTo>
                <a:lnTo>
                  <a:pt x="580598" y="76184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1" name="object 251"/>
          <p:cNvSpPr/>
          <p:nvPr/>
        </p:nvSpPr>
        <p:spPr>
          <a:xfrm>
            <a:off x="6740026" y="4996655"/>
            <a:ext cx="547902" cy="412574"/>
          </a:xfrm>
          <a:custGeom>
            <a:avLst/>
            <a:gdLst/>
            <a:ahLst/>
            <a:cxnLst/>
            <a:rect l="l" t="t" r="r" b="b"/>
            <a:pathLst>
              <a:path w="581025" h="437514">
                <a:moveTo>
                  <a:pt x="580598" y="365729"/>
                </a:moveTo>
                <a:lnTo>
                  <a:pt x="580598" y="70104"/>
                </a:lnTo>
                <a:lnTo>
                  <a:pt x="579074" y="67056"/>
                </a:lnTo>
                <a:lnTo>
                  <a:pt x="579074" y="65532"/>
                </a:lnTo>
                <a:lnTo>
                  <a:pt x="576026" y="62484"/>
                </a:lnTo>
                <a:lnTo>
                  <a:pt x="574502" y="57912"/>
                </a:lnTo>
                <a:lnTo>
                  <a:pt x="572978" y="57912"/>
                </a:lnTo>
                <a:lnTo>
                  <a:pt x="565358" y="50292"/>
                </a:lnTo>
                <a:lnTo>
                  <a:pt x="556214" y="44196"/>
                </a:lnTo>
                <a:lnTo>
                  <a:pt x="550118" y="41148"/>
                </a:lnTo>
                <a:lnTo>
                  <a:pt x="542498" y="36576"/>
                </a:lnTo>
                <a:lnTo>
                  <a:pt x="528782" y="32004"/>
                </a:lnTo>
                <a:lnTo>
                  <a:pt x="512018" y="25908"/>
                </a:lnTo>
                <a:lnTo>
                  <a:pt x="493730" y="21336"/>
                </a:lnTo>
                <a:lnTo>
                  <a:pt x="472394" y="15240"/>
                </a:lnTo>
                <a:lnTo>
                  <a:pt x="451058" y="12192"/>
                </a:lnTo>
                <a:lnTo>
                  <a:pt x="426689" y="7620"/>
                </a:lnTo>
                <a:lnTo>
                  <a:pt x="402305" y="4572"/>
                </a:lnTo>
                <a:lnTo>
                  <a:pt x="320009" y="0"/>
                </a:lnTo>
                <a:lnTo>
                  <a:pt x="260573" y="0"/>
                </a:lnTo>
                <a:lnTo>
                  <a:pt x="204200" y="3048"/>
                </a:lnTo>
                <a:lnTo>
                  <a:pt x="153908" y="7620"/>
                </a:lnTo>
                <a:lnTo>
                  <a:pt x="129524" y="12192"/>
                </a:lnTo>
                <a:lnTo>
                  <a:pt x="106664" y="15240"/>
                </a:lnTo>
                <a:lnTo>
                  <a:pt x="86868" y="21336"/>
                </a:lnTo>
                <a:lnTo>
                  <a:pt x="68580" y="25908"/>
                </a:lnTo>
                <a:lnTo>
                  <a:pt x="51816" y="32004"/>
                </a:lnTo>
                <a:lnTo>
                  <a:pt x="36576" y="38100"/>
                </a:lnTo>
                <a:lnTo>
                  <a:pt x="18288" y="47244"/>
                </a:lnTo>
                <a:lnTo>
                  <a:pt x="13716" y="50292"/>
                </a:lnTo>
                <a:lnTo>
                  <a:pt x="10668" y="54864"/>
                </a:lnTo>
                <a:lnTo>
                  <a:pt x="6096" y="57912"/>
                </a:lnTo>
                <a:lnTo>
                  <a:pt x="3048" y="62484"/>
                </a:lnTo>
                <a:lnTo>
                  <a:pt x="1524" y="65532"/>
                </a:lnTo>
                <a:lnTo>
                  <a:pt x="1524" y="67056"/>
                </a:lnTo>
                <a:lnTo>
                  <a:pt x="0" y="70104"/>
                </a:lnTo>
                <a:lnTo>
                  <a:pt x="0" y="365729"/>
                </a:lnTo>
                <a:lnTo>
                  <a:pt x="1524" y="370301"/>
                </a:lnTo>
                <a:lnTo>
                  <a:pt x="4572" y="374873"/>
                </a:lnTo>
                <a:lnTo>
                  <a:pt x="6096" y="379445"/>
                </a:lnTo>
                <a:lnTo>
                  <a:pt x="9144" y="381477"/>
                </a:lnTo>
                <a:lnTo>
                  <a:pt x="9144" y="73152"/>
                </a:lnTo>
                <a:lnTo>
                  <a:pt x="13716" y="64008"/>
                </a:lnTo>
                <a:lnTo>
                  <a:pt x="54864" y="39624"/>
                </a:lnTo>
                <a:lnTo>
                  <a:pt x="109712" y="25908"/>
                </a:lnTo>
                <a:lnTo>
                  <a:pt x="179816" y="15240"/>
                </a:lnTo>
                <a:lnTo>
                  <a:pt x="260573" y="9144"/>
                </a:lnTo>
                <a:lnTo>
                  <a:pt x="320009" y="9144"/>
                </a:lnTo>
                <a:lnTo>
                  <a:pt x="374873" y="12192"/>
                </a:lnTo>
                <a:lnTo>
                  <a:pt x="449534" y="21336"/>
                </a:lnTo>
                <a:lnTo>
                  <a:pt x="490682" y="30480"/>
                </a:lnTo>
                <a:lnTo>
                  <a:pt x="539450" y="45720"/>
                </a:lnTo>
                <a:lnTo>
                  <a:pt x="571454" y="73152"/>
                </a:lnTo>
                <a:lnTo>
                  <a:pt x="571454" y="380969"/>
                </a:lnTo>
                <a:lnTo>
                  <a:pt x="574502" y="377921"/>
                </a:lnTo>
                <a:lnTo>
                  <a:pt x="576026" y="374873"/>
                </a:lnTo>
                <a:lnTo>
                  <a:pt x="579074" y="370301"/>
                </a:lnTo>
                <a:lnTo>
                  <a:pt x="580598" y="365729"/>
                </a:lnTo>
                <a:close/>
              </a:path>
              <a:path w="581025" h="437514">
                <a:moveTo>
                  <a:pt x="571454" y="380969"/>
                </a:moveTo>
                <a:lnTo>
                  <a:pt x="571454" y="364205"/>
                </a:lnTo>
                <a:lnTo>
                  <a:pt x="566882" y="373349"/>
                </a:lnTo>
                <a:lnTo>
                  <a:pt x="566882" y="371825"/>
                </a:lnTo>
                <a:lnTo>
                  <a:pt x="563834" y="376397"/>
                </a:lnTo>
                <a:lnTo>
                  <a:pt x="559262" y="379445"/>
                </a:lnTo>
                <a:lnTo>
                  <a:pt x="556214" y="382493"/>
                </a:lnTo>
                <a:lnTo>
                  <a:pt x="551642" y="385541"/>
                </a:lnTo>
                <a:lnTo>
                  <a:pt x="539450" y="391637"/>
                </a:lnTo>
                <a:lnTo>
                  <a:pt x="525734" y="396209"/>
                </a:lnTo>
                <a:lnTo>
                  <a:pt x="508970" y="402305"/>
                </a:lnTo>
                <a:lnTo>
                  <a:pt x="470870" y="411449"/>
                </a:lnTo>
                <a:lnTo>
                  <a:pt x="400781" y="422117"/>
                </a:lnTo>
                <a:lnTo>
                  <a:pt x="320009" y="428213"/>
                </a:lnTo>
                <a:lnTo>
                  <a:pt x="260573" y="428213"/>
                </a:lnTo>
                <a:lnTo>
                  <a:pt x="205724" y="425165"/>
                </a:lnTo>
                <a:lnTo>
                  <a:pt x="153908" y="419069"/>
                </a:lnTo>
                <a:lnTo>
                  <a:pt x="109712" y="411449"/>
                </a:lnTo>
                <a:lnTo>
                  <a:pt x="71628" y="402305"/>
                </a:lnTo>
                <a:lnTo>
                  <a:pt x="54864" y="396209"/>
                </a:lnTo>
                <a:lnTo>
                  <a:pt x="41148" y="391637"/>
                </a:lnTo>
                <a:lnTo>
                  <a:pt x="28956" y="385541"/>
                </a:lnTo>
                <a:lnTo>
                  <a:pt x="19812" y="379445"/>
                </a:lnTo>
                <a:lnTo>
                  <a:pt x="13716" y="373349"/>
                </a:lnTo>
                <a:lnTo>
                  <a:pt x="9144" y="364205"/>
                </a:lnTo>
                <a:lnTo>
                  <a:pt x="9144" y="381477"/>
                </a:lnTo>
                <a:lnTo>
                  <a:pt x="10668" y="382493"/>
                </a:lnTo>
                <a:lnTo>
                  <a:pt x="15240" y="387065"/>
                </a:lnTo>
                <a:lnTo>
                  <a:pt x="24384" y="393161"/>
                </a:lnTo>
                <a:lnTo>
                  <a:pt x="68580" y="411449"/>
                </a:lnTo>
                <a:lnTo>
                  <a:pt x="129524" y="425165"/>
                </a:lnTo>
                <a:lnTo>
                  <a:pt x="178292" y="431261"/>
                </a:lnTo>
                <a:lnTo>
                  <a:pt x="233141" y="435833"/>
                </a:lnTo>
                <a:lnTo>
                  <a:pt x="260573" y="437357"/>
                </a:lnTo>
                <a:lnTo>
                  <a:pt x="320009" y="437357"/>
                </a:lnTo>
                <a:lnTo>
                  <a:pt x="374873" y="434309"/>
                </a:lnTo>
                <a:lnTo>
                  <a:pt x="451058" y="425165"/>
                </a:lnTo>
                <a:lnTo>
                  <a:pt x="493730" y="416021"/>
                </a:lnTo>
                <a:lnTo>
                  <a:pt x="544022" y="399257"/>
                </a:lnTo>
                <a:lnTo>
                  <a:pt x="566882" y="385541"/>
                </a:lnTo>
                <a:lnTo>
                  <a:pt x="571454" y="380969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2" name="object 252"/>
          <p:cNvSpPr/>
          <p:nvPr/>
        </p:nvSpPr>
        <p:spPr>
          <a:xfrm>
            <a:off x="6587440" y="3997091"/>
            <a:ext cx="412167" cy="6121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3" name="object 253"/>
          <p:cNvSpPr/>
          <p:nvPr/>
        </p:nvSpPr>
        <p:spPr>
          <a:xfrm>
            <a:off x="6537406" y="3783826"/>
            <a:ext cx="547304" cy="27447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4" name="object 254"/>
          <p:cNvSpPr/>
          <p:nvPr/>
        </p:nvSpPr>
        <p:spPr>
          <a:xfrm>
            <a:off x="6537407" y="3783826"/>
            <a:ext cx="547902" cy="279041"/>
          </a:xfrm>
          <a:custGeom>
            <a:avLst/>
            <a:gdLst/>
            <a:ahLst/>
            <a:cxnLst/>
            <a:rect l="l" t="t" r="r" b="b"/>
            <a:pathLst>
              <a:path w="581025" h="295910">
                <a:moveTo>
                  <a:pt x="580598" y="155448"/>
                </a:moveTo>
                <a:lnTo>
                  <a:pt x="580598" y="140208"/>
                </a:lnTo>
                <a:lnTo>
                  <a:pt x="579074" y="131064"/>
                </a:lnTo>
                <a:lnTo>
                  <a:pt x="577550" y="123444"/>
                </a:lnTo>
                <a:lnTo>
                  <a:pt x="574502" y="117348"/>
                </a:lnTo>
                <a:lnTo>
                  <a:pt x="571454" y="109728"/>
                </a:lnTo>
                <a:lnTo>
                  <a:pt x="566882" y="102108"/>
                </a:lnTo>
                <a:lnTo>
                  <a:pt x="562310" y="96012"/>
                </a:lnTo>
                <a:lnTo>
                  <a:pt x="557738" y="88392"/>
                </a:lnTo>
                <a:lnTo>
                  <a:pt x="513542" y="51816"/>
                </a:lnTo>
                <a:lnTo>
                  <a:pt x="452582" y="24384"/>
                </a:lnTo>
                <a:lnTo>
                  <a:pt x="402305" y="10668"/>
                </a:lnTo>
                <a:lnTo>
                  <a:pt x="348965" y="3048"/>
                </a:lnTo>
                <a:lnTo>
                  <a:pt x="320009" y="0"/>
                </a:lnTo>
                <a:lnTo>
                  <a:pt x="260588" y="0"/>
                </a:lnTo>
                <a:lnTo>
                  <a:pt x="233156" y="3048"/>
                </a:lnTo>
                <a:lnTo>
                  <a:pt x="204200" y="6096"/>
                </a:lnTo>
                <a:lnTo>
                  <a:pt x="152384" y="16764"/>
                </a:lnTo>
                <a:lnTo>
                  <a:pt x="106664" y="33528"/>
                </a:lnTo>
                <a:lnTo>
                  <a:pt x="67056" y="53340"/>
                </a:lnTo>
                <a:lnTo>
                  <a:pt x="36576" y="76200"/>
                </a:lnTo>
                <a:lnTo>
                  <a:pt x="28956" y="82296"/>
                </a:lnTo>
                <a:lnTo>
                  <a:pt x="24384" y="88392"/>
                </a:lnTo>
                <a:lnTo>
                  <a:pt x="18288" y="96012"/>
                </a:lnTo>
                <a:lnTo>
                  <a:pt x="13716" y="102108"/>
                </a:lnTo>
                <a:lnTo>
                  <a:pt x="9144" y="109728"/>
                </a:lnTo>
                <a:lnTo>
                  <a:pt x="3048" y="124968"/>
                </a:lnTo>
                <a:lnTo>
                  <a:pt x="0" y="140208"/>
                </a:lnTo>
                <a:lnTo>
                  <a:pt x="0" y="155448"/>
                </a:lnTo>
                <a:lnTo>
                  <a:pt x="1524" y="163052"/>
                </a:lnTo>
                <a:lnTo>
                  <a:pt x="4572" y="170672"/>
                </a:lnTo>
                <a:lnTo>
                  <a:pt x="6096" y="178292"/>
                </a:lnTo>
                <a:lnTo>
                  <a:pt x="9144" y="185912"/>
                </a:lnTo>
                <a:lnTo>
                  <a:pt x="9144" y="147828"/>
                </a:lnTo>
                <a:lnTo>
                  <a:pt x="10668" y="140208"/>
                </a:lnTo>
                <a:lnTo>
                  <a:pt x="10668" y="134112"/>
                </a:lnTo>
                <a:lnTo>
                  <a:pt x="12192" y="126492"/>
                </a:lnTo>
                <a:lnTo>
                  <a:pt x="18288" y="114300"/>
                </a:lnTo>
                <a:lnTo>
                  <a:pt x="21336" y="106680"/>
                </a:lnTo>
                <a:lnTo>
                  <a:pt x="56388" y="71628"/>
                </a:lnTo>
                <a:lnTo>
                  <a:pt x="91424" y="50292"/>
                </a:lnTo>
                <a:lnTo>
                  <a:pt x="132572" y="33528"/>
                </a:lnTo>
                <a:lnTo>
                  <a:pt x="181340" y="19812"/>
                </a:lnTo>
                <a:lnTo>
                  <a:pt x="233156" y="12192"/>
                </a:lnTo>
                <a:lnTo>
                  <a:pt x="291068" y="9144"/>
                </a:lnTo>
                <a:lnTo>
                  <a:pt x="320009" y="10668"/>
                </a:lnTo>
                <a:lnTo>
                  <a:pt x="374873" y="15240"/>
                </a:lnTo>
                <a:lnTo>
                  <a:pt x="425165" y="25908"/>
                </a:lnTo>
                <a:lnTo>
                  <a:pt x="470870" y="41148"/>
                </a:lnTo>
                <a:lnTo>
                  <a:pt x="508970" y="60960"/>
                </a:lnTo>
                <a:lnTo>
                  <a:pt x="539450" y="83820"/>
                </a:lnTo>
                <a:lnTo>
                  <a:pt x="545546" y="88392"/>
                </a:lnTo>
                <a:lnTo>
                  <a:pt x="554690" y="100584"/>
                </a:lnTo>
                <a:lnTo>
                  <a:pt x="559262" y="108204"/>
                </a:lnTo>
                <a:lnTo>
                  <a:pt x="563834" y="114300"/>
                </a:lnTo>
                <a:lnTo>
                  <a:pt x="566882" y="120396"/>
                </a:lnTo>
                <a:lnTo>
                  <a:pt x="568406" y="128016"/>
                </a:lnTo>
                <a:lnTo>
                  <a:pt x="571454" y="140208"/>
                </a:lnTo>
                <a:lnTo>
                  <a:pt x="571454" y="185912"/>
                </a:lnTo>
                <a:lnTo>
                  <a:pt x="577550" y="170672"/>
                </a:lnTo>
                <a:lnTo>
                  <a:pt x="580598" y="155448"/>
                </a:lnTo>
                <a:close/>
              </a:path>
              <a:path w="581025" h="295910">
                <a:moveTo>
                  <a:pt x="571454" y="185912"/>
                </a:moveTo>
                <a:lnTo>
                  <a:pt x="571454" y="153924"/>
                </a:lnTo>
                <a:lnTo>
                  <a:pt x="569930" y="161544"/>
                </a:lnTo>
                <a:lnTo>
                  <a:pt x="568406" y="167624"/>
                </a:lnTo>
                <a:lnTo>
                  <a:pt x="537926" y="211820"/>
                </a:lnTo>
                <a:lnTo>
                  <a:pt x="490682" y="243824"/>
                </a:lnTo>
                <a:lnTo>
                  <a:pt x="448010" y="262112"/>
                </a:lnTo>
                <a:lnTo>
                  <a:pt x="400781" y="274304"/>
                </a:lnTo>
                <a:lnTo>
                  <a:pt x="347441" y="283448"/>
                </a:lnTo>
                <a:lnTo>
                  <a:pt x="320009" y="284972"/>
                </a:lnTo>
                <a:lnTo>
                  <a:pt x="260588" y="284892"/>
                </a:lnTo>
                <a:lnTo>
                  <a:pt x="205724" y="278876"/>
                </a:lnTo>
                <a:lnTo>
                  <a:pt x="155432" y="268208"/>
                </a:lnTo>
                <a:lnTo>
                  <a:pt x="111236" y="252968"/>
                </a:lnTo>
                <a:lnTo>
                  <a:pt x="73152" y="234680"/>
                </a:lnTo>
                <a:lnTo>
                  <a:pt x="42672" y="211820"/>
                </a:lnTo>
                <a:lnTo>
                  <a:pt x="18288" y="181340"/>
                </a:lnTo>
                <a:lnTo>
                  <a:pt x="15240" y="173720"/>
                </a:lnTo>
                <a:lnTo>
                  <a:pt x="12192" y="167624"/>
                </a:lnTo>
                <a:lnTo>
                  <a:pt x="10668" y="161544"/>
                </a:lnTo>
                <a:lnTo>
                  <a:pt x="10668" y="153924"/>
                </a:lnTo>
                <a:lnTo>
                  <a:pt x="9144" y="147828"/>
                </a:lnTo>
                <a:lnTo>
                  <a:pt x="9144" y="185912"/>
                </a:lnTo>
                <a:lnTo>
                  <a:pt x="13716" y="192008"/>
                </a:lnTo>
                <a:lnTo>
                  <a:pt x="18288" y="199628"/>
                </a:lnTo>
                <a:lnTo>
                  <a:pt x="24384" y="205724"/>
                </a:lnTo>
                <a:lnTo>
                  <a:pt x="30480" y="213344"/>
                </a:lnTo>
                <a:lnTo>
                  <a:pt x="36576" y="219440"/>
                </a:lnTo>
                <a:lnTo>
                  <a:pt x="68580" y="242300"/>
                </a:lnTo>
                <a:lnTo>
                  <a:pt x="106664" y="262112"/>
                </a:lnTo>
                <a:lnTo>
                  <a:pt x="178292" y="283448"/>
                </a:lnTo>
                <a:lnTo>
                  <a:pt x="233156" y="292592"/>
                </a:lnTo>
                <a:lnTo>
                  <a:pt x="291068" y="295640"/>
                </a:lnTo>
                <a:lnTo>
                  <a:pt x="348965" y="292592"/>
                </a:lnTo>
                <a:lnTo>
                  <a:pt x="402305" y="283448"/>
                </a:lnTo>
                <a:lnTo>
                  <a:pt x="452582" y="269732"/>
                </a:lnTo>
                <a:lnTo>
                  <a:pt x="495254" y="252968"/>
                </a:lnTo>
                <a:lnTo>
                  <a:pt x="530306" y="231632"/>
                </a:lnTo>
                <a:lnTo>
                  <a:pt x="562310" y="199628"/>
                </a:lnTo>
                <a:lnTo>
                  <a:pt x="568406" y="192008"/>
                </a:lnTo>
                <a:lnTo>
                  <a:pt x="571454" y="185912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5" name="object 255"/>
          <p:cNvSpPr/>
          <p:nvPr/>
        </p:nvSpPr>
        <p:spPr>
          <a:xfrm>
            <a:off x="6875101" y="3986445"/>
            <a:ext cx="547500" cy="27303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6" name="object 256"/>
          <p:cNvSpPr/>
          <p:nvPr/>
        </p:nvSpPr>
        <p:spPr>
          <a:xfrm>
            <a:off x="6875101" y="3986445"/>
            <a:ext cx="547902" cy="277843"/>
          </a:xfrm>
          <a:custGeom>
            <a:avLst/>
            <a:gdLst/>
            <a:ahLst/>
            <a:cxnLst/>
            <a:rect l="l" t="t" r="r" b="b"/>
            <a:pathLst>
              <a:path w="581025" h="294639">
                <a:moveTo>
                  <a:pt x="580598" y="153908"/>
                </a:moveTo>
                <a:lnTo>
                  <a:pt x="580598" y="146288"/>
                </a:lnTo>
                <a:lnTo>
                  <a:pt x="579074" y="138668"/>
                </a:lnTo>
                <a:lnTo>
                  <a:pt x="579074" y="131048"/>
                </a:lnTo>
                <a:lnTo>
                  <a:pt x="576026" y="123428"/>
                </a:lnTo>
                <a:lnTo>
                  <a:pt x="574502" y="115808"/>
                </a:lnTo>
                <a:lnTo>
                  <a:pt x="569930" y="108188"/>
                </a:lnTo>
                <a:lnTo>
                  <a:pt x="566882" y="102092"/>
                </a:lnTo>
                <a:lnTo>
                  <a:pt x="562310" y="94472"/>
                </a:lnTo>
                <a:lnTo>
                  <a:pt x="550118" y="82296"/>
                </a:lnTo>
                <a:lnTo>
                  <a:pt x="544022" y="74676"/>
                </a:lnTo>
                <a:lnTo>
                  <a:pt x="512018" y="51816"/>
                </a:lnTo>
                <a:lnTo>
                  <a:pt x="473918" y="32004"/>
                </a:lnTo>
                <a:lnTo>
                  <a:pt x="426689" y="16764"/>
                </a:lnTo>
                <a:lnTo>
                  <a:pt x="347441" y="1524"/>
                </a:lnTo>
                <a:lnTo>
                  <a:pt x="260588" y="0"/>
                </a:lnTo>
                <a:lnTo>
                  <a:pt x="231632" y="1524"/>
                </a:lnTo>
                <a:lnTo>
                  <a:pt x="176768" y="10668"/>
                </a:lnTo>
                <a:lnTo>
                  <a:pt x="128000" y="24384"/>
                </a:lnTo>
                <a:lnTo>
                  <a:pt x="85344" y="41148"/>
                </a:lnTo>
                <a:lnTo>
                  <a:pt x="50292" y="64008"/>
                </a:lnTo>
                <a:lnTo>
                  <a:pt x="35052" y="74676"/>
                </a:lnTo>
                <a:lnTo>
                  <a:pt x="28956" y="82296"/>
                </a:lnTo>
                <a:lnTo>
                  <a:pt x="16764" y="94472"/>
                </a:lnTo>
                <a:lnTo>
                  <a:pt x="12192" y="102092"/>
                </a:lnTo>
                <a:lnTo>
                  <a:pt x="9144" y="109712"/>
                </a:lnTo>
                <a:lnTo>
                  <a:pt x="6096" y="115808"/>
                </a:lnTo>
                <a:lnTo>
                  <a:pt x="3048" y="123428"/>
                </a:lnTo>
                <a:lnTo>
                  <a:pt x="0" y="138668"/>
                </a:lnTo>
                <a:lnTo>
                  <a:pt x="0" y="155432"/>
                </a:lnTo>
                <a:lnTo>
                  <a:pt x="3048" y="170672"/>
                </a:lnTo>
                <a:lnTo>
                  <a:pt x="6096" y="178292"/>
                </a:lnTo>
                <a:lnTo>
                  <a:pt x="9144" y="184388"/>
                </a:lnTo>
                <a:lnTo>
                  <a:pt x="9144" y="140192"/>
                </a:lnTo>
                <a:lnTo>
                  <a:pt x="10668" y="132572"/>
                </a:lnTo>
                <a:lnTo>
                  <a:pt x="35052" y="88392"/>
                </a:lnTo>
                <a:lnTo>
                  <a:pt x="71628" y="59436"/>
                </a:lnTo>
                <a:lnTo>
                  <a:pt x="109712" y="41148"/>
                </a:lnTo>
                <a:lnTo>
                  <a:pt x="155432" y="25908"/>
                </a:lnTo>
                <a:lnTo>
                  <a:pt x="205724" y="15240"/>
                </a:lnTo>
                <a:lnTo>
                  <a:pt x="260588" y="9144"/>
                </a:lnTo>
                <a:lnTo>
                  <a:pt x="318485" y="9144"/>
                </a:lnTo>
                <a:lnTo>
                  <a:pt x="374873" y="15240"/>
                </a:lnTo>
                <a:lnTo>
                  <a:pt x="425165" y="25908"/>
                </a:lnTo>
                <a:lnTo>
                  <a:pt x="469346" y="41148"/>
                </a:lnTo>
                <a:lnTo>
                  <a:pt x="507446" y="60960"/>
                </a:lnTo>
                <a:lnTo>
                  <a:pt x="550118" y="94472"/>
                </a:lnTo>
                <a:lnTo>
                  <a:pt x="562310" y="114284"/>
                </a:lnTo>
                <a:lnTo>
                  <a:pt x="568406" y="126476"/>
                </a:lnTo>
                <a:lnTo>
                  <a:pt x="569930" y="134096"/>
                </a:lnTo>
                <a:lnTo>
                  <a:pt x="569930" y="140192"/>
                </a:lnTo>
                <a:lnTo>
                  <a:pt x="571454" y="147812"/>
                </a:lnTo>
                <a:lnTo>
                  <a:pt x="571454" y="184388"/>
                </a:lnTo>
                <a:lnTo>
                  <a:pt x="574502" y="176768"/>
                </a:lnTo>
                <a:lnTo>
                  <a:pt x="576026" y="169148"/>
                </a:lnTo>
                <a:lnTo>
                  <a:pt x="579074" y="161528"/>
                </a:lnTo>
                <a:lnTo>
                  <a:pt x="580598" y="153908"/>
                </a:lnTo>
                <a:close/>
              </a:path>
              <a:path w="581025" h="294639">
                <a:moveTo>
                  <a:pt x="571454" y="184388"/>
                </a:moveTo>
                <a:lnTo>
                  <a:pt x="571454" y="147812"/>
                </a:lnTo>
                <a:lnTo>
                  <a:pt x="569930" y="153908"/>
                </a:lnTo>
                <a:lnTo>
                  <a:pt x="569930" y="161528"/>
                </a:lnTo>
                <a:lnTo>
                  <a:pt x="566882" y="167624"/>
                </a:lnTo>
                <a:lnTo>
                  <a:pt x="565358" y="173720"/>
                </a:lnTo>
                <a:lnTo>
                  <a:pt x="562310" y="181340"/>
                </a:lnTo>
                <a:lnTo>
                  <a:pt x="557738" y="187436"/>
                </a:lnTo>
                <a:lnTo>
                  <a:pt x="554690" y="193532"/>
                </a:lnTo>
                <a:lnTo>
                  <a:pt x="548594" y="199628"/>
                </a:lnTo>
                <a:lnTo>
                  <a:pt x="544022" y="205724"/>
                </a:lnTo>
                <a:lnTo>
                  <a:pt x="537926" y="211820"/>
                </a:lnTo>
                <a:lnTo>
                  <a:pt x="489158" y="243824"/>
                </a:lnTo>
                <a:lnTo>
                  <a:pt x="448010" y="260588"/>
                </a:lnTo>
                <a:lnTo>
                  <a:pt x="399257" y="274304"/>
                </a:lnTo>
                <a:lnTo>
                  <a:pt x="347441" y="281924"/>
                </a:lnTo>
                <a:lnTo>
                  <a:pt x="318485" y="284972"/>
                </a:lnTo>
                <a:lnTo>
                  <a:pt x="260588" y="284972"/>
                </a:lnTo>
                <a:lnTo>
                  <a:pt x="205724" y="278876"/>
                </a:lnTo>
                <a:lnTo>
                  <a:pt x="155432" y="268208"/>
                </a:lnTo>
                <a:lnTo>
                  <a:pt x="109712" y="252968"/>
                </a:lnTo>
                <a:lnTo>
                  <a:pt x="71628" y="233156"/>
                </a:lnTo>
                <a:lnTo>
                  <a:pt x="35052" y="205724"/>
                </a:lnTo>
                <a:lnTo>
                  <a:pt x="30480" y="199628"/>
                </a:lnTo>
                <a:lnTo>
                  <a:pt x="24384" y="193532"/>
                </a:lnTo>
                <a:lnTo>
                  <a:pt x="21336" y="187436"/>
                </a:lnTo>
                <a:lnTo>
                  <a:pt x="16764" y="179816"/>
                </a:lnTo>
                <a:lnTo>
                  <a:pt x="13716" y="173720"/>
                </a:lnTo>
                <a:lnTo>
                  <a:pt x="12192" y="167624"/>
                </a:lnTo>
                <a:lnTo>
                  <a:pt x="10668" y="160004"/>
                </a:lnTo>
                <a:lnTo>
                  <a:pt x="9144" y="153908"/>
                </a:lnTo>
                <a:lnTo>
                  <a:pt x="9144" y="184388"/>
                </a:lnTo>
                <a:lnTo>
                  <a:pt x="12192" y="192008"/>
                </a:lnTo>
                <a:lnTo>
                  <a:pt x="18288" y="199628"/>
                </a:lnTo>
                <a:lnTo>
                  <a:pt x="22860" y="205724"/>
                </a:lnTo>
                <a:lnTo>
                  <a:pt x="28956" y="211820"/>
                </a:lnTo>
                <a:lnTo>
                  <a:pt x="35052" y="219440"/>
                </a:lnTo>
                <a:lnTo>
                  <a:pt x="50292" y="230108"/>
                </a:lnTo>
                <a:lnTo>
                  <a:pt x="85344" y="252968"/>
                </a:lnTo>
                <a:lnTo>
                  <a:pt x="128000" y="269732"/>
                </a:lnTo>
                <a:lnTo>
                  <a:pt x="178292" y="283448"/>
                </a:lnTo>
                <a:lnTo>
                  <a:pt x="231632" y="291068"/>
                </a:lnTo>
                <a:lnTo>
                  <a:pt x="260588" y="294116"/>
                </a:lnTo>
                <a:lnTo>
                  <a:pt x="320009" y="294116"/>
                </a:lnTo>
                <a:lnTo>
                  <a:pt x="374873" y="288020"/>
                </a:lnTo>
                <a:lnTo>
                  <a:pt x="426689" y="277352"/>
                </a:lnTo>
                <a:lnTo>
                  <a:pt x="473918" y="262112"/>
                </a:lnTo>
                <a:lnTo>
                  <a:pt x="493730" y="251444"/>
                </a:lnTo>
                <a:lnTo>
                  <a:pt x="513542" y="242300"/>
                </a:lnTo>
                <a:lnTo>
                  <a:pt x="544022" y="217916"/>
                </a:lnTo>
                <a:lnTo>
                  <a:pt x="566882" y="192008"/>
                </a:lnTo>
                <a:lnTo>
                  <a:pt x="571454" y="184388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7" name="object 257"/>
          <p:cNvSpPr txBox="1"/>
          <p:nvPr/>
        </p:nvSpPr>
        <p:spPr>
          <a:xfrm>
            <a:off x="6627928" y="3876878"/>
            <a:ext cx="704788" cy="1906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815">
              <a:lnSpc>
                <a:spcPts val="806"/>
              </a:lnSpc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  <a:p>
            <a:pPr marL="429343">
              <a:spcBef>
                <a:spcPts val="575"/>
              </a:spcBef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  <a:p>
            <a:pPr marL="202395" indent="-202995">
              <a:lnSpc>
                <a:spcPts val="4244"/>
              </a:lnSpc>
              <a:spcBef>
                <a:spcPts val="575"/>
              </a:spcBef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47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320" b="1" spc="-179" dirty="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6613574" y="3780952"/>
            <a:ext cx="1020356" cy="1974844"/>
          </a:xfrm>
          <a:custGeom>
            <a:avLst/>
            <a:gdLst/>
            <a:ahLst/>
            <a:cxnLst/>
            <a:rect l="l" t="t" r="r" b="b"/>
            <a:pathLst>
              <a:path w="1082040" h="2094229">
                <a:moveTo>
                  <a:pt x="9128" y="2093808"/>
                </a:moveTo>
                <a:lnTo>
                  <a:pt x="9128" y="2089236"/>
                </a:lnTo>
                <a:lnTo>
                  <a:pt x="4571" y="2089236"/>
                </a:lnTo>
                <a:lnTo>
                  <a:pt x="4571" y="0"/>
                </a:lnTo>
                <a:lnTo>
                  <a:pt x="0" y="0"/>
                </a:lnTo>
                <a:lnTo>
                  <a:pt x="0" y="2089236"/>
                </a:lnTo>
                <a:lnTo>
                  <a:pt x="1524" y="2092284"/>
                </a:lnTo>
                <a:lnTo>
                  <a:pt x="4571" y="2093808"/>
                </a:lnTo>
                <a:lnTo>
                  <a:pt x="9128" y="2093808"/>
                </a:lnTo>
                <a:close/>
              </a:path>
              <a:path w="1082040" h="2094229">
                <a:moveTo>
                  <a:pt x="1081933" y="2089236"/>
                </a:moveTo>
                <a:lnTo>
                  <a:pt x="9128" y="2089236"/>
                </a:lnTo>
                <a:lnTo>
                  <a:pt x="9128" y="2093808"/>
                </a:lnTo>
                <a:lnTo>
                  <a:pt x="1077376" y="2093808"/>
                </a:lnTo>
                <a:lnTo>
                  <a:pt x="1080409" y="2092284"/>
                </a:lnTo>
                <a:lnTo>
                  <a:pt x="1081933" y="2089236"/>
                </a:lnTo>
                <a:close/>
              </a:path>
              <a:path w="1082040" h="2094229">
                <a:moveTo>
                  <a:pt x="1081933" y="2089236"/>
                </a:moveTo>
                <a:lnTo>
                  <a:pt x="1081933" y="0"/>
                </a:lnTo>
                <a:lnTo>
                  <a:pt x="1075852" y="0"/>
                </a:lnTo>
                <a:lnTo>
                  <a:pt x="1075852" y="2084664"/>
                </a:lnTo>
                <a:lnTo>
                  <a:pt x="1077376" y="2084664"/>
                </a:lnTo>
                <a:lnTo>
                  <a:pt x="1077376" y="2089236"/>
                </a:lnTo>
                <a:lnTo>
                  <a:pt x="1081933" y="2089236"/>
                </a:lnTo>
                <a:close/>
              </a:path>
              <a:path w="1082040" h="2094229">
                <a:moveTo>
                  <a:pt x="1077376" y="2084664"/>
                </a:moveTo>
                <a:lnTo>
                  <a:pt x="1075852" y="2084664"/>
                </a:lnTo>
                <a:lnTo>
                  <a:pt x="1075852" y="2085807"/>
                </a:lnTo>
                <a:lnTo>
                  <a:pt x="1077376" y="2084664"/>
                </a:lnTo>
                <a:close/>
              </a:path>
              <a:path w="1082040" h="2094229">
                <a:moveTo>
                  <a:pt x="1077376" y="2089236"/>
                </a:moveTo>
                <a:lnTo>
                  <a:pt x="1077376" y="2084664"/>
                </a:lnTo>
                <a:lnTo>
                  <a:pt x="1075852" y="2085807"/>
                </a:lnTo>
                <a:lnTo>
                  <a:pt x="1075852" y="2089236"/>
                </a:lnTo>
                <a:lnTo>
                  <a:pt x="1077376" y="2089236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9" name="object 259"/>
          <p:cNvSpPr/>
          <p:nvPr/>
        </p:nvSpPr>
        <p:spPr>
          <a:xfrm>
            <a:off x="6617885" y="3780952"/>
            <a:ext cx="143712" cy="1970652"/>
          </a:xfrm>
          <a:custGeom>
            <a:avLst/>
            <a:gdLst/>
            <a:ahLst/>
            <a:cxnLst/>
            <a:rect l="l" t="t" r="r" b="b"/>
            <a:pathLst>
              <a:path w="152400" h="2089785">
                <a:moveTo>
                  <a:pt x="0" y="2089236"/>
                </a:moveTo>
                <a:lnTo>
                  <a:pt x="152384" y="2089236"/>
                </a:lnTo>
                <a:lnTo>
                  <a:pt x="152384" y="0"/>
                </a:lnTo>
                <a:lnTo>
                  <a:pt x="0" y="0"/>
                </a:lnTo>
                <a:lnTo>
                  <a:pt x="0" y="208923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0" name="object 260"/>
          <p:cNvSpPr/>
          <p:nvPr/>
        </p:nvSpPr>
        <p:spPr>
          <a:xfrm>
            <a:off x="6613574" y="3780952"/>
            <a:ext cx="1020356" cy="1974844"/>
          </a:xfrm>
          <a:custGeom>
            <a:avLst/>
            <a:gdLst/>
            <a:ahLst/>
            <a:cxnLst/>
            <a:rect l="l" t="t" r="r" b="b"/>
            <a:pathLst>
              <a:path w="1082040" h="2094229">
                <a:moveTo>
                  <a:pt x="9128" y="2084664"/>
                </a:moveTo>
                <a:lnTo>
                  <a:pt x="9128" y="0"/>
                </a:lnTo>
                <a:lnTo>
                  <a:pt x="0" y="0"/>
                </a:lnTo>
                <a:lnTo>
                  <a:pt x="0" y="2089236"/>
                </a:lnTo>
                <a:lnTo>
                  <a:pt x="1524" y="2092284"/>
                </a:lnTo>
                <a:lnTo>
                  <a:pt x="4572" y="2093808"/>
                </a:lnTo>
                <a:lnTo>
                  <a:pt x="4572" y="2084664"/>
                </a:lnTo>
                <a:lnTo>
                  <a:pt x="9128" y="2084664"/>
                </a:lnTo>
                <a:close/>
              </a:path>
              <a:path w="1082040" h="2094229">
                <a:moveTo>
                  <a:pt x="1077376" y="2084664"/>
                </a:moveTo>
                <a:lnTo>
                  <a:pt x="4572" y="2084664"/>
                </a:lnTo>
                <a:lnTo>
                  <a:pt x="9128" y="2089236"/>
                </a:lnTo>
                <a:lnTo>
                  <a:pt x="9128" y="2093808"/>
                </a:lnTo>
                <a:lnTo>
                  <a:pt x="1071280" y="2093808"/>
                </a:lnTo>
                <a:lnTo>
                  <a:pt x="1071280" y="2089236"/>
                </a:lnTo>
                <a:lnTo>
                  <a:pt x="1077376" y="2084664"/>
                </a:lnTo>
                <a:close/>
              </a:path>
              <a:path w="1082040" h="2094229">
                <a:moveTo>
                  <a:pt x="9128" y="2093808"/>
                </a:moveTo>
                <a:lnTo>
                  <a:pt x="9128" y="2089236"/>
                </a:lnTo>
                <a:lnTo>
                  <a:pt x="4572" y="2084664"/>
                </a:lnTo>
                <a:lnTo>
                  <a:pt x="4572" y="2093808"/>
                </a:lnTo>
                <a:lnTo>
                  <a:pt x="9128" y="2093808"/>
                </a:lnTo>
                <a:close/>
              </a:path>
              <a:path w="1082040" h="2094229">
                <a:moveTo>
                  <a:pt x="1081933" y="2089236"/>
                </a:moveTo>
                <a:lnTo>
                  <a:pt x="1081933" y="0"/>
                </a:lnTo>
                <a:lnTo>
                  <a:pt x="1071280" y="0"/>
                </a:lnTo>
                <a:lnTo>
                  <a:pt x="1071280" y="2084664"/>
                </a:lnTo>
                <a:lnTo>
                  <a:pt x="1077376" y="2084664"/>
                </a:lnTo>
                <a:lnTo>
                  <a:pt x="1077376" y="2093808"/>
                </a:lnTo>
                <a:lnTo>
                  <a:pt x="1080409" y="2092284"/>
                </a:lnTo>
                <a:lnTo>
                  <a:pt x="1081933" y="2089236"/>
                </a:lnTo>
                <a:close/>
              </a:path>
              <a:path w="1082040" h="2094229">
                <a:moveTo>
                  <a:pt x="1077376" y="2093808"/>
                </a:moveTo>
                <a:lnTo>
                  <a:pt x="1077376" y="2084664"/>
                </a:lnTo>
                <a:lnTo>
                  <a:pt x="1071280" y="2089236"/>
                </a:lnTo>
                <a:lnTo>
                  <a:pt x="1071280" y="2093808"/>
                </a:lnTo>
                <a:lnTo>
                  <a:pt x="1077376" y="2093808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1" name="object 261"/>
          <p:cNvSpPr/>
          <p:nvPr/>
        </p:nvSpPr>
        <p:spPr>
          <a:xfrm>
            <a:off x="6685416" y="4470712"/>
            <a:ext cx="876571" cy="6064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2" name="object 262"/>
          <p:cNvSpPr/>
          <p:nvPr/>
        </p:nvSpPr>
        <p:spPr>
          <a:xfrm>
            <a:off x="6681105" y="4466401"/>
            <a:ext cx="885194" cy="6107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3" name="object 263"/>
          <p:cNvSpPr/>
          <p:nvPr/>
        </p:nvSpPr>
        <p:spPr>
          <a:xfrm>
            <a:off x="6681105" y="4466401"/>
            <a:ext cx="885626" cy="615567"/>
          </a:xfrm>
          <a:custGeom>
            <a:avLst/>
            <a:gdLst/>
            <a:ahLst/>
            <a:cxnLst/>
            <a:rect l="l" t="t" r="r" b="b"/>
            <a:pathLst>
              <a:path w="939165" h="652779">
                <a:moveTo>
                  <a:pt x="938707" y="647654"/>
                </a:moveTo>
                <a:lnTo>
                  <a:pt x="938707" y="4572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47654"/>
                </a:lnTo>
                <a:lnTo>
                  <a:pt x="1524" y="650702"/>
                </a:lnTo>
                <a:lnTo>
                  <a:pt x="4572" y="65222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929563" y="9144"/>
                </a:lnTo>
                <a:lnTo>
                  <a:pt x="929563" y="4572"/>
                </a:lnTo>
                <a:lnTo>
                  <a:pt x="934135" y="9144"/>
                </a:lnTo>
                <a:lnTo>
                  <a:pt x="934135" y="652226"/>
                </a:lnTo>
                <a:lnTo>
                  <a:pt x="937183" y="650702"/>
                </a:lnTo>
                <a:lnTo>
                  <a:pt x="938707" y="647654"/>
                </a:lnTo>
                <a:close/>
              </a:path>
              <a:path w="939165" h="65277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939165" h="652779">
                <a:moveTo>
                  <a:pt x="9144" y="64308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43082"/>
                </a:lnTo>
                <a:lnTo>
                  <a:pt x="9144" y="643082"/>
                </a:lnTo>
                <a:close/>
              </a:path>
              <a:path w="939165" h="652779">
                <a:moveTo>
                  <a:pt x="934135" y="643082"/>
                </a:moveTo>
                <a:lnTo>
                  <a:pt x="4572" y="643082"/>
                </a:lnTo>
                <a:lnTo>
                  <a:pt x="9144" y="647654"/>
                </a:lnTo>
                <a:lnTo>
                  <a:pt x="9144" y="652226"/>
                </a:lnTo>
                <a:lnTo>
                  <a:pt x="929563" y="652226"/>
                </a:lnTo>
                <a:lnTo>
                  <a:pt x="929563" y="647654"/>
                </a:lnTo>
                <a:lnTo>
                  <a:pt x="934135" y="643082"/>
                </a:lnTo>
                <a:close/>
              </a:path>
              <a:path w="939165" h="652779">
                <a:moveTo>
                  <a:pt x="9144" y="652226"/>
                </a:moveTo>
                <a:lnTo>
                  <a:pt x="9144" y="647654"/>
                </a:lnTo>
                <a:lnTo>
                  <a:pt x="4572" y="643082"/>
                </a:lnTo>
                <a:lnTo>
                  <a:pt x="4572" y="652226"/>
                </a:lnTo>
                <a:lnTo>
                  <a:pt x="9144" y="652226"/>
                </a:lnTo>
                <a:close/>
              </a:path>
              <a:path w="939165" h="652779">
                <a:moveTo>
                  <a:pt x="934135" y="9144"/>
                </a:moveTo>
                <a:lnTo>
                  <a:pt x="929563" y="4572"/>
                </a:lnTo>
                <a:lnTo>
                  <a:pt x="929563" y="9144"/>
                </a:lnTo>
                <a:lnTo>
                  <a:pt x="934135" y="9144"/>
                </a:lnTo>
                <a:close/>
              </a:path>
              <a:path w="939165" h="652779">
                <a:moveTo>
                  <a:pt x="934135" y="643082"/>
                </a:moveTo>
                <a:lnTo>
                  <a:pt x="934135" y="9144"/>
                </a:lnTo>
                <a:lnTo>
                  <a:pt x="929563" y="9144"/>
                </a:lnTo>
                <a:lnTo>
                  <a:pt x="929563" y="643082"/>
                </a:lnTo>
                <a:lnTo>
                  <a:pt x="934135" y="643082"/>
                </a:lnTo>
                <a:close/>
              </a:path>
              <a:path w="939165" h="652779">
                <a:moveTo>
                  <a:pt x="934135" y="652226"/>
                </a:moveTo>
                <a:lnTo>
                  <a:pt x="934135" y="643082"/>
                </a:lnTo>
                <a:lnTo>
                  <a:pt x="929563" y="647654"/>
                </a:lnTo>
                <a:lnTo>
                  <a:pt x="929563" y="652226"/>
                </a:lnTo>
                <a:lnTo>
                  <a:pt x="934135" y="652226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4" name="object 264"/>
          <p:cNvSpPr/>
          <p:nvPr/>
        </p:nvSpPr>
        <p:spPr>
          <a:xfrm>
            <a:off x="6673919" y="3780951"/>
            <a:ext cx="876571" cy="12790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5" name="object 265"/>
          <p:cNvSpPr/>
          <p:nvPr/>
        </p:nvSpPr>
        <p:spPr>
          <a:xfrm>
            <a:off x="6669607" y="3780764"/>
            <a:ext cx="885194" cy="13383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6" name="object 266"/>
          <p:cNvSpPr/>
          <p:nvPr/>
        </p:nvSpPr>
        <p:spPr>
          <a:xfrm>
            <a:off x="6669607" y="3780952"/>
            <a:ext cx="885626" cy="134131"/>
          </a:xfrm>
          <a:custGeom>
            <a:avLst/>
            <a:gdLst/>
            <a:ahLst/>
            <a:cxnLst/>
            <a:rect l="l" t="t" r="r" b="b"/>
            <a:pathLst>
              <a:path w="939165" h="142239">
                <a:moveTo>
                  <a:pt x="10668" y="131064"/>
                </a:moveTo>
                <a:lnTo>
                  <a:pt x="10668" y="0"/>
                </a:lnTo>
                <a:lnTo>
                  <a:pt x="0" y="0"/>
                </a:lnTo>
                <a:lnTo>
                  <a:pt x="0" y="135636"/>
                </a:lnTo>
                <a:lnTo>
                  <a:pt x="1524" y="140208"/>
                </a:lnTo>
                <a:lnTo>
                  <a:pt x="4572" y="141732"/>
                </a:lnTo>
                <a:lnTo>
                  <a:pt x="4572" y="131064"/>
                </a:lnTo>
                <a:lnTo>
                  <a:pt x="10668" y="131064"/>
                </a:lnTo>
                <a:close/>
              </a:path>
              <a:path w="939165" h="142239">
                <a:moveTo>
                  <a:pt x="934135" y="131064"/>
                </a:moveTo>
                <a:lnTo>
                  <a:pt x="4572" y="131064"/>
                </a:lnTo>
                <a:lnTo>
                  <a:pt x="10668" y="135636"/>
                </a:lnTo>
                <a:lnTo>
                  <a:pt x="10668" y="141732"/>
                </a:lnTo>
                <a:lnTo>
                  <a:pt x="929563" y="141732"/>
                </a:lnTo>
                <a:lnTo>
                  <a:pt x="929563" y="135636"/>
                </a:lnTo>
                <a:lnTo>
                  <a:pt x="934135" y="131064"/>
                </a:lnTo>
                <a:close/>
              </a:path>
              <a:path w="939165" h="142239">
                <a:moveTo>
                  <a:pt x="10668" y="141732"/>
                </a:moveTo>
                <a:lnTo>
                  <a:pt x="10668" y="135636"/>
                </a:lnTo>
                <a:lnTo>
                  <a:pt x="4572" y="131064"/>
                </a:lnTo>
                <a:lnTo>
                  <a:pt x="4572" y="141732"/>
                </a:lnTo>
                <a:lnTo>
                  <a:pt x="10668" y="141732"/>
                </a:lnTo>
                <a:close/>
              </a:path>
              <a:path w="939165" h="142239">
                <a:moveTo>
                  <a:pt x="938707" y="135636"/>
                </a:moveTo>
                <a:lnTo>
                  <a:pt x="938707" y="0"/>
                </a:lnTo>
                <a:lnTo>
                  <a:pt x="929563" y="0"/>
                </a:lnTo>
                <a:lnTo>
                  <a:pt x="929563" y="131064"/>
                </a:lnTo>
                <a:lnTo>
                  <a:pt x="934135" y="131064"/>
                </a:lnTo>
                <a:lnTo>
                  <a:pt x="934135" y="141732"/>
                </a:lnTo>
                <a:lnTo>
                  <a:pt x="937183" y="140208"/>
                </a:lnTo>
                <a:lnTo>
                  <a:pt x="938707" y="135636"/>
                </a:lnTo>
                <a:close/>
              </a:path>
              <a:path w="939165" h="142239">
                <a:moveTo>
                  <a:pt x="934135" y="141732"/>
                </a:moveTo>
                <a:lnTo>
                  <a:pt x="934135" y="131064"/>
                </a:lnTo>
                <a:lnTo>
                  <a:pt x="929563" y="135636"/>
                </a:lnTo>
                <a:lnTo>
                  <a:pt x="929563" y="141732"/>
                </a:lnTo>
                <a:lnTo>
                  <a:pt x="934135" y="141732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7" name="object 267"/>
          <p:cNvSpPr/>
          <p:nvPr/>
        </p:nvSpPr>
        <p:spPr>
          <a:xfrm>
            <a:off x="7425483" y="5212168"/>
            <a:ext cx="1428" cy="27143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8" name="object 268"/>
          <p:cNvSpPr/>
          <p:nvPr/>
        </p:nvSpPr>
        <p:spPr>
          <a:xfrm>
            <a:off x="6883724" y="5144664"/>
            <a:ext cx="547500" cy="40380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9" name="object 269"/>
          <p:cNvSpPr/>
          <p:nvPr/>
        </p:nvSpPr>
        <p:spPr>
          <a:xfrm>
            <a:off x="6883725" y="5409081"/>
            <a:ext cx="547902" cy="71856"/>
          </a:xfrm>
          <a:custGeom>
            <a:avLst/>
            <a:gdLst/>
            <a:ahLst/>
            <a:cxnLst/>
            <a:rect l="l" t="t" r="r" b="b"/>
            <a:pathLst>
              <a:path w="581025" h="76200">
                <a:moveTo>
                  <a:pt x="580598" y="76200"/>
                </a:moveTo>
                <a:lnTo>
                  <a:pt x="580598" y="71628"/>
                </a:lnTo>
                <a:lnTo>
                  <a:pt x="579074" y="67056"/>
                </a:lnTo>
                <a:lnTo>
                  <a:pt x="576026" y="62484"/>
                </a:lnTo>
                <a:lnTo>
                  <a:pt x="574502" y="59436"/>
                </a:lnTo>
                <a:lnTo>
                  <a:pt x="572978" y="59436"/>
                </a:lnTo>
                <a:lnTo>
                  <a:pt x="569930" y="54864"/>
                </a:lnTo>
                <a:lnTo>
                  <a:pt x="565358" y="51816"/>
                </a:lnTo>
                <a:lnTo>
                  <a:pt x="560786" y="47244"/>
                </a:lnTo>
                <a:lnTo>
                  <a:pt x="556214" y="44196"/>
                </a:lnTo>
                <a:lnTo>
                  <a:pt x="550118" y="41148"/>
                </a:lnTo>
                <a:lnTo>
                  <a:pt x="542498" y="38100"/>
                </a:lnTo>
                <a:lnTo>
                  <a:pt x="528782" y="32004"/>
                </a:lnTo>
                <a:lnTo>
                  <a:pt x="451058" y="12192"/>
                </a:lnTo>
                <a:lnTo>
                  <a:pt x="402305" y="6096"/>
                </a:lnTo>
                <a:lnTo>
                  <a:pt x="320009" y="0"/>
                </a:lnTo>
                <a:lnTo>
                  <a:pt x="260588" y="0"/>
                </a:lnTo>
                <a:lnTo>
                  <a:pt x="204200" y="3048"/>
                </a:lnTo>
                <a:lnTo>
                  <a:pt x="129524" y="12192"/>
                </a:lnTo>
                <a:lnTo>
                  <a:pt x="86852" y="21336"/>
                </a:lnTo>
                <a:lnTo>
                  <a:pt x="36576" y="38100"/>
                </a:lnTo>
                <a:lnTo>
                  <a:pt x="18288" y="48768"/>
                </a:lnTo>
                <a:lnTo>
                  <a:pt x="13716" y="51816"/>
                </a:lnTo>
                <a:lnTo>
                  <a:pt x="6096" y="59436"/>
                </a:lnTo>
                <a:lnTo>
                  <a:pt x="3048" y="64008"/>
                </a:lnTo>
                <a:lnTo>
                  <a:pt x="1524" y="67056"/>
                </a:lnTo>
                <a:lnTo>
                  <a:pt x="0" y="71628"/>
                </a:lnTo>
                <a:lnTo>
                  <a:pt x="0" y="76200"/>
                </a:lnTo>
                <a:lnTo>
                  <a:pt x="9144" y="76200"/>
                </a:lnTo>
                <a:lnTo>
                  <a:pt x="9144" y="74676"/>
                </a:lnTo>
                <a:lnTo>
                  <a:pt x="10668" y="70104"/>
                </a:lnTo>
                <a:lnTo>
                  <a:pt x="10668" y="71628"/>
                </a:lnTo>
                <a:lnTo>
                  <a:pt x="13716" y="65532"/>
                </a:lnTo>
                <a:lnTo>
                  <a:pt x="19812" y="59436"/>
                </a:lnTo>
                <a:lnTo>
                  <a:pt x="54864" y="41148"/>
                </a:lnTo>
                <a:lnTo>
                  <a:pt x="109712" y="25908"/>
                </a:lnTo>
                <a:lnTo>
                  <a:pt x="179816" y="15240"/>
                </a:lnTo>
                <a:lnTo>
                  <a:pt x="205724" y="13716"/>
                </a:lnTo>
                <a:lnTo>
                  <a:pt x="233156" y="10668"/>
                </a:lnTo>
                <a:lnTo>
                  <a:pt x="260588" y="10668"/>
                </a:lnTo>
                <a:lnTo>
                  <a:pt x="289544" y="9144"/>
                </a:lnTo>
                <a:lnTo>
                  <a:pt x="320009" y="10668"/>
                </a:lnTo>
                <a:lnTo>
                  <a:pt x="347441" y="10668"/>
                </a:lnTo>
                <a:lnTo>
                  <a:pt x="374873" y="13716"/>
                </a:lnTo>
                <a:lnTo>
                  <a:pt x="400781" y="15240"/>
                </a:lnTo>
                <a:lnTo>
                  <a:pt x="449534" y="21336"/>
                </a:lnTo>
                <a:lnTo>
                  <a:pt x="490682" y="30480"/>
                </a:lnTo>
                <a:lnTo>
                  <a:pt x="539450" y="47244"/>
                </a:lnTo>
                <a:lnTo>
                  <a:pt x="569930" y="71628"/>
                </a:lnTo>
                <a:lnTo>
                  <a:pt x="569930" y="70104"/>
                </a:lnTo>
                <a:lnTo>
                  <a:pt x="571454" y="74676"/>
                </a:lnTo>
                <a:lnTo>
                  <a:pt x="571454" y="76200"/>
                </a:lnTo>
                <a:lnTo>
                  <a:pt x="580598" y="7620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0" name="object 270"/>
          <p:cNvSpPr/>
          <p:nvPr/>
        </p:nvSpPr>
        <p:spPr>
          <a:xfrm>
            <a:off x="6883725" y="5140353"/>
            <a:ext cx="547902" cy="412574"/>
          </a:xfrm>
          <a:custGeom>
            <a:avLst/>
            <a:gdLst/>
            <a:ahLst/>
            <a:cxnLst/>
            <a:rect l="l" t="t" r="r" b="b"/>
            <a:pathLst>
              <a:path w="581025" h="437514">
                <a:moveTo>
                  <a:pt x="580598" y="365744"/>
                </a:moveTo>
                <a:lnTo>
                  <a:pt x="580598" y="70104"/>
                </a:lnTo>
                <a:lnTo>
                  <a:pt x="579074" y="67056"/>
                </a:lnTo>
                <a:lnTo>
                  <a:pt x="579074" y="65532"/>
                </a:lnTo>
                <a:lnTo>
                  <a:pt x="576026" y="62484"/>
                </a:lnTo>
                <a:lnTo>
                  <a:pt x="574502" y="57912"/>
                </a:lnTo>
                <a:lnTo>
                  <a:pt x="572978" y="57912"/>
                </a:lnTo>
                <a:lnTo>
                  <a:pt x="565358" y="50292"/>
                </a:lnTo>
                <a:lnTo>
                  <a:pt x="556214" y="44196"/>
                </a:lnTo>
                <a:lnTo>
                  <a:pt x="550118" y="41148"/>
                </a:lnTo>
                <a:lnTo>
                  <a:pt x="542498" y="36576"/>
                </a:lnTo>
                <a:lnTo>
                  <a:pt x="528782" y="32004"/>
                </a:lnTo>
                <a:lnTo>
                  <a:pt x="512018" y="25908"/>
                </a:lnTo>
                <a:lnTo>
                  <a:pt x="493730" y="21336"/>
                </a:lnTo>
                <a:lnTo>
                  <a:pt x="472394" y="15240"/>
                </a:lnTo>
                <a:lnTo>
                  <a:pt x="451058" y="12192"/>
                </a:lnTo>
                <a:lnTo>
                  <a:pt x="426689" y="7620"/>
                </a:lnTo>
                <a:lnTo>
                  <a:pt x="402305" y="4572"/>
                </a:lnTo>
                <a:lnTo>
                  <a:pt x="320009" y="0"/>
                </a:lnTo>
                <a:lnTo>
                  <a:pt x="260588" y="0"/>
                </a:lnTo>
                <a:lnTo>
                  <a:pt x="204200" y="3048"/>
                </a:lnTo>
                <a:lnTo>
                  <a:pt x="153908" y="7620"/>
                </a:lnTo>
                <a:lnTo>
                  <a:pt x="129524" y="12192"/>
                </a:lnTo>
                <a:lnTo>
                  <a:pt x="106664" y="15240"/>
                </a:lnTo>
                <a:lnTo>
                  <a:pt x="86852" y="21336"/>
                </a:lnTo>
                <a:lnTo>
                  <a:pt x="68580" y="25908"/>
                </a:lnTo>
                <a:lnTo>
                  <a:pt x="51816" y="32004"/>
                </a:lnTo>
                <a:lnTo>
                  <a:pt x="36576" y="38100"/>
                </a:lnTo>
                <a:lnTo>
                  <a:pt x="18288" y="47244"/>
                </a:lnTo>
                <a:lnTo>
                  <a:pt x="13716" y="50292"/>
                </a:lnTo>
                <a:lnTo>
                  <a:pt x="10668" y="54864"/>
                </a:lnTo>
                <a:lnTo>
                  <a:pt x="6096" y="57912"/>
                </a:lnTo>
                <a:lnTo>
                  <a:pt x="3048" y="62484"/>
                </a:lnTo>
                <a:lnTo>
                  <a:pt x="1524" y="65532"/>
                </a:lnTo>
                <a:lnTo>
                  <a:pt x="1524" y="67056"/>
                </a:lnTo>
                <a:lnTo>
                  <a:pt x="0" y="70104"/>
                </a:lnTo>
                <a:lnTo>
                  <a:pt x="0" y="365744"/>
                </a:lnTo>
                <a:lnTo>
                  <a:pt x="1524" y="370301"/>
                </a:lnTo>
                <a:lnTo>
                  <a:pt x="4572" y="374873"/>
                </a:lnTo>
                <a:lnTo>
                  <a:pt x="6096" y="379445"/>
                </a:lnTo>
                <a:lnTo>
                  <a:pt x="9144" y="381477"/>
                </a:lnTo>
                <a:lnTo>
                  <a:pt x="9144" y="73152"/>
                </a:lnTo>
                <a:lnTo>
                  <a:pt x="13716" y="64008"/>
                </a:lnTo>
                <a:lnTo>
                  <a:pt x="54864" y="39624"/>
                </a:lnTo>
                <a:lnTo>
                  <a:pt x="109712" y="25908"/>
                </a:lnTo>
                <a:lnTo>
                  <a:pt x="179816" y="15240"/>
                </a:lnTo>
                <a:lnTo>
                  <a:pt x="260588" y="9144"/>
                </a:lnTo>
                <a:lnTo>
                  <a:pt x="320009" y="9144"/>
                </a:lnTo>
                <a:lnTo>
                  <a:pt x="374873" y="12192"/>
                </a:lnTo>
                <a:lnTo>
                  <a:pt x="449534" y="21336"/>
                </a:lnTo>
                <a:lnTo>
                  <a:pt x="490682" y="30480"/>
                </a:lnTo>
                <a:lnTo>
                  <a:pt x="539450" y="45720"/>
                </a:lnTo>
                <a:lnTo>
                  <a:pt x="571454" y="73152"/>
                </a:lnTo>
                <a:lnTo>
                  <a:pt x="571454" y="380969"/>
                </a:lnTo>
                <a:lnTo>
                  <a:pt x="574502" y="377921"/>
                </a:lnTo>
                <a:lnTo>
                  <a:pt x="576026" y="374873"/>
                </a:lnTo>
                <a:lnTo>
                  <a:pt x="579074" y="370301"/>
                </a:lnTo>
                <a:lnTo>
                  <a:pt x="580598" y="365744"/>
                </a:lnTo>
                <a:close/>
              </a:path>
              <a:path w="581025" h="437514">
                <a:moveTo>
                  <a:pt x="571454" y="380969"/>
                </a:moveTo>
                <a:lnTo>
                  <a:pt x="571454" y="364220"/>
                </a:lnTo>
                <a:lnTo>
                  <a:pt x="566882" y="373349"/>
                </a:lnTo>
                <a:lnTo>
                  <a:pt x="566882" y="371825"/>
                </a:lnTo>
                <a:lnTo>
                  <a:pt x="563834" y="376397"/>
                </a:lnTo>
                <a:lnTo>
                  <a:pt x="559262" y="379445"/>
                </a:lnTo>
                <a:lnTo>
                  <a:pt x="556214" y="382493"/>
                </a:lnTo>
                <a:lnTo>
                  <a:pt x="551642" y="385541"/>
                </a:lnTo>
                <a:lnTo>
                  <a:pt x="539450" y="391637"/>
                </a:lnTo>
                <a:lnTo>
                  <a:pt x="525734" y="396209"/>
                </a:lnTo>
                <a:lnTo>
                  <a:pt x="508970" y="402305"/>
                </a:lnTo>
                <a:lnTo>
                  <a:pt x="470870" y="411449"/>
                </a:lnTo>
                <a:lnTo>
                  <a:pt x="400781" y="422117"/>
                </a:lnTo>
                <a:lnTo>
                  <a:pt x="320009" y="428213"/>
                </a:lnTo>
                <a:lnTo>
                  <a:pt x="260588" y="428213"/>
                </a:lnTo>
                <a:lnTo>
                  <a:pt x="205724" y="425165"/>
                </a:lnTo>
                <a:lnTo>
                  <a:pt x="153908" y="419069"/>
                </a:lnTo>
                <a:lnTo>
                  <a:pt x="109712" y="411449"/>
                </a:lnTo>
                <a:lnTo>
                  <a:pt x="71628" y="402305"/>
                </a:lnTo>
                <a:lnTo>
                  <a:pt x="54864" y="396209"/>
                </a:lnTo>
                <a:lnTo>
                  <a:pt x="41148" y="391637"/>
                </a:lnTo>
                <a:lnTo>
                  <a:pt x="28956" y="385541"/>
                </a:lnTo>
                <a:lnTo>
                  <a:pt x="19812" y="379445"/>
                </a:lnTo>
                <a:lnTo>
                  <a:pt x="13716" y="373349"/>
                </a:lnTo>
                <a:lnTo>
                  <a:pt x="9144" y="364220"/>
                </a:lnTo>
                <a:lnTo>
                  <a:pt x="9144" y="381477"/>
                </a:lnTo>
                <a:lnTo>
                  <a:pt x="10668" y="382493"/>
                </a:lnTo>
                <a:lnTo>
                  <a:pt x="15240" y="387065"/>
                </a:lnTo>
                <a:lnTo>
                  <a:pt x="24384" y="393161"/>
                </a:lnTo>
                <a:lnTo>
                  <a:pt x="68580" y="411449"/>
                </a:lnTo>
                <a:lnTo>
                  <a:pt x="129524" y="425165"/>
                </a:lnTo>
                <a:lnTo>
                  <a:pt x="178292" y="431261"/>
                </a:lnTo>
                <a:lnTo>
                  <a:pt x="233156" y="435833"/>
                </a:lnTo>
                <a:lnTo>
                  <a:pt x="260588" y="437357"/>
                </a:lnTo>
                <a:lnTo>
                  <a:pt x="320009" y="437357"/>
                </a:lnTo>
                <a:lnTo>
                  <a:pt x="374873" y="434309"/>
                </a:lnTo>
                <a:lnTo>
                  <a:pt x="451058" y="425165"/>
                </a:lnTo>
                <a:lnTo>
                  <a:pt x="493730" y="416021"/>
                </a:lnTo>
                <a:lnTo>
                  <a:pt x="544022" y="399257"/>
                </a:lnTo>
                <a:lnTo>
                  <a:pt x="566882" y="385541"/>
                </a:lnTo>
                <a:lnTo>
                  <a:pt x="571454" y="380969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1" name="object 271"/>
          <p:cNvSpPr/>
          <p:nvPr/>
        </p:nvSpPr>
        <p:spPr>
          <a:xfrm>
            <a:off x="6731147" y="4140794"/>
            <a:ext cx="412144" cy="61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2" name="object 272"/>
          <p:cNvSpPr/>
          <p:nvPr/>
        </p:nvSpPr>
        <p:spPr>
          <a:xfrm>
            <a:off x="6681104" y="3927538"/>
            <a:ext cx="547304" cy="274461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3" name="object 273"/>
          <p:cNvSpPr/>
          <p:nvPr/>
        </p:nvSpPr>
        <p:spPr>
          <a:xfrm>
            <a:off x="6681105" y="3927538"/>
            <a:ext cx="547902" cy="279041"/>
          </a:xfrm>
          <a:custGeom>
            <a:avLst/>
            <a:gdLst/>
            <a:ahLst/>
            <a:cxnLst/>
            <a:rect l="l" t="t" r="r" b="b"/>
            <a:pathLst>
              <a:path w="581025" h="295910">
                <a:moveTo>
                  <a:pt x="580598" y="155417"/>
                </a:moveTo>
                <a:lnTo>
                  <a:pt x="580598" y="140192"/>
                </a:lnTo>
                <a:lnTo>
                  <a:pt x="579074" y="131048"/>
                </a:lnTo>
                <a:lnTo>
                  <a:pt x="577550" y="123428"/>
                </a:lnTo>
                <a:lnTo>
                  <a:pt x="574502" y="117332"/>
                </a:lnTo>
                <a:lnTo>
                  <a:pt x="571454" y="109712"/>
                </a:lnTo>
                <a:lnTo>
                  <a:pt x="566882" y="102092"/>
                </a:lnTo>
                <a:lnTo>
                  <a:pt x="562310" y="95996"/>
                </a:lnTo>
                <a:lnTo>
                  <a:pt x="557738" y="88376"/>
                </a:lnTo>
                <a:lnTo>
                  <a:pt x="513542" y="51800"/>
                </a:lnTo>
                <a:lnTo>
                  <a:pt x="452597" y="24368"/>
                </a:lnTo>
                <a:lnTo>
                  <a:pt x="402305" y="10652"/>
                </a:lnTo>
                <a:lnTo>
                  <a:pt x="348965" y="3048"/>
                </a:lnTo>
                <a:lnTo>
                  <a:pt x="320009" y="0"/>
                </a:lnTo>
                <a:lnTo>
                  <a:pt x="260588" y="0"/>
                </a:lnTo>
                <a:lnTo>
                  <a:pt x="233156" y="3048"/>
                </a:lnTo>
                <a:lnTo>
                  <a:pt x="204200" y="6096"/>
                </a:lnTo>
                <a:lnTo>
                  <a:pt x="152384" y="16748"/>
                </a:lnTo>
                <a:lnTo>
                  <a:pt x="106680" y="33512"/>
                </a:lnTo>
                <a:lnTo>
                  <a:pt x="67056" y="53324"/>
                </a:lnTo>
                <a:lnTo>
                  <a:pt x="36576" y="76184"/>
                </a:lnTo>
                <a:lnTo>
                  <a:pt x="28956" y="82280"/>
                </a:lnTo>
                <a:lnTo>
                  <a:pt x="24384" y="88376"/>
                </a:lnTo>
                <a:lnTo>
                  <a:pt x="18288" y="95996"/>
                </a:lnTo>
                <a:lnTo>
                  <a:pt x="13716" y="102092"/>
                </a:lnTo>
                <a:lnTo>
                  <a:pt x="9144" y="109712"/>
                </a:lnTo>
                <a:lnTo>
                  <a:pt x="3048" y="124952"/>
                </a:lnTo>
                <a:lnTo>
                  <a:pt x="0" y="140192"/>
                </a:lnTo>
                <a:lnTo>
                  <a:pt x="0" y="155417"/>
                </a:lnTo>
                <a:lnTo>
                  <a:pt x="1524" y="163037"/>
                </a:lnTo>
                <a:lnTo>
                  <a:pt x="4572" y="170657"/>
                </a:lnTo>
                <a:lnTo>
                  <a:pt x="6096" y="178277"/>
                </a:lnTo>
                <a:lnTo>
                  <a:pt x="9144" y="185897"/>
                </a:lnTo>
                <a:lnTo>
                  <a:pt x="9144" y="147812"/>
                </a:lnTo>
                <a:lnTo>
                  <a:pt x="10668" y="140192"/>
                </a:lnTo>
                <a:lnTo>
                  <a:pt x="10668" y="134096"/>
                </a:lnTo>
                <a:lnTo>
                  <a:pt x="12192" y="126476"/>
                </a:lnTo>
                <a:lnTo>
                  <a:pt x="18288" y="114284"/>
                </a:lnTo>
                <a:lnTo>
                  <a:pt x="21336" y="106664"/>
                </a:lnTo>
                <a:lnTo>
                  <a:pt x="56388" y="71612"/>
                </a:lnTo>
                <a:lnTo>
                  <a:pt x="91440" y="50276"/>
                </a:lnTo>
                <a:lnTo>
                  <a:pt x="132588" y="33512"/>
                </a:lnTo>
                <a:lnTo>
                  <a:pt x="181340" y="19796"/>
                </a:lnTo>
                <a:lnTo>
                  <a:pt x="233156" y="12176"/>
                </a:lnTo>
                <a:lnTo>
                  <a:pt x="291068" y="9144"/>
                </a:lnTo>
                <a:lnTo>
                  <a:pt x="320009" y="10652"/>
                </a:lnTo>
                <a:lnTo>
                  <a:pt x="374873" y="15224"/>
                </a:lnTo>
                <a:lnTo>
                  <a:pt x="425165" y="25892"/>
                </a:lnTo>
                <a:lnTo>
                  <a:pt x="470885" y="41132"/>
                </a:lnTo>
                <a:lnTo>
                  <a:pt x="508970" y="60944"/>
                </a:lnTo>
                <a:lnTo>
                  <a:pt x="539450" y="83804"/>
                </a:lnTo>
                <a:lnTo>
                  <a:pt x="545546" y="88376"/>
                </a:lnTo>
                <a:lnTo>
                  <a:pt x="554690" y="100568"/>
                </a:lnTo>
                <a:lnTo>
                  <a:pt x="559262" y="108188"/>
                </a:lnTo>
                <a:lnTo>
                  <a:pt x="563834" y="114284"/>
                </a:lnTo>
                <a:lnTo>
                  <a:pt x="566882" y="120380"/>
                </a:lnTo>
                <a:lnTo>
                  <a:pt x="568406" y="128000"/>
                </a:lnTo>
                <a:lnTo>
                  <a:pt x="571454" y="140192"/>
                </a:lnTo>
                <a:lnTo>
                  <a:pt x="571454" y="185897"/>
                </a:lnTo>
                <a:lnTo>
                  <a:pt x="577550" y="170657"/>
                </a:lnTo>
                <a:lnTo>
                  <a:pt x="580598" y="155417"/>
                </a:lnTo>
                <a:close/>
              </a:path>
              <a:path w="581025" h="295910">
                <a:moveTo>
                  <a:pt x="571454" y="185897"/>
                </a:moveTo>
                <a:lnTo>
                  <a:pt x="571454" y="153893"/>
                </a:lnTo>
                <a:lnTo>
                  <a:pt x="569930" y="161513"/>
                </a:lnTo>
                <a:lnTo>
                  <a:pt x="568406" y="167609"/>
                </a:lnTo>
                <a:lnTo>
                  <a:pt x="537926" y="211805"/>
                </a:lnTo>
                <a:lnTo>
                  <a:pt x="490697" y="243809"/>
                </a:lnTo>
                <a:lnTo>
                  <a:pt x="448025" y="262097"/>
                </a:lnTo>
                <a:lnTo>
                  <a:pt x="400781" y="274289"/>
                </a:lnTo>
                <a:lnTo>
                  <a:pt x="347441" y="283433"/>
                </a:lnTo>
                <a:lnTo>
                  <a:pt x="320009" y="284957"/>
                </a:lnTo>
                <a:lnTo>
                  <a:pt x="260588" y="284877"/>
                </a:lnTo>
                <a:lnTo>
                  <a:pt x="205724" y="278861"/>
                </a:lnTo>
                <a:lnTo>
                  <a:pt x="155432" y="268193"/>
                </a:lnTo>
                <a:lnTo>
                  <a:pt x="111252" y="252953"/>
                </a:lnTo>
                <a:lnTo>
                  <a:pt x="73152" y="234665"/>
                </a:lnTo>
                <a:lnTo>
                  <a:pt x="42672" y="211805"/>
                </a:lnTo>
                <a:lnTo>
                  <a:pt x="18288" y="181325"/>
                </a:lnTo>
                <a:lnTo>
                  <a:pt x="15240" y="173705"/>
                </a:lnTo>
                <a:lnTo>
                  <a:pt x="12192" y="167609"/>
                </a:lnTo>
                <a:lnTo>
                  <a:pt x="10668" y="161513"/>
                </a:lnTo>
                <a:lnTo>
                  <a:pt x="10668" y="153893"/>
                </a:lnTo>
                <a:lnTo>
                  <a:pt x="9144" y="147812"/>
                </a:lnTo>
                <a:lnTo>
                  <a:pt x="9144" y="185897"/>
                </a:lnTo>
                <a:lnTo>
                  <a:pt x="13716" y="191993"/>
                </a:lnTo>
                <a:lnTo>
                  <a:pt x="18288" y="199613"/>
                </a:lnTo>
                <a:lnTo>
                  <a:pt x="24384" y="205709"/>
                </a:lnTo>
                <a:lnTo>
                  <a:pt x="30480" y="213329"/>
                </a:lnTo>
                <a:lnTo>
                  <a:pt x="36576" y="219425"/>
                </a:lnTo>
                <a:lnTo>
                  <a:pt x="68580" y="242285"/>
                </a:lnTo>
                <a:lnTo>
                  <a:pt x="106680" y="262097"/>
                </a:lnTo>
                <a:lnTo>
                  <a:pt x="178292" y="283433"/>
                </a:lnTo>
                <a:lnTo>
                  <a:pt x="233156" y="292577"/>
                </a:lnTo>
                <a:lnTo>
                  <a:pt x="291068" y="295625"/>
                </a:lnTo>
                <a:lnTo>
                  <a:pt x="348965" y="292577"/>
                </a:lnTo>
                <a:lnTo>
                  <a:pt x="402305" y="283433"/>
                </a:lnTo>
                <a:lnTo>
                  <a:pt x="452597" y="269717"/>
                </a:lnTo>
                <a:lnTo>
                  <a:pt x="495269" y="252953"/>
                </a:lnTo>
                <a:lnTo>
                  <a:pt x="530306" y="231617"/>
                </a:lnTo>
                <a:lnTo>
                  <a:pt x="562310" y="199613"/>
                </a:lnTo>
                <a:lnTo>
                  <a:pt x="568406" y="191993"/>
                </a:lnTo>
                <a:lnTo>
                  <a:pt x="571454" y="185897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4" name="object 274"/>
          <p:cNvSpPr/>
          <p:nvPr/>
        </p:nvSpPr>
        <p:spPr>
          <a:xfrm>
            <a:off x="7018799" y="4130143"/>
            <a:ext cx="547500" cy="273038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5" name="object 275"/>
          <p:cNvSpPr/>
          <p:nvPr/>
        </p:nvSpPr>
        <p:spPr>
          <a:xfrm>
            <a:off x="7018799" y="4130143"/>
            <a:ext cx="547902" cy="277843"/>
          </a:xfrm>
          <a:custGeom>
            <a:avLst/>
            <a:gdLst/>
            <a:ahLst/>
            <a:cxnLst/>
            <a:rect l="l" t="t" r="r" b="b"/>
            <a:pathLst>
              <a:path w="581025" h="294639">
                <a:moveTo>
                  <a:pt x="580598" y="153908"/>
                </a:moveTo>
                <a:lnTo>
                  <a:pt x="580598" y="146304"/>
                </a:lnTo>
                <a:lnTo>
                  <a:pt x="579074" y="138684"/>
                </a:lnTo>
                <a:lnTo>
                  <a:pt x="579074" y="131064"/>
                </a:lnTo>
                <a:lnTo>
                  <a:pt x="576026" y="123444"/>
                </a:lnTo>
                <a:lnTo>
                  <a:pt x="574502" y="115824"/>
                </a:lnTo>
                <a:lnTo>
                  <a:pt x="569930" y="108204"/>
                </a:lnTo>
                <a:lnTo>
                  <a:pt x="566882" y="102108"/>
                </a:lnTo>
                <a:lnTo>
                  <a:pt x="562310" y="94488"/>
                </a:lnTo>
                <a:lnTo>
                  <a:pt x="550118" y="82296"/>
                </a:lnTo>
                <a:lnTo>
                  <a:pt x="544022" y="74676"/>
                </a:lnTo>
                <a:lnTo>
                  <a:pt x="512018" y="51816"/>
                </a:lnTo>
                <a:lnTo>
                  <a:pt x="473933" y="32004"/>
                </a:lnTo>
                <a:lnTo>
                  <a:pt x="426689" y="16764"/>
                </a:lnTo>
                <a:lnTo>
                  <a:pt x="347441" y="1524"/>
                </a:lnTo>
                <a:lnTo>
                  <a:pt x="260588" y="0"/>
                </a:lnTo>
                <a:lnTo>
                  <a:pt x="231632" y="1524"/>
                </a:lnTo>
                <a:lnTo>
                  <a:pt x="176768" y="10668"/>
                </a:lnTo>
                <a:lnTo>
                  <a:pt x="128016" y="24384"/>
                </a:lnTo>
                <a:lnTo>
                  <a:pt x="85344" y="41148"/>
                </a:lnTo>
                <a:lnTo>
                  <a:pt x="50292" y="64008"/>
                </a:lnTo>
                <a:lnTo>
                  <a:pt x="35052" y="74676"/>
                </a:lnTo>
                <a:lnTo>
                  <a:pt x="28956" y="82296"/>
                </a:lnTo>
                <a:lnTo>
                  <a:pt x="16764" y="94488"/>
                </a:lnTo>
                <a:lnTo>
                  <a:pt x="12192" y="102108"/>
                </a:lnTo>
                <a:lnTo>
                  <a:pt x="9144" y="109728"/>
                </a:lnTo>
                <a:lnTo>
                  <a:pt x="6096" y="115824"/>
                </a:lnTo>
                <a:lnTo>
                  <a:pt x="3048" y="123444"/>
                </a:lnTo>
                <a:lnTo>
                  <a:pt x="0" y="138684"/>
                </a:lnTo>
                <a:lnTo>
                  <a:pt x="0" y="155432"/>
                </a:lnTo>
                <a:lnTo>
                  <a:pt x="3048" y="170672"/>
                </a:lnTo>
                <a:lnTo>
                  <a:pt x="6096" y="178292"/>
                </a:lnTo>
                <a:lnTo>
                  <a:pt x="9144" y="184388"/>
                </a:lnTo>
                <a:lnTo>
                  <a:pt x="9144" y="140208"/>
                </a:lnTo>
                <a:lnTo>
                  <a:pt x="10668" y="132588"/>
                </a:lnTo>
                <a:lnTo>
                  <a:pt x="35052" y="88392"/>
                </a:lnTo>
                <a:lnTo>
                  <a:pt x="71628" y="59436"/>
                </a:lnTo>
                <a:lnTo>
                  <a:pt x="109728" y="41148"/>
                </a:lnTo>
                <a:lnTo>
                  <a:pt x="155432" y="25908"/>
                </a:lnTo>
                <a:lnTo>
                  <a:pt x="205724" y="15240"/>
                </a:lnTo>
                <a:lnTo>
                  <a:pt x="260588" y="9144"/>
                </a:lnTo>
                <a:lnTo>
                  <a:pt x="318485" y="9144"/>
                </a:lnTo>
                <a:lnTo>
                  <a:pt x="374873" y="15240"/>
                </a:lnTo>
                <a:lnTo>
                  <a:pt x="425165" y="25908"/>
                </a:lnTo>
                <a:lnTo>
                  <a:pt x="469361" y="41148"/>
                </a:lnTo>
                <a:lnTo>
                  <a:pt x="507446" y="60960"/>
                </a:lnTo>
                <a:lnTo>
                  <a:pt x="550118" y="94488"/>
                </a:lnTo>
                <a:lnTo>
                  <a:pt x="562310" y="114300"/>
                </a:lnTo>
                <a:lnTo>
                  <a:pt x="568406" y="126492"/>
                </a:lnTo>
                <a:lnTo>
                  <a:pt x="569930" y="134112"/>
                </a:lnTo>
                <a:lnTo>
                  <a:pt x="569930" y="140208"/>
                </a:lnTo>
                <a:lnTo>
                  <a:pt x="571454" y="147828"/>
                </a:lnTo>
                <a:lnTo>
                  <a:pt x="571454" y="184388"/>
                </a:lnTo>
                <a:lnTo>
                  <a:pt x="574502" y="176768"/>
                </a:lnTo>
                <a:lnTo>
                  <a:pt x="576026" y="169148"/>
                </a:lnTo>
                <a:lnTo>
                  <a:pt x="579074" y="161528"/>
                </a:lnTo>
                <a:lnTo>
                  <a:pt x="580598" y="153908"/>
                </a:lnTo>
                <a:close/>
              </a:path>
              <a:path w="581025" h="294639">
                <a:moveTo>
                  <a:pt x="571454" y="184388"/>
                </a:moveTo>
                <a:lnTo>
                  <a:pt x="571454" y="147828"/>
                </a:lnTo>
                <a:lnTo>
                  <a:pt x="569930" y="153908"/>
                </a:lnTo>
                <a:lnTo>
                  <a:pt x="569930" y="161528"/>
                </a:lnTo>
                <a:lnTo>
                  <a:pt x="566882" y="167624"/>
                </a:lnTo>
                <a:lnTo>
                  <a:pt x="565358" y="173720"/>
                </a:lnTo>
                <a:lnTo>
                  <a:pt x="562310" y="181340"/>
                </a:lnTo>
                <a:lnTo>
                  <a:pt x="557738" y="187436"/>
                </a:lnTo>
                <a:lnTo>
                  <a:pt x="554690" y="193532"/>
                </a:lnTo>
                <a:lnTo>
                  <a:pt x="548594" y="199628"/>
                </a:lnTo>
                <a:lnTo>
                  <a:pt x="544022" y="205724"/>
                </a:lnTo>
                <a:lnTo>
                  <a:pt x="537926" y="211820"/>
                </a:lnTo>
                <a:lnTo>
                  <a:pt x="489173" y="243824"/>
                </a:lnTo>
                <a:lnTo>
                  <a:pt x="448025" y="260588"/>
                </a:lnTo>
                <a:lnTo>
                  <a:pt x="399257" y="274304"/>
                </a:lnTo>
                <a:lnTo>
                  <a:pt x="347441" y="281924"/>
                </a:lnTo>
                <a:lnTo>
                  <a:pt x="318485" y="284972"/>
                </a:lnTo>
                <a:lnTo>
                  <a:pt x="260588" y="284972"/>
                </a:lnTo>
                <a:lnTo>
                  <a:pt x="205724" y="278876"/>
                </a:lnTo>
                <a:lnTo>
                  <a:pt x="155432" y="268208"/>
                </a:lnTo>
                <a:lnTo>
                  <a:pt x="109728" y="252968"/>
                </a:lnTo>
                <a:lnTo>
                  <a:pt x="71628" y="233156"/>
                </a:lnTo>
                <a:lnTo>
                  <a:pt x="35052" y="205724"/>
                </a:lnTo>
                <a:lnTo>
                  <a:pt x="30480" y="199628"/>
                </a:lnTo>
                <a:lnTo>
                  <a:pt x="24384" y="193532"/>
                </a:lnTo>
                <a:lnTo>
                  <a:pt x="21336" y="187436"/>
                </a:lnTo>
                <a:lnTo>
                  <a:pt x="16764" y="179816"/>
                </a:lnTo>
                <a:lnTo>
                  <a:pt x="13716" y="173720"/>
                </a:lnTo>
                <a:lnTo>
                  <a:pt x="12192" y="167624"/>
                </a:lnTo>
                <a:lnTo>
                  <a:pt x="10668" y="160004"/>
                </a:lnTo>
                <a:lnTo>
                  <a:pt x="9144" y="153908"/>
                </a:lnTo>
                <a:lnTo>
                  <a:pt x="9144" y="184388"/>
                </a:lnTo>
                <a:lnTo>
                  <a:pt x="12192" y="192008"/>
                </a:lnTo>
                <a:lnTo>
                  <a:pt x="18288" y="199628"/>
                </a:lnTo>
                <a:lnTo>
                  <a:pt x="22860" y="205724"/>
                </a:lnTo>
                <a:lnTo>
                  <a:pt x="28956" y="211820"/>
                </a:lnTo>
                <a:lnTo>
                  <a:pt x="35052" y="219440"/>
                </a:lnTo>
                <a:lnTo>
                  <a:pt x="50292" y="230108"/>
                </a:lnTo>
                <a:lnTo>
                  <a:pt x="85344" y="252968"/>
                </a:lnTo>
                <a:lnTo>
                  <a:pt x="128016" y="269732"/>
                </a:lnTo>
                <a:lnTo>
                  <a:pt x="178292" y="283448"/>
                </a:lnTo>
                <a:lnTo>
                  <a:pt x="231632" y="291068"/>
                </a:lnTo>
                <a:lnTo>
                  <a:pt x="260588" y="294116"/>
                </a:lnTo>
                <a:lnTo>
                  <a:pt x="320009" y="294116"/>
                </a:lnTo>
                <a:lnTo>
                  <a:pt x="374873" y="288020"/>
                </a:lnTo>
                <a:lnTo>
                  <a:pt x="426689" y="277352"/>
                </a:lnTo>
                <a:lnTo>
                  <a:pt x="473933" y="262112"/>
                </a:lnTo>
                <a:lnTo>
                  <a:pt x="493745" y="251444"/>
                </a:lnTo>
                <a:lnTo>
                  <a:pt x="513542" y="242300"/>
                </a:lnTo>
                <a:lnTo>
                  <a:pt x="544022" y="217916"/>
                </a:lnTo>
                <a:lnTo>
                  <a:pt x="566882" y="192008"/>
                </a:lnTo>
                <a:lnTo>
                  <a:pt x="571454" y="184388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6" name="object 276"/>
          <p:cNvSpPr txBox="1"/>
          <p:nvPr/>
        </p:nvSpPr>
        <p:spPr>
          <a:xfrm>
            <a:off x="6771629" y="4020578"/>
            <a:ext cx="704788" cy="1906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815">
              <a:lnSpc>
                <a:spcPts val="806"/>
              </a:lnSpc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  <a:p>
            <a:pPr marL="429343">
              <a:spcBef>
                <a:spcPts val="575"/>
              </a:spcBef>
            </a:pP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endParaRPr sz="849">
              <a:latin typeface="Arial"/>
              <a:cs typeface="Arial"/>
            </a:endParaRPr>
          </a:p>
          <a:p>
            <a:pPr marL="202395" indent="-202995">
              <a:lnSpc>
                <a:spcPts val="4244"/>
              </a:lnSpc>
              <a:spcBef>
                <a:spcPts val="575"/>
              </a:spcBef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47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320" b="1" spc="-179" dirty="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6757271" y="3780952"/>
            <a:ext cx="1020356" cy="2118556"/>
          </a:xfrm>
          <a:custGeom>
            <a:avLst/>
            <a:gdLst/>
            <a:ahLst/>
            <a:cxnLst/>
            <a:rect l="l" t="t" r="r" b="b"/>
            <a:pathLst>
              <a:path w="1082040" h="2246629">
                <a:moveTo>
                  <a:pt x="9144" y="2246193"/>
                </a:moveTo>
                <a:lnTo>
                  <a:pt x="9144" y="2241621"/>
                </a:lnTo>
                <a:lnTo>
                  <a:pt x="4571" y="2241621"/>
                </a:lnTo>
                <a:lnTo>
                  <a:pt x="4571" y="0"/>
                </a:lnTo>
                <a:lnTo>
                  <a:pt x="0" y="0"/>
                </a:lnTo>
                <a:lnTo>
                  <a:pt x="0" y="2241621"/>
                </a:lnTo>
                <a:lnTo>
                  <a:pt x="1524" y="2244669"/>
                </a:lnTo>
                <a:lnTo>
                  <a:pt x="4571" y="2246193"/>
                </a:lnTo>
                <a:lnTo>
                  <a:pt x="9144" y="2246193"/>
                </a:lnTo>
                <a:close/>
              </a:path>
              <a:path w="1082040" h="2246629">
                <a:moveTo>
                  <a:pt x="1081948" y="2241621"/>
                </a:moveTo>
                <a:lnTo>
                  <a:pt x="9143" y="2241621"/>
                </a:lnTo>
                <a:lnTo>
                  <a:pt x="9144" y="2246193"/>
                </a:lnTo>
                <a:lnTo>
                  <a:pt x="1077376" y="2246193"/>
                </a:lnTo>
                <a:lnTo>
                  <a:pt x="1080424" y="2244669"/>
                </a:lnTo>
                <a:lnTo>
                  <a:pt x="1081948" y="2241621"/>
                </a:lnTo>
                <a:close/>
              </a:path>
              <a:path w="1082040" h="2246629">
                <a:moveTo>
                  <a:pt x="1081948" y="2241621"/>
                </a:moveTo>
                <a:lnTo>
                  <a:pt x="1081948" y="0"/>
                </a:lnTo>
                <a:lnTo>
                  <a:pt x="1075852" y="0"/>
                </a:lnTo>
                <a:lnTo>
                  <a:pt x="1075852" y="2237049"/>
                </a:lnTo>
                <a:lnTo>
                  <a:pt x="1077376" y="2237049"/>
                </a:lnTo>
                <a:lnTo>
                  <a:pt x="1077376" y="2241621"/>
                </a:lnTo>
                <a:lnTo>
                  <a:pt x="1081948" y="2241621"/>
                </a:lnTo>
                <a:close/>
              </a:path>
              <a:path w="1082040" h="2246629">
                <a:moveTo>
                  <a:pt x="1077376" y="2237049"/>
                </a:moveTo>
                <a:lnTo>
                  <a:pt x="1075852" y="2237049"/>
                </a:lnTo>
                <a:lnTo>
                  <a:pt x="1075852" y="2238192"/>
                </a:lnTo>
                <a:lnTo>
                  <a:pt x="1077376" y="2237049"/>
                </a:lnTo>
                <a:close/>
              </a:path>
              <a:path w="1082040" h="2246629">
                <a:moveTo>
                  <a:pt x="1077376" y="2241621"/>
                </a:moveTo>
                <a:lnTo>
                  <a:pt x="1077376" y="2237049"/>
                </a:lnTo>
                <a:lnTo>
                  <a:pt x="1075852" y="2238192"/>
                </a:lnTo>
                <a:lnTo>
                  <a:pt x="1075852" y="2241621"/>
                </a:lnTo>
                <a:lnTo>
                  <a:pt x="1077376" y="2241621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8" name="object 278"/>
          <p:cNvSpPr/>
          <p:nvPr/>
        </p:nvSpPr>
        <p:spPr>
          <a:xfrm>
            <a:off x="6761582" y="3780952"/>
            <a:ext cx="1010775" cy="2114364"/>
          </a:xfrm>
          <a:custGeom>
            <a:avLst/>
            <a:gdLst/>
            <a:ahLst/>
            <a:cxnLst/>
            <a:rect l="l" t="t" r="r" b="b"/>
            <a:pathLst>
              <a:path w="1071879" h="2242185">
                <a:moveTo>
                  <a:pt x="1071282" y="0"/>
                </a:moveTo>
                <a:lnTo>
                  <a:pt x="0" y="0"/>
                </a:lnTo>
                <a:lnTo>
                  <a:pt x="0" y="2241621"/>
                </a:lnTo>
                <a:lnTo>
                  <a:pt x="1071282" y="2241621"/>
                </a:lnTo>
                <a:lnTo>
                  <a:pt x="107128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9" name="object 279"/>
          <p:cNvSpPr/>
          <p:nvPr/>
        </p:nvSpPr>
        <p:spPr>
          <a:xfrm>
            <a:off x="6757271" y="3780952"/>
            <a:ext cx="1020356" cy="2118556"/>
          </a:xfrm>
          <a:custGeom>
            <a:avLst/>
            <a:gdLst/>
            <a:ahLst/>
            <a:cxnLst/>
            <a:rect l="l" t="t" r="r" b="b"/>
            <a:pathLst>
              <a:path w="1082040" h="2246629">
                <a:moveTo>
                  <a:pt x="9144" y="2237049"/>
                </a:moveTo>
                <a:lnTo>
                  <a:pt x="9144" y="0"/>
                </a:lnTo>
                <a:lnTo>
                  <a:pt x="0" y="0"/>
                </a:lnTo>
                <a:lnTo>
                  <a:pt x="0" y="2241621"/>
                </a:lnTo>
                <a:lnTo>
                  <a:pt x="1524" y="2244669"/>
                </a:lnTo>
                <a:lnTo>
                  <a:pt x="4572" y="2246193"/>
                </a:lnTo>
                <a:lnTo>
                  <a:pt x="4572" y="2237049"/>
                </a:lnTo>
                <a:lnTo>
                  <a:pt x="9144" y="2237049"/>
                </a:lnTo>
                <a:close/>
              </a:path>
              <a:path w="1082040" h="2246629">
                <a:moveTo>
                  <a:pt x="1077376" y="2237049"/>
                </a:moveTo>
                <a:lnTo>
                  <a:pt x="4572" y="2237049"/>
                </a:lnTo>
                <a:lnTo>
                  <a:pt x="9144" y="2241621"/>
                </a:lnTo>
                <a:lnTo>
                  <a:pt x="9144" y="2246193"/>
                </a:lnTo>
                <a:lnTo>
                  <a:pt x="1071280" y="2246193"/>
                </a:lnTo>
                <a:lnTo>
                  <a:pt x="1071280" y="2241621"/>
                </a:lnTo>
                <a:lnTo>
                  <a:pt x="1077376" y="2237049"/>
                </a:lnTo>
                <a:close/>
              </a:path>
              <a:path w="1082040" h="2246629">
                <a:moveTo>
                  <a:pt x="9144" y="2246193"/>
                </a:moveTo>
                <a:lnTo>
                  <a:pt x="9144" y="2241621"/>
                </a:lnTo>
                <a:lnTo>
                  <a:pt x="4572" y="2237049"/>
                </a:lnTo>
                <a:lnTo>
                  <a:pt x="4572" y="2246193"/>
                </a:lnTo>
                <a:lnTo>
                  <a:pt x="9144" y="2246193"/>
                </a:lnTo>
                <a:close/>
              </a:path>
              <a:path w="1082040" h="2246629">
                <a:moveTo>
                  <a:pt x="1081948" y="2241621"/>
                </a:moveTo>
                <a:lnTo>
                  <a:pt x="1081948" y="0"/>
                </a:lnTo>
                <a:lnTo>
                  <a:pt x="1071280" y="0"/>
                </a:lnTo>
                <a:lnTo>
                  <a:pt x="1071280" y="2237049"/>
                </a:lnTo>
                <a:lnTo>
                  <a:pt x="1077376" y="2237049"/>
                </a:lnTo>
                <a:lnTo>
                  <a:pt x="1077376" y="2246193"/>
                </a:lnTo>
                <a:lnTo>
                  <a:pt x="1080424" y="2244669"/>
                </a:lnTo>
                <a:lnTo>
                  <a:pt x="1081948" y="2241621"/>
                </a:lnTo>
                <a:close/>
              </a:path>
              <a:path w="1082040" h="2246629">
                <a:moveTo>
                  <a:pt x="1077376" y="2246193"/>
                </a:moveTo>
                <a:lnTo>
                  <a:pt x="1077376" y="2237049"/>
                </a:lnTo>
                <a:lnTo>
                  <a:pt x="1071280" y="2241621"/>
                </a:lnTo>
                <a:lnTo>
                  <a:pt x="1071280" y="2246193"/>
                </a:lnTo>
                <a:lnTo>
                  <a:pt x="1077376" y="2246193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0" name="object 280"/>
          <p:cNvSpPr/>
          <p:nvPr/>
        </p:nvSpPr>
        <p:spPr>
          <a:xfrm>
            <a:off x="6829114" y="4614409"/>
            <a:ext cx="876571" cy="6064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1" name="object 281"/>
          <p:cNvSpPr/>
          <p:nvPr/>
        </p:nvSpPr>
        <p:spPr>
          <a:xfrm>
            <a:off x="6824802" y="4610113"/>
            <a:ext cx="885194" cy="61071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2" name="object 282"/>
          <p:cNvSpPr/>
          <p:nvPr/>
        </p:nvSpPr>
        <p:spPr>
          <a:xfrm>
            <a:off x="6824802" y="4610113"/>
            <a:ext cx="885626" cy="615567"/>
          </a:xfrm>
          <a:custGeom>
            <a:avLst/>
            <a:gdLst/>
            <a:ahLst/>
            <a:cxnLst/>
            <a:rect l="l" t="t" r="r" b="b"/>
            <a:pathLst>
              <a:path w="939165" h="652779">
                <a:moveTo>
                  <a:pt x="938707" y="647639"/>
                </a:moveTo>
                <a:lnTo>
                  <a:pt x="938707" y="4556"/>
                </a:lnTo>
                <a:lnTo>
                  <a:pt x="937183" y="1508"/>
                </a:lnTo>
                <a:lnTo>
                  <a:pt x="934135" y="0"/>
                </a:lnTo>
                <a:lnTo>
                  <a:pt x="4572" y="0"/>
                </a:lnTo>
                <a:lnTo>
                  <a:pt x="1524" y="1508"/>
                </a:lnTo>
                <a:lnTo>
                  <a:pt x="0" y="4556"/>
                </a:lnTo>
                <a:lnTo>
                  <a:pt x="0" y="647639"/>
                </a:lnTo>
                <a:lnTo>
                  <a:pt x="1524" y="650687"/>
                </a:lnTo>
                <a:lnTo>
                  <a:pt x="4572" y="652211"/>
                </a:lnTo>
                <a:lnTo>
                  <a:pt x="4572" y="9128"/>
                </a:lnTo>
                <a:lnTo>
                  <a:pt x="9144" y="4556"/>
                </a:lnTo>
                <a:lnTo>
                  <a:pt x="9144" y="9128"/>
                </a:lnTo>
                <a:lnTo>
                  <a:pt x="929563" y="9128"/>
                </a:lnTo>
                <a:lnTo>
                  <a:pt x="929563" y="4556"/>
                </a:lnTo>
                <a:lnTo>
                  <a:pt x="934135" y="9128"/>
                </a:lnTo>
                <a:lnTo>
                  <a:pt x="934135" y="652211"/>
                </a:lnTo>
                <a:lnTo>
                  <a:pt x="937183" y="650687"/>
                </a:lnTo>
                <a:lnTo>
                  <a:pt x="938707" y="647639"/>
                </a:lnTo>
                <a:close/>
              </a:path>
              <a:path w="939165" h="652779">
                <a:moveTo>
                  <a:pt x="9144" y="9128"/>
                </a:moveTo>
                <a:lnTo>
                  <a:pt x="9144" y="4556"/>
                </a:lnTo>
                <a:lnTo>
                  <a:pt x="4572" y="9128"/>
                </a:lnTo>
                <a:lnTo>
                  <a:pt x="9144" y="9128"/>
                </a:lnTo>
                <a:close/>
              </a:path>
              <a:path w="939165" h="652779">
                <a:moveTo>
                  <a:pt x="9144" y="643067"/>
                </a:moveTo>
                <a:lnTo>
                  <a:pt x="9144" y="9128"/>
                </a:lnTo>
                <a:lnTo>
                  <a:pt x="4572" y="9128"/>
                </a:lnTo>
                <a:lnTo>
                  <a:pt x="4572" y="643067"/>
                </a:lnTo>
                <a:lnTo>
                  <a:pt x="9144" y="643067"/>
                </a:lnTo>
                <a:close/>
              </a:path>
              <a:path w="939165" h="652779">
                <a:moveTo>
                  <a:pt x="934135" y="643067"/>
                </a:moveTo>
                <a:lnTo>
                  <a:pt x="4572" y="643067"/>
                </a:lnTo>
                <a:lnTo>
                  <a:pt x="9144" y="647639"/>
                </a:lnTo>
                <a:lnTo>
                  <a:pt x="9144" y="652211"/>
                </a:lnTo>
                <a:lnTo>
                  <a:pt x="929563" y="652211"/>
                </a:lnTo>
                <a:lnTo>
                  <a:pt x="929563" y="647639"/>
                </a:lnTo>
                <a:lnTo>
                  <a:pt x="934135" y="643067"/>
                </a:lnTo>
                <a:close/>
              </a:path>
              <a:path w="939165" h="652779">
                <a:moveTo>
                  <a:pt x="9144" y="652211"/>
                </a:moveTo>
                <a:lnTo>
                  <a:pt x="9144" y="647639"/>
                </a:lnTo>
                <a:lnTo>
                  <a:pt x="4572" y="643067"/>
                </a:lnTo>
                <a:lnTo>
                  <a:pt x="4572" y="652211"/>
                </a:lnTo>
                <a:lnTo>
                  <a:pt x="9144" y="652211"/>
                </a:lnTo>
                <a:close/>
              </a:path>
              <a:path w="939165" h="652779">
                <a:moveTo>
                  <a:pt x="934135" y="9128"/>
                </a:moveTo>
                <a:lnTo>
                  <a:pt x="929563" y="4556"/>
                </a:lnTo>
                <a:lnTo>
                  <a:pt x="929563" y="9128"/>
                </a:lnTo>
                <a:lnTo>
                  <a:pt x="934135" y="9128"/>
                </a:lnTo>
                <a:close/>
              </a:path>
              <a:path w="939165" h="652779">
                <a:moveTo>
                  <a:pt x="934135" y="643067"/>
                </a:moveTo>
                <a:lnTo>
                  <a:pt x="934135" y="9128"/>
                </a:lnTo>
                <a:lnTo>
                  <a:pt x="929563" y="9128"/>
                </a:lnTo>
                <a:lnTo>
                  <a:pt x="929563" y="643067"/>
                </a:lnTo>
                <a:lnTo>
                  <a:pt x="934135" y="643067"/>
                </a:lnTo>
                <a:close/>
              </a:path>
              <a:path w="939165" h="652779">
                <a:moveTo>
                  <a:pt x="934135" y="652211"/>
                </a:moveTo>
                <a:lnTo>
                  <a:pt x="934135" y="643067"/>
                </a:lnTo>
                <a:lnTo>
                  <a:pt x="929563" y="647639"/>
                </a:lnTo>
                <a:lnTo>
                  <a:pt x="929563" y="652211"/>
                </a:lnTo>
                <a:lnTo>
                  <a:pt x="934135" y="652211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3" name="object 283"/>
          <p:cNvSpPr txBox="1"/>
          <p:nvPr/>
        </p:nvSpPr>
        <p:spPr>
          <a:xfrm>
            <a:off x="6903364" y="4793564"/>
            <a:ext cx="728740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7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20">
              <a:latin typeface="Arial"/>
              <a:cs typeface="Arial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6721343" y="3780952"/>
            <a:ext cx="50299" cy="23353"/>
          </a:xfrm>
          <a:custGeom>
            <a:avLst/>
            <a:gdLst/>
            <a:ahLst/>
            <a:cxnLst/>
            <a:rect l="l" t="t" r="r" b="b"/>
            <a:pathLst>
              <a:path w="53340" h="24764">
                <a:moveTo>
                  <a:pt x="53008" y="0"/>
                </a:moveTo>
                <a:lnTo>
                  <a:pt x="17272" y="0"/>
                </a:lnTo>
                <a:lnTo>
                  <a:pt x="0" y="24384"/>
                </a:lnTo>
                <a:lnTo>
                  <a:pt x="53008" y="0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5" name="object 285"/>
          <p:cNvSpPr/>
          <p:nvPr/>
        </p:nvSpPr>
        <p:spPr>
          <a:xfrm>
            <a:off x="6817630" y="3780951"/>
            <a:ext cx="876557" cy="27160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6" name="object 286"/>
          <p:cNvSpPr/>
          <p:nvPr/>
        </p:nvSpPr>
        <p:spPr>
          <a:xfrm>
            <a:off x="6813319" y="3780764"/>
            <a:ext cx="885180" cy="27753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7" name="object 287"/>
          <p:cNvSpPr/>
          <p:nvPr/>
        </p:nvSpPr>
        <p:spPr>
          <a:xfrm>
            <a:off x="6813319" y="3780952"/>
            <a:ext cx="885626" cy="277843"/>
          </a:xfrm>
          <a:custGeom>
            <a:avLst/>
            <a:gdLst/>
            <a:ahLst/>
            <a:cxnLst/>
            <a:rect l="l" t="t" r="r" b="b"/>
            <a:pathLst>
              <a:path w="939165" h="294639">
                <a:moveTo>
                  <a:pt x="10668" y="283448"/>
                </a:moveTo>
                <a:lnTo>
                  <a:pt x="10668" y="0"/>
                </a:lnTo>
                <a:lnTo>
                  <a:pt x="0" y="0"/>
                </a:lnTo>
                <a:lnTo>
                  <a:pt x="0" y="288020"/>
                </a:lnTo>
                <a:lnTo>
                  <a:pt x="1524" y="292592"/>
                </a:lnTo>
                <a:lnTo>
                  <a:pt x="4572" y="294116"/>
                </a:lnTo>
                <a:lnTo>
                  <a:pt x="4572" y="283448"/>
                </a:lnTo>
                <a:lnTo>
                  <a:pt x="10668" y="283448"/>
                </a:lnTo>
                <a:close/>
              </a:path>
              <a:path w="939165" h="294639">
                <a:moveTo>
                  <a:pt x="934120" y="283448"/>
                </a:moveTo>
                <a:lnTo>
                  <a:pt x="4572" y="283448"/>
                </a:lnTo>
                <a:lnTo>
                  <a:pt x="10668" y="288020"/>
                </a:lnTo>
                <a:lnTo>
                  <a:pt x="10668" y="294116"/>
                </a:lnTo>
                <a:lnTo>
                  <a:pt x="929548" y="294116"/>
                </a:lnTo>
                <a:lnTo>
                  <a:pt x="929548" y="288020"/>
                </a:lnTo>
                <a:lnTo>
                  <a:pt x="934120" y="283448"/>
                </a:lnTo>
                <a:close/>
              </a:path>
              <a:path w="939165" h="294639">
                <a:moveTo>
                  <a:pt x="10668" y="294116"/>
                </a:moveTo>
                <a:lnTo>
                  <a:pt x="10668" y="288020"/>
                </a:lnTo>
                <a:lnTo>
                  <a:pt x="4572" y="283448"/>
                </a:lnTo>
                <a:lnTo>
                  <a:pt x="4572" y="294116"/>
                </a:lnTo>
                <a:lnTo>
                  <a:pt x="10668" y="294116"/>
                </a:lnTo>
                <a:close/>
              </a:path>
              <a:path w="939165" h="294639">
                <a:moveTo>
                  <a:pt x="938692" y="288020"/>
                </a:moveTo>
                <a:lnTo>
                  <a:pt x="938692" y="0"/>
                </a:lnTo>
                <a:lnTo>
                  <a:pt x="929548" y="0"/>
                </a:lnTo>
                <a:lnTo>
                  <a:pt x="929548" y="283448"/>
                </a:lnTo>
                <a:lnTo>
                  <a:pt x="934120" y="283448"/>
                </a:lnTo>
                <a:lnTo>
                  <a:pt x="934120" y="294116"/>
                </a:lnTo>
                <a:lnTo>
                  <a:pt x="937168" y="292592"/>
                </a:lnTo>
                <a:lnTo>
                  <a:pt x="938692" y="288020"/>
                </a:lnTo>
                <a:close/>
              </a:path>
              <a:path w="939165" h="294639">
                <a:moveTo>
                  <a:pt x="934120" y="294116"/>
                </a:moveTo>
                <a:lnTo>
                  <a:pt x="934120" y="283448"/>
                </a:lnTo>
                <a:lnTo>
                  <a:pt x="929548" y="288020"/>
                </a:lnTo>
                <a:lnTo>
                  <a:pt x="929548" y="294116"/>
                </a:lnTo>
                <a:lnTo>
                  <a:pt x="934120" y="294116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8" name="object 288"/>
          <p:cNvSpPr/>
          <p:nvPr/>
        </p:nvSpPr>
        <p:spPr>
          <a:xfrm>
            <a:off x="7569181" y="5355866"/>
            <a:ext cx="1428" cy="27142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9" name="object 289"/>
          <p:cNvSpPr/>
          <p:nvPr/>
        </p:nvSpPr>
        <p:spPr>
          <a:xfrm>
            <a:off x="7027421" y="5288362"/>
            <a:ext cx="547500" cy="40380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90" name="object 290"/>
          <p:cNvSpPr/>
          <p:nvPr/>
        </p:nvSpPr>
        <p:spPr>
          <a:xfrm>
            <a:off x="7027422" y="5552778"/>
            <a:ext cx="547902" cy="71856"/>
          </a:xfrm>
          <a:custGeom>
            <a:avLst/>
            <a:gdLst/>
            <a:ahLst/>
            <a:cxnLst/>
            <a:rect l="l" t="t" r="r" b="b"/>
            <a:pathLst>
              <a:path w="581025" h="76200">
                <a:moveTo>
                  <a:pt x="580598" y="76184"/>
                </a:moveTo>
                <a:lnTo>
                  <a:pt x="580598" y="71612"/>
                </a:lnTo>
                <a:lnTo>
                  <a:pt x="579074" y="67056"/>
                </a:lnTo>
                <a:lnTo>
                  <a:pt x="576026" y="62484"/>
                </a:lnTo>
                <a:lnTo>
                  <a:pt x="574502" y="59436"/>
                </a:lnTo>
                <a:lnTo>
                  <a:pt x="572978" y="59436"/>
                </a:lnTo>
                <a:lnTo>
                  <a:pt x="569930" y="54864"/>
                </a:lnTo>
                <a:lnTo>
                  <a:pt x="565358" y="51816"/>
                </a:lnTo>
                <a:lnTo>
                  <a:pt x="560786" y="47244"/>
                </a:lnTo>
                <a:lnTo>
                  <a:pt x="556214" y="44196"/>
                </a:lnTo>
                <a:lnTo>
                  <a:pt x="550118" y="41148"/>
                </a:lnTo>
                <a:lnTo>
                  <a:pt x="542498" y="38100"/>
                </a:lnTo>
                <a:lnTo>
                  <a:pt x="528782" y="32004"/>
                </a:lnTo>
                <a:lnTo>
                  <a:pt x="451073" y="12192"/>
                </a:lnTo>
                <a:lnTo>
                  <a:pt x="402305" y="6096"/>
                </a:lnTo>
                <a:lnTo>
                  <a:pt x="320009" y="0"/>
                </a:lnTo>
                <a:lnTo>
                  <a:pt x="260588" y="0"/>
                </a:lnTo>
                <a:lnTo>
                  <a:pt x="204200" y="3048"/>
                </a:lnTo>
                <a:lnTo>
                  <a:pt x="129540" y="12192"/>
                </a:lnTo>
                <a:lnTo>
                  <a:pt x="86868" y="21336"/>
                </a:lnTo>
                <a:lnTo>
                  <a:pt x="36576" y="38100"/>
                </a:lnTo>
                <a:lnTo>
                  <a:pt x="18288" y="48768"/>
                </a:lnTo>
                <a:lnTo>
                  <a:pt x="13716" y="51816"/>
                </a:lnTo>
                <a:lnTo>
                  <a:pt x="6096" y="59436"/>
                </a:lnTo>
                <a:lnTo>
                  <a:pt x="3048" y="64008"/>
                </a:lnTo>
                <a:lnTo>
                  <a:pt x="1524" y="67056"/>
                </a:lnTo>
                <a:lnTo>
                  <a:pt x="0" y="71612"/>
                </a:lnTo>
                <a:lnTo>
                  <a:pt x="0" y="76184"/>
                </a:lnTo>
                <a:lnTo>
                  <a:pt x="9144" y="76184"/>
                </a:lnTo>
                <a:lnTo>
                  <a:pt x="9144" y="74660"/>
                </a:lnTo>
                <a:lnTo>
                  <a:pt x="10668" y="70104"/>
                </a:lnTo>
                <a:lnTo>
                  <a:pt x="10668" y="71612"/>
                </a:lnTo>
                <a:lnTo>
                  <a:pt x="13716" y="65532"/>
                </a:lnTo>
                <a:lnTo>
                  <a:pt x="19812" y="59436"/>
                </a:lnTo>
                <a:lnTo>
                  <a:pt x="54864" y="41148"/>
                </a:lnTo>
                <a:lnTo>
                  <a:pt x="109728" y="25908"/>
                </a:lnTo>
                <a:lnTo>
                  <a:pt x="179816" y="15240"/>
                </a:lnTo>
                <a:lnTo>
                  <a:pt x="205724" y="13716"/>
                </a:lnTo>
                <a:lnTo>
                  <a:pt x="233156" y="10668"/>
                </a:lnTo>
                <a:lnTo>
                  <a:pt x="260588" y="10668"/>
                </a:lnTo>
                <a:lnTo>
                  <a:pt x="289529" y="9144"/>
                </a:lnTo>
                <a:lnTo>
                  <a:pt x="320009" y="10668"/>
                </a:lnTo>
                <a:lnTo>
                  <a:pt x="347441" y="10668"/>
                </a:lnTo>
                <a:lnTo>
                  <a:pt x="374873" y="13716"/>
                </a:lnTo>
                <a:lnTo>
                  <a:pt x="400781" y="15240"/>
                </a:lnTo>
                <a:lnTo>
                  <a:pt x="449549" y="21336"/>
                </a:lnTo>
                <a:lnTo>
                  <a:pt x="490697" y="30480"/>
                </a:lnTo>
                <a:lnTo>
                  <a:pt x="539450" y="47244"/>
                </a:lnTo>
                <a:lnTo>
                  <a:pt x="569930" y="71612"/>
                </a:lnTo>
                <a:lnTo>
                  <a:pt x="569930" y="70104"/>
                </a:lnTo>
                <a:lnTo>
                  <a:pt x="571454" y="74660"/>
                </a:lnTo>
                <a:lnTo>
                  <a:pt x="571454" y="76184"/>
                </a:lnTo>
                <a:lnTo>
                  <a:pt x="580598" y="76184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91" name="object 291"/>
          <p:cNvSpPr/>
          <p:nvPr/>
        </p:nvSpPr>
        <p:spPr>
          <a:xfrm>
            <a:off x="7027422" y="5284050"/>
            <a:ext cx="547902" cy="412574"/>
          </a:xfrm>
          <a:custGeom>
            <a:avLst/>
            <a:gdLst/>
            <a:ahLst/>
            <a:cxnLst/>
            <a:rect l="l" t="t" r="r" b="b"/>
            <a:pathLst>
              <a:path w="581025" h="437514">
                <a:moveTo>
                  <a:pt x="580598" y="365729"/>
                </a:moveTo>
                <a:lnTo>
                  <a:pt x="580598" y="70104"/>
                </a:lnTo>
                <a:lnTo>
                  <a:pt x="579074" y="67056"/>
                </a:lnTo>
                <a:lnTo>
                  <a:pt x="579074" y="65532"/>
                </a:lnTo>
                <a:lnTo>
                  <a:pt x="576026" y="62484"/>
                </a:lnTo>
                <a:lnTo>
                  <a:pt x="574502" y="57912"/>
                </a:lnTo>
                <a:lnTo>
                  <a:pt x="572978" y="57912"/>
                </a:lnTo>
                <a:lnTo>
                  <a:pt x="565358" y="50292"/>
                </a:lnTo>
                <a:lnTo>
                  <a:pt x="556214" y="44196"/>
                </a:lnTo>
                <a:lnTo>
                  <a:pt x="550118" y="41148"/>
                </a:lnTo>
                <a:lnTo>
                  <a:pt x="542498" y="36576"/>
                </a:lnTo>
                <a:lnTo>
                  <a:pt x="528782" y="32004"/>
                </a:lnTo>
                <a:lnTo>
                  <a:pt x="512018" y="25908"/>
                </a:lnTo>
                <a:lnTo>
                  <a:pt x="493745" y="21336"/>
                </a:lnTo>
                <a:lnTo>
                  <a:pt x="472409" y="15240"/>
                </a:lnTo>
                <a:lnTo>
                  <a:pt x="451073" y="12192"/>
                </a:lnTo>
                <a:lnTo>
                  <a:pt x="426689" y="7620"/>
                </a:lnTo>
                <a:lnTo>
                  <a:pt x="402305" y="4572"/>
                </a:lnTo>
                <a:lnTo>
                  <a:pt x="320009" y="0"/>
                </a:lnTo>
                <a:lnTo>
                  <a:pt x="260588" y="0"/>
                </a:lnTo>
                <a:lnTo>
                  <a:pt x="204200" y="3048"/>
                </a:lnTo>
                <a:lnTo>
                  <a:pt x="153908" y="7620"/>
                </a:lnTo>
                <a:lnTo>
                  <a:pt x="129540" y="12192"/>
                </a:lnTo>
                <a:lnTo>
                  <a:pt x="106680" y="15240"/>
                </a:lnTo>
                <a:lnTo>
                  <a:pt x="86868" y="21336"/>
                </a:lnTo>
                <a:lnTo>
                  <a:pt x="68580" y="25908"/>
                </a:lnTo>
                <a:lnTo>
                  <a:pt x="51816" y="32004"/>
                </a:lnTo>
                <a:lnTo>
                  <a:pt x="36576" y="38100"/>
                </a:lnTo>
                <a:lnTo>
                  <a:pt x="18288" y="47244"/>
                </a:lnTo>
                <a:lnTo>
                  <a:pt x="13716" y="50292"/>
                </a:lnTo>
                <a:lnTo>
                  <a:pt x="10668" y="54864"/>
                </a:lnTo>
                <a:lnTo>
                  <a:pt x="6096" y="57912"/>
                </a:lnTo>
                <a:lnTo>
                  <a:pt x="3048" y="62484"/>
                </a:lnTo>
                <a:lnTo>
                  <a:pt x="1524" y="65532"/>
                </a:lnTo>
                <a:lnTo>
                  <a:pt x="1524" y="67056"/>
                </a:lnTo>
                <a:lnTo>
                  <a:pt x="0" y="70104"/>
                </a:lnTo>
                <a:lnTo>
                  <a:pt x="0" y="365729"/>
                </a:lnTo>
                <a:lnTo>
                  <a:pt x="1524" y="370301"/>
                </a:lnTo>
                <a:lnTo>
                  <a:pt x="4572" y="374873"/>
                </a:lnTo>
                <a:lnTo>
                  <a:pt x="6096" y="379445"/>
                </a:lnTo>
                <a:lnTo>
                  <a:pt x="9144" y="381477"/>
                </a:lnTo>
                <a:lnTo>
                  <a:pt x="9144" y="73152"/>
                </a:lnTo>
                <a:lnTo>
                  <a:pt x="13716" y="64008"/>
                </a:lnTo>
                <a:lnTo>
                  <a:pt x="54864" y="39624"/>
                </a:lnTo>
                <a:lnTo>
                  <a:pt x="109728" y="25908"/>
                </a:lnTo>
                <a:lnTo>
                  <a:pt x="179816" y="15240"/>
                </a:lnTo>
                <a:lnTo>
                  <a:pt x="260588" y="9144"/>
                </a:lnTo>
                <a:lnTo>
                  <a:pt x="320009" y="9144"/>
                </a:lnTo>
                <a:lnTo>
                  <a:pt x="374873" y="12192"/>
                </a:lnTo>
                <a:lnTo>
                  <a:pt x="449549" y="21336"/>
                </a:lnTo>
                <a:lnTo>
                  <a:pt x="490697" y="30480"/>
                </a:lnTo>
                <a:lnTo>
                  <a:pt x="539450" y="45720"/>
                </a:lnTo>
                <a:lnTo>
                  <a:pt x="571454" y="73152"/>
                </a:lnTo>
                <a:lnTo>
                  <a:pt x="571454" y="380969"/>
                </a:lnTo>
                <a:lnTo>
                  <a:pt x="574502" y="377921"/>
                </a:lnTo>
                <a:lnTo>
                  <a:pt x="576026" y="374873"/>
                </a:lnTo>
                <a:lnTo>
                  <a:pt x="579074" y="370301"/>
                </a:lnTo>
                <a:lnTo>
                  <a:pt x="580598" y="365729"/>
                </a:lnTo>
                <a:close/>
              </a:path>
              <a:path w="581025" h="437514">
                <a:moveTo>
                  <a:pt x="571454" y="380969"/>
                </a:moveTo>
                <a:lnTo>
                  <a:pt x="571454" y="364205"/>
                </a:lnTo>
                <a:lnTo>
                  <a:pt x="566882" y="373349"/>
                </a:lnTo>
                <a:lnTo>
                  <a:pt x="566882" y="371825"/>
                </a:lnTo>
                <a:lnTo>
                  <a:pt x="563834" y="376397"/>
                </a:lnTo>
                <a:lnTo>
                  <a:pt x="559262" y="379445"/>
                </a:lnTo>
                <a:lnTo>
                  <a:pt x="556214" y="382493"/>
                </a:lnTo>
                <a:lnTo>
                  <a:pt x="551642" y="385541"/>
                </a:lnTo>
                <a:lnTo>
                  <a:pt x="539450" y="391637"/>
                </a:lnTo>
                <a:lnTo>
                  <a:pt x="525734" y="396209"/>
                </a:lnTo>
                <a:lnTo>
                  <a:pt x="508970" y="402305"/>
                </a:lnTo>
                <a:lnTo>
                  <a:pt x="470885" y="411449"/>
                </a:lnTo>
                <a:lnTo>
                  <a:pt x="400781" y="422117"/>
                </a:lnTo>
                <a:lnTo>
                  <a:pt x="320009" y="428213"/>
                </a:lnTo>
                <a:lnTo>
                  <a:pt x="260588" y="428213"/>
                </a:lnTo>
                <a:lnTo>
                  <a:pt x="205724" y="425165"/>
                </a:lnTo>
                <a:lnTo>
                  <a:pt x="153908" y="419069"/>
                </a:lnTo>
                <a:lnTo>
                  <a:pt x="109728" y="411449"/>
                </a:lnTo>
                <a:lnTo>
                  <a:pt x="71628" y="402305"/>
                </a:lnTo>
                <a:lnTo>
                  <a:pt x="54864" y="396209"/>
                </a:lnTo>
                <a:lnTo>
                  <a:pt x="41148" y="391637"/>
                </a:lnTo>
                <a:lnTo>
                  <a:pt x="28956" y="385541"/>
                </a:lnTo>
                <a:lnTo>
                  <a:pt x="19812" y="379445"/>
                </a:lnTo>
                <a:lnTo>
                  <a:pt x="13716" y="373349"/>
                </a:lnTo>
                <a:lnTo>
                  <a:pt x="9144" y="364205"/>
                </a:lnTo>
                <a:lnTo>
                  <a:pt x="9144" y="381477"/>
                </a:lnTo>
                <a:lnTo>
                  <a:pt x="10668" y="382493"/>
                </a:lnTo>
                <a:lnTo>
                  <a:pt x="15240" y="387065"/>
                </a:lnTo>
                <a:lnTo>
                  <a:pt x="24384" y="393161"/>
                </a:lnTo>
                <a:lnTo>
                  <a:pt x="68580" y="411449"/>
                </a:lnTo>
                <a:lnTo>
                  <a:pt x="129540" y="425165"/>
                </a:lnTo>
                <a:lnTo>
                  <a:pt x="178292" y="431261"/>
                </a:lnTo>
                <a:lnTo>
                  <a:pt x="233156" y="435833"/>
                </a:lnTo>
                <a:lnTo>
                  <a:pt x="260588" y="437357"/>
                </a:lnTo>
                <a:lnTo>
                  <a:pt x="320009" y="437357"/>
                </a:lnTo>
                <a:lnTo>
                  <a:pt x="374873" y="434309"/>
                </a:lnTo>
                <a:lnTo>
                  <a:pt x="451073" y="425165"/>
                </a:lnTo>
                <a:lnTo>
                  <a:pt x="493745" y="416021"/>
                </a:lnTo>
                <a:lnTo>
                  <a:pt x="544022" y="399257"/>
                </a:lnTo>
                <a:lnTo>
                  <a:pt x="566882" y="385541"/>
                </a:lnTo>
                <a:lnTo>
                  <a:pt x="571454" y="380969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92" name="object 292"/>
          <p:cNvSpPr txBox="1"/>
          <p:nvPr/>
        </p:nvSpPr>
        <p:spPr>
          <a:xfrm>
            <a:off x="7105974" y="5332437"/>
            <a:ext cx="391017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HD</a:t>
            </a:r>
            <a:r>
              <a:rPr sz="1320" b="1" spc="-226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20" b="1" spc="-25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320">
              <a:latin typeface="Arial"/>
              <a:cs typeface="Arial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6874845" y="4284491"/>
            <a:ext cx="412144" cy="6120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94" name="object 294"/>
          <p:cNvSpPr/>
          <p:nvPr/>
        </p:nvSpPr>
        <p:spPr>
          <a:xfrm>
            <a:off x="6824801" y="4071236"/>
            <a:ext cx="547304" cy="274461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95" name="object 295"/>
          <p:cNvSpPr/>
          <p:nvPr/>
        </p:nvSpPr>
        <p:spPr>
          <a:xfrm>
            <a:off x="6824802" y="4071236"/>
            <a:ext cx="547902" cy="279041"/>
          </a:xfrm>
          <a:custGeom>
            <a:avLst/>
            <a:gdLst/>
            <a:ahLst/>
            <a:cxnLst/>
            <a:rect l="l" t="t" r="r" b="b"/>
            <a:pathLst>
              <a:path w="581025" h="295910">
                <a:moveTo>
                  <a:pt x="580598" y="155432"/>
                </a:moveTo>
                <a:lnTo>
                  <a:pt x="580598" y="140192"/>
                </a:lnTo>
                <a:lnTo>
                  <a:pt x="579074" y="131048"/>
                </a:lnTo>
                <a:lnTo>
                  <a:pt x="577550" y="123428"/>
                </a:lnTo>
                <a:lnTo>
                  <a:pt x="574502" y="117332"/>
                </a:lnTo>
                <a:lnTo>
                  <a:pt x="571454" y="109712"/>
                </a:lnTo>
                <a:lnTo>
                  <a:pt x="566882" y="102092"/>
                </a:lnTo>
                <a:lnTo>
                  <a:pt x="562310" y="95996"/>
                </a:lnTo>
                <a:lnTo>
                  <a:pt x="557738" y="88376"/>
                </a:lnTo>
                <a:lnTo>
                  <a:pt x="513542" y="51800"/>
                </a:lnTo>
                <a:lnTo>
                  <a:pt x="452597" y="24368"/>
                </a:lnTo>
                <a:lnTo>
                  <a:pt x="402305" y="10652"/>
                </a:lnTo>
                <a:lnTo>
                  <a:pt x="348980" y="3032"/>
                </a:lnTo>
                <a:lnTo>
                  <a:pt x="320024" y="0"/>
                </a:lnTo>
                <a:lnTo>
                  <a:pt x="260588" y="0"/>
                </a:lnTo>
                <a:lnTo>
                  <a:pt x="233156" y="3032"/>
                </a:lnTo>
                <a:lnTo>
                  <a:pt x="204200" y="6080"/>
                </a:lnTo>
                <a:lnTo>
                  <a:pt x="152384" y="16748"/>
                </a:lnTo>
                <a:lnTo>
                  <a:pt x="106680" y="33512"/>
                </a:lnTo>
                <a:lnTo>
                  <a:pt x="67056" y="53324"/>
                </a:lnTo>
                <a:lnTo>
                  <a:pt x="36576" y="76184"/>
                </a:lnTo>
                <a:lnTo>
                  <a:pt x="28956" y="82280"/>
                </a:lnTo>
                <a:lnTo>
                  <a:pt x="24384" y="88376"/>
                </a:lnTo>
                <a:lnTo>
                  <a:pt x="18288" y="95996"/>
                </a:lnTo>
                <a:lnTo>
                  <a:pt x="13716" y="102092"/>
                </a:lnTo>
                <a:lnTo>
                  <a:pt x="9144" y="109712"/>
                </a:lnTo>
                <a:lnTo>
                  <a:pt x="3048" y="124952"/>
                </a:lnTo>
                <a:lnTo>
                  <a:pt x="0" y="140192"/>
                </a:lnTo>
                <a:lnTo>
                  <a:pt x="0" y="155432"/>
                </a:lnTo>
                <a:lnTo>
                  <a:pt x="1524" y="163052"/>
                </a:lnTo>
                <a:lnTo>
                  <a:pt x="4572" y="170672"/>
                </a:lnTo>
                <a:lnTo>
                  <a:pt x="6096" y="178292"/>
                </a:lnTo>
                <a:lnTo>
                  <a:pt x="9144" y="185912"/>
                </a:lnTo>
                <a:lnTo>
                  <a:pt x="9144" y="147812"/>
                </a:lnTo>
                <a:lnTo>
                  <a:pt x="10668" y="140192"/>
                </a:lnTo>
                <a:lnTo>
                  <a:pt x="10668" y="134096"/>
                </a:lnTo>
                <a:lnTo>
                  <a:pt x="12192" y="126476"/>
                </a:lnTo>
                <a:lnTo>
                  <a:pt x="18288" y="114284"/>
                </a:lnTo>
                <a:lnTo>
                  <a:pt x="21336" y="106664"/>
                </a:lnTo>
                <a:lnTo>
                  <a:pt x="56388" y="71612"/>
                </a:lnTo>
                <a:lnTo>
                  <a:pt x="91440" y="50276"/>
                </a:lnTo>
                <a:lnTo>
                  <a:pt x="132588" y="33512"/>
                </a:lnTo>
                <a:lnTo>
                  <a:pt x="181340" y="19796"/>
                </a:lnTo>
                <a:lnTo>
                  <a:pt x="233156" y="12176"/>
                </a:lnTo>
                <a:lnTo>
                  <a:pt x="291068" y="9128"/>
                </a:lnTo>
                <a:lnTo>
                  <a:pt x="320024" y="10652"/>
                </a:lnTo>
                <a:lnTo>
                  <a:pt x="374873" y="15224"/>
                </a:lnTo>
                <a:lnTo>
                  <a:pt x="425165" y="25892"/>
                </a:lnTo>
                <a:lnTo>
                  <a:pt x="470885" y="41132"/>
                </a:lnTo>
                <a:lnTo>
                  <a:pt x="508970" y="60944"/>
                </a:lnTo>
                <a:lnTo>
                  <a:pt x="539450" y="83804"/>
                </a:lnTo>
                <a:lnTo>
                  <a:pt x="545546" y="88376"/>
                </a:lnTo>
                <a:lnTo>
                  <a:pt x="554690" y="100568"/>
                </a:lnTo>
                <a:lnTo>
                  <a:pt x="559262" y="108188"/>
                </a:lnTo>
                <a:lnTo>
                  <a:pt x="563834" y="114284"/>
                </a:lnTo>
                <a:lnTo>
                  <a:pt x="566882" y="120380"/>
                </a:lnTo>
                <a:lnTo>
                  <a:pt x="568406" y="128000"/>
                </a:lnTo>
                <a:lnTo>
                  <a:pt x="571454" y="140192"/>
                </a:lnTo>
                <a:lnTo>
                  <a:pt x="571454" y="185912"/>
                </a:lnTo>
                <a:lnTo>
                  <a:pt x="577550" y="170672"/>
                </a:lnTo>
                <a:lnTo>
                  <a:pt x="580598" y="155432"/>
                </a:lnTo>
                <a:close/>
              </a:path>
              <a:path w="581025" h="295910">
                <a:moveTo>
                  <a:pt x="571454" y="185912"/>
                </a:moveTo>
                <a:lnTo>
                  <a:pt x="571454" y="153908"/>
                </a:lnTo>
                <a:lnTo>
                  <a:pt x="569930" y="161528"/>
                </a:lnTo>
                <a:lnTo>
                  <a:pt x="568406" y="167624"/>
                </a:lnTo>
                <a:lnTo>
                  <a:pt x="537926" y="211820"/>
                </a:lnTo>
                <a:lnTo>
                  <a:pt x="490697" y="243809"/>
                </a:lnTo>
                <a:lnTo>
                  <a:pt x="448025" y="262097"/>
                </a:lnTo>
                <a:lnTo>
                  <a:pt x="400781" y="274289"/>
                </a:lnTo>
                <a:lnTo>
                  <a:pt x="347456" y="283433"/>
                </a:lnTo>
                <a:lnTo>
                  <a:pt x="320024" y="284957"/>
                </a:lnTo>
                <a:lnTo>
                  <a:pt x="260588" y="284877"/>
                </a:lnTo>
                <a:lnTo>
                  <a:pt x="205724" y="278861"/>
                </a:lnTo>
                <a:lnTo>
                  <a:pt x="155432" y="268193"/>
                </a:lnTo>
                <a:lnTo>
                  <a:pt x="111252" y="252953"/>
                </a:lnTo>
                <a:lnTo>
                  <a:pt x="73152" y="234665"/>
                </a:lnTo>
                <a:lnTo>
                  <a:pt x="30480" y="199628"/>
                </a:lnTo>
                <a:lnTo>
                  <a:pt x="15240" y="173720"/>
                </a:lnTo>
                <a:lnTo>
                  <a:pt x="12192" y="167624"/>
                </a:lnTo>
                <a:lnTo>
                  <a:pt x="10668" y="161528"/>
                </a:lnTo>
                <a:lnTo>
                  <a:pt x="10668" y="153908"/>
                </a:lnTo>
                <a:lnTo>
                  <a:pt x="9144" y="147812"/>
                </a:lnTo>
                <a:lnTo>
                  <a:pt x="9144" y="185912"/>
                </a:lnTo>
                <a:lnTo>
                  <a:pt x="13716" y="192008"/>
                </a:lnTo>
                <a:lnTo>
                  <a:pt x="18288" y="199628"/>
                </a:lnTo>
                <a:lnTo>
                  <a:pt x="24384" y="205724"/>
                </a:lnTo>
                <a:lnTo>
                  <a:pt x="30480" y="213344"/>
                </a:lnTo>
                <a:lnTo>
                  <a:pt x="36576" y="219425"/>
                </a:lnTo>
                <a:lnTo>
                  <a:pt x="68580" y="242285"/>
                </a:lnTo>
                <a:lnTo>
                  <a:pt x="106680" y="262097"/>
                </a:lnTo>
                <a:lnTo>
                  <a:pt x="178292" y="283433"/>
                </a:lnTo>
                <a:lnTo>
                  <a:pt x="233156" y="292577"/>
                </a:lnTo>
                <a:lnTo>
                  <a:pt x="291068" y="295625"/>
                </a:lnTo>
                <a:lnTo>
                  <a:pt x="348980" y="292577"/>
                </a:lnTo>
                <a:lnTo>
                  <a:pt x="402305" y="283433"/>
                </a:lnTo>
                <a:lnTo>
                  <a:pt x="452597" y="269717"/>
                </a:lnTo>
                <a:lnTo>
                  <a:pt x="495269" y="252953"/>
                </a:lnTo>
                <a:lnTo>
                  <a:pt x="530306" y="231617"/>
                </a:lnTo>
                <a:lnTo>
                  <a:pt x="562310" y="199628"/>
                </a:lnTo>
                <a:lnTo>
                  <a:pt x="568406" y="192008"/>
                </a:lnTo>
                <a:lnTo>
                  <a:pt x="571454" y="185912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96" name="object 296"/>
          <p:cNvSpPr txBox="1"/>
          <p:nvPr/>
        </p:nvSpPr>
        <p:spPr>
          <a:xfrm>
            <a:off x="6996765" y="4125359"/>
            <a:ext cx="202394" cy="142770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849" spc="4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49" spc="-6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49" spc="-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849">
              <a:latin typeface="Arial"/>
              <a:cs typeface="Arial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7162497" y="4273855"/>
            <a:ext cx="547500" cy="273024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98" name="object 298"/>
          <p:cNvSpPr/>
          <p:nvPr/>
        </p:nvSpPr>
        <p:spPr>
          <a:xfrm>
            <a:off x="7162497" y="4273855"/>
            <a:ext cx="547902" cy="277843"/>
          </a:xfrm>
          <a:custGeom>
            <a:avLst/>
            <a:gdLst/>
            <a:ahLst/>
            <a:cxnLst/>
            <a:rect l="l" t="t" r="r" b="b"/>
            <a:pathLst>
              <a:path w="581025" h="294639">
                <a:moveTo>
                  <a:pt x="580598" y="153893"/>
                </a:moveTo>
                <a:lnTo>
                  <a:pt x="580598" y="146273"/>
                </a:lnTo>
                <a:lnTo>
                  <a:pt x="579074" y="138668"/>
                </a:lnTo>
                <a:lnTo>
                  <a:pt x="579074" y="131048"/>
                </a:lnTo>
                <a:lnTo>
                  <a:pt x="576026" y="123428"/>
                </a:lnTo>
                <a:lnTo>
                  <a:pt x="574502" y="115808"/>
                </a:lnTo>
                <a:lnTo>
                  <a:pt x="569930" y="108188"/>
                </a:lnTo>
                <a:lnTo>
                  <a:pt x="566882" y="102092"/>
                </a:lnTo>
                <a:lnTo>
                  <a:pt x="562310" y="94472"/>
                </a:lnTo>
                <a:lnTo>
                  <a:pt x="550118" y="82280"/>
                </a:lnTo>
                <a:lnTo>
                  <a:pt x="544022" y="74660"/>
                </a:lnTo>
                <a:lnTo>
                  <a:pt x="512018" y="51800"/>
                </a:lnTo>
                <a:lnTo>
                  <a:pt x="473933" y="31988"/>
                </a:lnTo>
                <a:lnTo>
                  <a:pt x="426689" y="16748"/>
                </a:lnTo>
                <a:lnTo>
                  <a:pt x="347456" y="1508"/>
                </a:lnTo>
                <a:lnTo>
                  <a:pt x="260588" y="0"/>
                </a:lnTo>
                <a:lnTo>
                  <a:pt x="231632" y="1508"/>
                </a:lnTo>
                <a:lnTo>
                  <a:pt x="176768" y="10652"/>
                </a:lnTo>
                <a:lnTo>
                  <a:pt x="128016" y="24368"/>
                </a:lnTo>
                <a:lnTo>
                  <a:pt x="85344" y="41132"/>
                </a:lnTo>
                <a:lnTo>
                  <a:pt x="50292" y="63992"/>
                </a:lnTo>
                <a:lnTo>
                  <a:pt x="35052" y="74660"/>
                </a:lnTo>
                <a:lnTo>
                  <a:pt x="28956" y="82280"/>
                </a:lnTo>
                <a:lnTo>
                  <a:pt x="16764" y="94472"/>
                </a:lnTo>
                <a:lnTo>
                  <a:pt x="12192" y="102092"/>
                </a:lnTo>
                <a:lnTo>
                  <a:pt x="9144" y="109712"/>
                </a:lnTo>
                <a:lnTo>
                  <a:pt x="6096" y="115808"/>
                </a:lnTo>
                <a:lnTo>
                  <a:pt x="3048" y="123428"/>
                </a:lnTo>
                <a:lnTo>
                  <a:pt x="0" y="138668"/>
                </a:lnTo>
                <a:lnTo>
                  <a:pt x="0" y="155417"/>
                </a:lnTo>
                <a:lnTo>
                  <a:pt x="3048" y="170657"/>
                </a:lnTo>
                <a:lnTo>
                  <a:pt x="6096" y="178277"/>
                </a:lnTo>
                <a:lnTo>
                  <a:pt x="9144" y="184373"/>
                </a:lnTo>
                <a:lnTo>
                  <a:pt x="9144" y="140192"/>
                </a:lnTo>
                <a:lnTo>
                  <a:pt x="10668" y="132572"/>
                </a:lnTo>
                <a:lnTo>
                  <a:pt x="35052" y="88376"/>
                </a:lnTo>
                <a:lnTo>
                  <a:pt x="71628" y="59420"/>
                </a:lnTo>
                <a:lnTo>
                  <a:pt x="109728" y="41132"/>
                </a:lnTo>
                <a:lnTo>
                  <a:pt x="155432" y="25892"/>
                </a:lnTo>
                <a:lnTo>
                  <a:pt x="205724" y="15224"/>
                </a:lnTo>
                <a:lnTo>
                  <a:pt x="260588" y="9128"/>
                </a:lnTo>
                <a:lnTo>
                  <a:pt x="318500" y="9128"/>
                </a:lnTo>
                <a:lnTo>
                  <a:pt x="374873" y="15224"/>
                </a:lnTo>
                <a:lnTo>
                  <a:pt x="425165" y="25892"/>
                </a:lnTo>
                <a:lnTo>
                  <a:pt x="469361" y="41132"/>
                </a:lnTo>
                <a:lnTo>
                  <a:pt x="507446" y="60944"/>
                </a:lnTo>
                <a:lnTo>
                  <a:pt x="550118" y="94472"/>
                </a:lnTo>
                <a:lnTo>
                  <a:pt x="562310" y="114284"/>
                </a:lnTo>
                <a:lnTo>
                  <a:pt x="568406" y="126476"/>
                </a:lnTo>
                <a:lnTo>
                  <a:pt x="569930" y="134096"/>
                </a:lnTo>
                <a:lnTo>
                  <a:pt x="569930" y="140192"/>
                </a:lnTo>
                <a:lnTo>
                  <a:pt x="571454" y="147797"/>
                </a:lnTo>
                <a:lnTo>
                  <a:pt x="571454" y="184373"/>
                </a:lnTo>
                <a:lnTo>
                  <a:pt x="574502" y="176753"/>
                </a:lnTo>
                <a:lnTo>
                  <a:pt x="576026" y="169133"/>
                </a:lnTo>
                <a:lnTo>
                  <a:pt x="579074" y="161513"/>
                </a:lnTo>
                <a:lnTo>
                  <a:pt x="580598" y="153893"/>
                </a:lnTo>
                <a:close/>
              </a:path>
              <a:path w="581025" h="294639">
                <a:moveTo>
                  <a:pt x="571454" y="184373"/>
                </a:moveTo>
                <a:lnTo>
                  <a:pt x="571454" y="147797"/>
                </a:lnTo>
                <a:lnTo>
                  <a:pt x="569930" y="153893"/>
                </a:lnTo>
                <a:lnTo>
                  <a:pt x="569930" y="161513"/>
                </a:lnTo>
                <a:lnTo>
                  <a:pt x="566882" y="167609"/>
                </a:lnTo>
                <a:lnTo>
                  <a:pt x="565358" y="173705"/>
                </a:lnTo>
                <a:lnTo>
                  <a:pt x="562310" y="181325"/>
                </a:lnTo>
                <a:lnTo>
                  <a:pt x="557738" y="187421"/>
                </a:lnTo>
                <a:lnTo>
                  <a:pt x="554690" y="193517"/>
                </a:lnTo>
                <a:lnTo>
                  <a:pt x="548594" y="199613"/>
                </a:lnTo>
                <a:lnTo>
                  <a:pt x="544022" y="205709"/>
                </a:lnTo>
                <a:lnTo>
                  <a:pt x="537926" y="211805"/>
                </a:lnTo>
                <a:lnTo>
                  <a:pt x="489173" y="243809"/>
                </a:lnTo>
                <a:lnTo>
                  <a:pt x="448025" y="260573"/>
                </a:lnTo>
                <a:lnTo>
                  <a:pt x="399257" y="274289"/>
                </a:lnTo>
                <a:lnTo>
                  <a:pt x="347456" y="281909"/>
                </a:lnTo>
                <a:lnTo>
                  <a:pt x="318500" y="284957"/>
                </a:lnTo>
                <a:lnTo>
                  <a:pt x="260588" y="284957"/>
                </a:lnTo>
                <a:lnTo>
                  <a:pt x="205724" y="278861"/>
                </a:lnTo>
                <a:lnTo>
                  <a:pt x="155432" y="268193"/>
                </a:lnTo>
                <a:lnTo>
                  <a:pt x="109728" y="252953"/>
                </a:lnTo>
                <a:lnTo>
                  <a:pt x="71628" y="233141"/>
                </a:lnTo>
                <a:lnTo>
                  <a:pt x="35052" y="205709"/>
                </a:lnTo>
                <a:lnTo>
                  <a:pt x="30480" y="199613"/>
                </a:lnTo>
                <a:lnTo>
                  <a:pt x="24384" y="193517"/>
                </a:lnTo>
                <a:lnTo>
                  <a:pt x="21336" y="187421"/>
                </a:lnTo>
                <a:lnTo>
                  <a:pt x="16764" y="179801"/>
                </a:lnTo>
                <a:lnTo>
                  <a:pt x="13716" y="173705"/>
                </a:lnTo>
                <a:lnTo>
                  <a:pt x="12192" y="167609"/>
                </a:lnTo>
                <a:lnTo>
                  <a:pt x="10668" y="159989"/>
                </a:lnTo>
                <a:lnTo>
                  <a:pt x="9144" y="153893"/>
                </a:lnTo>
                <a:lnTo>
                  <a:pt x="9144" y="184373"/>
                </a:lnTo>
                <a:lnTo>
                  <a:pt x="12192" y="191993"/>
                </a:lnTo>
                <a:lnTo>
                  <a:pt x="18288" y="199613"/>
                </a:lnTo>
                <a:lnTo>
                  <a:pt x="22860" y="205709"/>
                </a:lnTo>
                <a:lnTo>
                  <a:pt x="28956" y="211805"/>
                </a:lnTo>
                <a:lnTo>
                  <a:pt x="35052" y="219425"/>
                </a:lnTo>
                <a:lnTo>
                  <a:pt x="50292" y="230093"/>
                </a:lnTo>
                <a:lnTo>
                  <a:pt x="85344" y="252953"/>
                </a:lnTo>
                <a:lnTo>
                  <a:pt x="128016" y="269717"/>
                </a:lnTo>
                <a:lnTo>
                  <a:pt x="178292" y="283433"/>
                </a:lnTo>
                <a:lnTo>
                  <a:pt x="231632" y="291053"/>
                </a:lnTo>
                <a:lnTo>
                  <a:pt x="260588" y="294101"/>
                </a:lnTo>
                <a:lnTo>
                  <a:pt x="320024" y="294101"/>
                </a:lnTo>
                <a:lnTo>
                  <a:pt x="374873" y="288005"/>
                </a:lnTo>
                <a:lnTo>
                  <a:pt x="426689" y="277337"/>
                </a:lnTo>
                <a:lnTo>
                  <a:pt x="473933" y="262097"/>
                </a:lnTo>
                <a:lnTo>
                  <a:pt x="493745" y="251429"/>
                </a:lnTo>
                <a:lnTo>
                  <a:pt x="513542" y="242285"/>
                </a:lnTo>
                <a:lnTo>
                  <a:pt x="544022" y="217901"/>
                </a:lnTo>
                <a:lnTo>
                  <a:pt x="566882" y="191993"/>
                </a:lnTo>
                <a:lnTo>
                  <a:pt x="571454" y="184373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99" name="object 299"/>
          <p:cNvSpPr txBox="1"/>
          <p:nvPr/>
        </p:nvSpPr>
        <p:spPr>
          <a:xfrm>
            <a:off x="7333027" y="4327968"/>
            <a:ext cx="202394" cy="142770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849" spc="4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49" spc="-6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49" spc="-9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49" spc="-42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849">
              <a:latin typeface="Arial"/>
              <a:cs typeface="Arial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6732358" y="5885683"/>
            <a:ext cx="1170655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28" dirty="0">
                <a:solidFill>
                  <a:srgbClr val="10243E"/>
                </a:solidFill>
                <a:latin typeface="Arial"/>
                <a:cs typeface="Arial"/>
              </a:rPr>
              <a:t>w</a:t>
            </a:r>
            <a:r>
              <a:rPr sz="1697" spc="-57" dirty="0">
                <a:solidFill>
                  <a:srgbClr val="10243E"/>
                </a:solidFill>
                <a:latin typeface="Arial"/>
                <a:cs typeface="Arial"/>
              </a:rPr>
              <a:t>o</a:t>
            </a:r>
            <a:r>
              <a:rPr sz="1697" spc="19" dirty="0">
                <a:solidFill>
                  <a:srgbClr val="10243E"/>
                </a:solidFill>
                <a:latin typeface="Arial"/>
                <a:cs typeface="Arial"/>
              </a:rPr>
              <a:t>r</a:t>
            </a:r>
            <a:r>
              <a:rPr sz="1697" spc="-141" dirty="0">
                <a:solidFill>
                  <a:srgbClr val="10243E"/>
                </a:solidFill>
                <a:latin typeface="Arial"/>
                <a:cs typeface="Arial"/>
              </a:rPr>
              <a:t>k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19" dirty="0">
                <a:solidFill>
                  <a:srgbClr val="10243E"/>
                </a:solidFill>
                <a:latin typeface="Arial"/>
                <a:cs typeface="Arial"/>
              </a:rPr>
              <a:t>r</a:t>
            </a:r>
            <a:r>
              <a:rPr sz="1697" spc="-57" dirty="0">
                <a:solidFill>
                  <a:srgbClr val="10243E"/>
                </a:solidFill>
                <a:latin typeface="Arial"/>
                <a:cs typeface="Arial"/>
              </a:rPr>
              <a:t>nod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-189" dirty="0">
                <a:solidFill>
                  <a:srgbClr val="10243E"/>
                </a:solidFill>
                <a:latin typeface="Arial"/>
                <a:cs typeface="Arial"/>
              </a:rPr>
              <a:t>s</a:t>
            </a:r>
            <a:endParaRPr sz="1697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350" y="784859"/>
            <a:ext cx="8435340" cy="6098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120650"/>
            <a:ext cx="8541644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17" dirty="0"/>
              <a:t>Geleneksel Sistemlerin</a:t>
            </a:r>
            <a:r>
              <a:rPr sz="3967" spc="-358" dirty="0"/>
              <a:t> </a:t>
            </a:r>
            <a:r>
              <a:rPr sz="3967" spc="50" dirty="0"/>
              <a:t>Problemleri</a:t>
            </a:r>
            <a:endParaRPr sz="3967" dirty="0"/>
          </a:p>
        </p:txBody>
      </p:sp>
      <p:sp>
        <p:nvSpPr>
          <p:cNvPr id="3" name="object 3"/>
          <p:cNvSpPr txBox="1"/>
          <p:nvPr/>
        </p:nvSpPr>
        <p:spPr>
          <a:xfrm>
            <a:off x="871670" y="1754950"/>
            <a:ext cx="8538145" cy="4628984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519182" indent="-505188">
              <a:lnSpc>
                <a:spcPts val="3906"/>
              </a:lnSpc>
              <a:spcBef>
                <a:spcPts val="110"/>
              </a:spcBef>
              <a:buFont typeface="Arial"/>
              <a:buChar char="●"/>
              <a:tabLst>
                <a:tab pos="519182" algn="l"/>
                <a:tab pos="519882" algn="l"/>
              </a:tabLst>
            </a:pPr>
            <a:r>
              <a:rPr sz="3306" b="1" spc="-77" dirty="0">
                <a:latin typeface="Arial"/>
                <a:cs typeface="Arial"/>
              </a:rPr>
              <a:t>RDBMS</a:t>
            </a:r>
            <a:endParaRPr sz="3306">
              <a:latin typeface="Arial"/>
              <a:cs typeface="Arial"/>
            </a:endParaRPr>
          </a:p>
          <a:p>
            <a:pPr marL="519182" marR="5598">
              <a:lnSpc>
                <a:spcPts val="3041"/>
              </a:lnSpc>
              <a:spcBef>
                <a:spcPts val="149"/>
              </a:spcBef>
            </a:pPr>
            <a:r>
              <a:rPr sz="2645" spc="11" dirty="0">
                <a:latin typeface="Arial"/>
                <a:cs typeface="Arial"/>
              </a:rPr>
              <a:t>Göreceli</a:t>
            </a:r>
            <a:r>
              <a:rPr sz="2645" spc="-143" dirty="0">
                <a:latin typeface="Arial"/>
                <a:cs typeface="Arial"/>
              </a:rPr>
              <a:t> </a:t>
            </a:r>
            <a:r>
              <a:rPr sz="2645" spc="39" dirty="0">
                <a:latin typeface="Arial"/>
                <a:cs typeface="Arial"/>
              </a:rPr>
              <a:t>olarak</a:t>
            </a:r>
            <a:r>
              <a:rPr sz="2645" spc="-138" dirty="0">
                <a:latin typeface="Arial"/>
                <a:cs typeface="Arial"/>
              </a:rPr>
              <a:t> </a:t>
            </a:r>
            <a:r>
              <a:rPr sz="2645" spc="22" dirty="0">
                <a:latin typeface="Arial"/>
                <a:cs typeface="Arial"/>
              </a:rPr>
              <a:t>küçük</a:t>
            </a:r>
            <a:r>
              <a:rPr sz="2645" spc="-143" dirty="0">
                <a:latin typeface="Arial"/>
                <a:cs typeface="Arial"/>
              </a:rPr>
              <a:t> </a:t>
            </a:r>
            <a:r>
              <a:rPr sz="2645" spc="110" dirty="0">
                <a:latin typeface="Arial"/>
                <a:cs typeface="Arial"/>
              </a:rPr>
              <a:t>boyutta</a:t>
            </a:r>
            <a:r>
              <a:rPr sz="2645" spc="-138" dirty="0">
                <a:latin typeface="Arial"/>
                <a:cs typeface="Arial"/>
              </a:rPr>
              <a:t> </a:t>
            </a:r>
            <a:r>
              <a:rPr sz="2645" spc="28" dirty="0">
                <a:latin typeface="Arial"/>
                <a:cs typeface="Arial"/>
              </a:rPr>
              <a:t>veri,</a:t>
            </a:r>
            <a:r>
              <a:rPr sz="2645" spc="-143" dirty="0">
                <a:latin typeface="Arial"/>
                <a:cs typeface="Arial"/>
              </a:rPr>
              <a:t> </a:t>
            </a:r>
            <a:r>
              <a:rPr sz="2645" spc="6" dirty="0">
                <a:latin typeface="Arial"/>
                <a:cs typeface="Arial"/>
              </a:rPr>
              <a:t>yapılandırılmamış  </a:t>
            </a:r>
            <a:r>
              <a:rPr sz="2645" spc="61" dirty="0">
                <a:latin typeface="Arial"/>
                <a:cs typeface="Arial"/>
              </a:rPr>
              <a:t>verilere </a:t>
            </a:r>
            <a:r>
              <a:rPr sz="2645" spc="33" dirty="0">
                <a:latin typeface="Arial"/>
                <a:cs typeface="Arial"/>
              </a:rPr>
              <a:t>uygun</a:t>
            </a:r>
            <a:r>
              <a:rPr sz="2645" spc="-320" dirty="0">
                <a:latin typeface="Arial"/>
                <a:cs typeface="Arial"/>
              </a:rPr>
              <a:t> </a:t>
            </a:r>
            <a:r>
              <a:rPr sz="2645" spc="72" dirty="0">
                <a:latin typeface="Arial"/>
                <a:cs typeface="Arial"/>
              </a:rPr>
              <a:t>değil</a:t>
            </a:r>
            <a:endParaRPr sz="2645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369">
              <a:latin typeface="Times New Roman"/>
              <a:cs typeface="Times New Roman"/>
            </a:endParaRPr>
          </a:p>
          <a:p>
            <a:pPr marL="519182" indent="-505188">
              <a:lnSpc>
                <a:spcPts val="3906"/>
              </a:lnSpc>
              <a:spcBef>
                <a:spcPts val="6"/>
              </a:spcBef>
              <a:buFont typeface="Arial"/>
              <a:buChar char="●"/>
              <a:tabLst>
                <a:tab pos="519182" algn="l"/>
                <a:tab pos="519882" algn="l"/>
              </a:tabLst>
            </a:pPr>
            <a:r>
              <a:rPr sz="3306" b="1" spc="-28" dirty="0">
                <a:latin typeface="Arial"/>
                <a:cs typeface="Arial"/>
              </a:rPr>
              <a:t>Donanım</a:t>
            </a:r>
            <a:r>
              <a:rPr sz="3306" b="1" spc="-132" dirty="0">
                <a:latin typeface="Arial"/>
                <a:cs typeface="Arial"/>
              </a:rPr>
              <a:t> </a:t>
            </a:r>
            <a:r>
              <a:rPr sz="3306" b="1" spc="88" dirty="0">
                <a:latin typeface="Arial"/>
                <a:cs typeface="Arial"/>
              </a:rPr>
              <a:t>limitleri</a:t>
            </a:r>
            <a:endParaRPr sz="3306">
              <a:latin typeface="Arial"/>
              <a:cs typeface="Arial"/>
            </a:endParaRPr>
          </a:p>
          <a:p>
            <a:pPr marL="519182" marR="484197">
              <a:lnSpc>
                <a:spcPts val="3041"/>
              </a:lnSpc>
              <a:spcBef>
                <a:spcPts val="149"/>
              </a:spcBef>
            </a:pPr>
            <a:r>
              <a:rPr sz="2645" spc="-44" dirty="0">
                <a:latin typeface="Arial"/>
                <a:cs typeface="Arial"/>
              </a:rPr>
              <a:t>Daha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28" dirty="0">
                <a:latin typeface="Arial"/>
                <a:cs typeface="Arial"/>
              </a:rPr>
              <a:t>fazla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-154" dirty="0">
                <a:latin typeface="Arial"/>
                <a:cs typeface="Arial"/>
              </a:rPr>
              <a:t>CPU,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-17" dirty="0">
                <a:latin typeface="Arial"/>
                <a:cs typeface="Arial"/>
              </a:rPr>
              <a:t>daha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28" dirty="0">
                <a:latin typeface="Arial"/>
                <a:cs typeface="Arial"/>
              </a:rPr>
              <a:t>fazla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-61" dirty="0">
                <a:latin typeface="Arial"/>
                <a:cs typeface="Arial"/>
              </a:rPr>
              <a:t>RAM,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-17" dirty="0">
                <a:latin typeface="Arial"/>
                <a:cs typeface="Arial"/>
              </a:rPr>
              <a:t>daha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28" dirty="0">
                <a:latin typeface="Arial"/>
                <a:cs typeface="Arial"/>
              </a:rPr>
              <a:t>fazla</a:t>
            </a:r>
            <a:r>
              <a:rPr sz="2645" spc="-126" dirty="0">
                <a:latin typeface="Arial"/>
                <a:cs typeface="Arial"/>
              </a:rPr>
              <a:t> </a:t>
            </a:r>
            <a:r>
              <a:rPr sz="2645" spc="-11" dirty="0">
                <a:latin typeface="Arial"/>
                <a:cs typeface="Arial"/>
              </a:rPr>
              <a:t>Disk</a:t>
            </a:r>
            <a:r>
              <a:rPr sz="2645" spc="-121" dirty="0">
                <a:latin typeface="Arial"/>
                <a:cs typeface="Arial"/>
              </a:rPr>
              <a:t> </a:t>
            </a:r>
            <a:r>
              <a:rPr sz="2645" spc="-55" dirty="0">
                <a:latin typeface="Arial"/>
                <a:cs typeface="Arial"/>
              </a:rPr>
              <a:t>=  </a:t>
            </a:r>
            <a:r>
              <a:rPr sz="2645" spc="-44" dirty="0">
                <a:latin typeface="Arial"/>
                <a:cs typeface="Arial"/>
              </a:rPr>
              <a:t>Daha </a:t>
            </a:r>
            <a:r>
              <a:rPr sz="2645" spc="28" dirty="0">
                <a:latin typeface="Arial"/>
                <a:cs typeface="Arial"/>
              </a:rPr>
              <a:t>fazla</a:t>
            </a:r>
            <a:r>
              <a:rPr sz="2645" spc="-215" dirty="0">
                <a:latin typeface="Arial"/>
                <a:cs typeface="Arial"/>
              </a:rPr>
              <a:t> </a:t>
            </a:r>
            <a:r>
              <a:rPr sz="2645" spc="77" dirty="0">
                <a:latin typeface="Arial"/>
                <a:cs typeface="Arial"/>
              </a:rPr>
              <a:t>Maliyet</a:t>
            </a:r>
            <a:endParaRPr sz="2645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369">
              <a:latin typeface="Times New Roman"/>
              <a:cs typeface="Times New Roman"/>
            </a:endParaRPr>
          </a:p>
          <a:p>
            <a:pPr marL="519182" indent="-505188">
              <a:lnSpc>
                <a:spcPts val="3906"/>
              </a:lnSpc>
              <a:buFont typeface="Arial"/>
              <a:buChar char="●"/>
              <a:tabLst>
                <a:tab pos="519182" algn="l"/>
                <a:tab pos="519882" algn="l"/>
              </a:tabLst>
            </a:pPr>
            <a:r>
              <a:rPr sz="3306" b="1" spc="-6" dirty="0">
                <a:latin typeface="Arial"/>
                <a:cs typeface="Arial"/>
              </a:rPr>
              <a:t>Yazılımsal</a:t>
            </a:r>
            <a:r>
              <a:rPr sz="3306" b="1" spc="-132" dirty="0">
                <a:latin typeface="Arial"/>
                <a:cs typeface="Arial"/>
              </a:rPr>
              <a:t> </a:t>
            </a:r>
            <a:r>
              <a:rPr sz="3306" b="1" spc="17" dirty="0">
                <a:latin typeface="Arial"/>
                <a:cs typeface="Arial"/>
              </a:rPr>
              <a:t>karmaşıklık</a:t>
            </a:r>
            <a:endParaRPr sz="3306">
              <a:latin typeface="Arial"/>
              <a:cs typeface="Arial"/>
            </a:endParaRPr>
          </a:p>
          <a:p>
            <a:pPr marL="519182" marR="568861">
              <a:lnSpc>
                <a:spcPts val="3041"/>
              </a:lnSpc>
              <a:spcBef>
                <a:spcPts val="154"/>
              </a:spcBef>
            </a:pPr>
            <a:r>
              <a:rPr sz="2645" spc="-11" dirty="0">
                <a:latin typeface="Arial"/>
                <a:cs typeface="Arial"/>
              </a:rPr>
              <a:t>Senkronizasyon, </a:t>
            </a:r>
            <a:r>
              <a:rPr sz="2645" spc="88" dirty="0">
                <a:latin typeface="Arial"/>
                <a:cs typeface="Arial"/>
              </a:rPr>
              <a:t>bant</a:t>
            </a:r>
            <a:r>
              <a:rPr sz="2645" spc="-551" dirty="0">
                <a:latin typeface="Arial"/>
                <a:cs typeface="Arial"/>
              </a:rPr>
              <a:t> </a:t>
            </a:r>
            <a:r>
              <a:rPr sz="2645" spc="28" dirty="0">
                <a:latin typeface="Arial"/>
                <a:cs typeface="Arial"/>
              </a:rPr>
              <a:t>genişliği, </a:t>
            </a:r>
            <a:r>
              <a:rPr sz="2645" spc="61" dirty="0">
                <a:latin typeface="Arial"/>
                <a:cs typeface="Arial"/>
              </a:rPr>
              <a:t>erişilebilirlik, </a:t>
            </a:r>
            <a:r>
              <a:rPr sz="2645" spc="44" dirty="0">
                <a:latin typeface="Arial"/>
                <a:cs typeface="Arial"/>
              </a:rPr>
              <a:t>hata  </a:t>
            </a:r>
            <a:r>
              <a:rPr sz="2645" spc="50" dirty="0">
                <a:latin typeface="Arial"/>
                <a:cs typeface="Arial"/>
              </a:rPr>
              <a:t>toleransı</a:t>
            </a:r>
            <a:endParaRPr sz="2645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6663" y="2116909"/>
            <a:ext cx="142263" cy="146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/>
          <p:nvPr/>
        </p:nvSpPr>
        <p:spPr>
          <a:xfrm>
            <a:off x="1296663" y="2806669"/>
            <a:ext cx="142263" cy="146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" name="object 4"/>
          <p:cNvSpPr/>
          <p:nvPr/>
        </p:nvSpPr>
        <p:spPr>
          <a:xfrm>
            <a:off x="1296663" y="3496430"/>
            <a:ext cx="142263" cy="146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object 5"/>
          <p:cNvSpPr/>
          <p:nvPr/>
        </p:nvSpPr>
        <p:spPr>
          <a:xfrm>
            <a:off x="1296663" y="4186192"/>
            <a:ext cx="142263" cy="146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/>
          <p:nvPr/>
        </p:nvSpPr>
        <p:spPr>
          <a:xfrm>
            <a:off x="1296663" y="4565562"/>
            <a:ext cx="142263" cy="150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object 7"/>
          <p:cNvSpPr/>
          <p:nvPr/>
        </p:nvSpPr>
        <p:spPr>
          <a:xfrm>
            <a:off x="1068179" y="633922"/>
            <a:ext cx="8284313" cy="740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42425" y="642062"/>
            <a:ext cx="1173050" cy="57378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pc="-372" dirty="0"/>
              <a:t>H</a:t>
            </a:r>
            <a:r>
              <a:rPr spc="-391" dirty="0"/>
              <a:t>D</a:t>
            </a:r>
            <a:r>
              <a:rPr spc="-698" dirty="0"/>
              <a:t>F</a:t>
            </a:r>
            <a:r>
              <a:rPr spc="-806" dirty="0"/>
              <a:t>S</a:t>
            </a:r>
          </a:p>
        </p:txBody>
      </p:sp>
      <p:sp>
        <p:nvSpPr>
          <p:cNvPr id="9" name="object 9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object 10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" name="object 11"/>
          <p:cNvSpPr txBox="1"/>
          <p:nvPr/>
        </p:nvSpPr>
        <p:spPr>
          <a:xfrm>
            <a:off x="1237264" y="1484498"/>
            <a:ext cx="7161654" cy="3593547"/>
          </a:xfrm>
          <a:prstGeom prst="rect">
            <a:avLst/>
          </a:prstGeom>
        </p:spPr>
        <p:txBody>
          <a:bodyPr vert="horz" wrap="square" lIns="0" tIns="55688" rIns="0" bIns="0" rtlCol="0">
            <a:spAutoFit/>
          </a:bodyPr>
          <a:lstStyle/>
          <a:p>
            <a:pPr marL="11976">
              <a:spcBef>
                <a:spcPts val="438"/>
              </a:spcBef>
            </a:pPr>
            <a:r>
              <a:rPr sz="2640" b="1" spc="-203" dirty="0">
                <a:solidFill>
                  <a:srgbClr val="10243E"/>
                </a:solidFill>
                <a:latin typeface="Arial"/>
                <a:cs typeface="Arial"/>
              </a:rPr>
              <a:t>Hadoop </a:t>
            </a:r>
            <a:r>
              <a:rPr sz="2640" b="1" spc="-156" dirty="0">
                <a:solidFill>
                  <a:srgbClr val="10243E"/>
                </a:solidFill>
                <a:latin typeface="Arial"/>
                <a:cs typeface="Arial"/>
              </a:rPr>
              <a:t>Distributed </a:t>
            </a:r>
            <a:r>
              <a:rPr sz="2640" b="1" spc="-184" dirty="0">
                <a:solidFill>
                  <a:srgbClr val="10243E"/>
                </a:solidFill>
                <a:latin typeface="Arial"/>
                <a:cs typeface="Arial"/>
              </a:rPr>
              <a:t>File </a:t>
            </a:r>
            <a:r>
              <a:rPr sz="2640" b="1" spc="-269" dirty="0">
                <a:solidFill>
                  <a:srgbClr val="10243E"/>
                </a:solidFill>
                <a:latin typeface="Arial"/>
                <a:cs typeface="Arial"/>
              </a:rPr>
              <a:t>System</a:t>
            </a:r>
            <a:r>
              <a:rPr sz="2640" b="1" spc="5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640" b="1" spc="-264" dirty="0">
                <a:solidFill>
                  <a:srgbClr val="10243E"/>
                </a:solidFill>
                <a:latin typeface="Arial"/>
                <a:cs typeface="Arial"/>
              </a:rPr>
              <a:t>(HDFS)</a:t>
            </a:r>
            <a:endParaRPr sz="2640">
              <a:latin typeface="Arial"/>
              <a:cs typeface="Arial"/>
            </a:endParaRPr>
          </a:p>
          <a:p>
            <a:pPr marL="334732" marR="120959">
              <a:lnSpc>
                <a:spcPts val="2442"/>
              </a:lnSpc>
              <a:spcBef>
                <a:spcPts val="604"/>
              </a:spcBef>
            </a:pPr>
            <a:r>
              <a:rPr sz="2263" spc="-118" dirty="0">
                <a:solidFill>
                  <a:srgbClr val="10243E"/>
                </a:solidFill>
                <a:latin typeface="Arial"/>
                <a:cs typeface="Arial"/>
              </a:rPr>
              <a:t>Hadoop </a:t>
            </a:r>
            <a:r>
              <a:rPr sz="2263" spc="-99" dirty="0">
                <a:solidFill>
                  <a:srgbClr val="10243E"/>
                </a:solidFill>
                <a:latin typeface="Arial"/>
                <a:cs typeface="Arial"/>
              </a:rPr>
              <a:t>uygulamalarında </a:t>
            </a:r>
            <a:r>
              <a:rPr sz="2263" spc="-80" dirty="0">
                <a:solidFill>
                  <a:srgbClr val="10243E"/>
                </a:solidFill>
                <a:latin typeface="Arial"/>
                <a:cs typeface="Arial"/>
              </a:rPr>
              <a:t>kullanılan </a:t>
            </a:r>
            <a:r>
              <a:rPr sz="2263" spc="-28" dirty="0">
                <a:solidFill>
                  <a:srgbClr val="10243E"/>
                </a:solidFill>
                <a:latin typeface="Arial"/>
                <a:cs typeface="Arial"/>
              </a:rPr>
              <a:t>birincil </a:t>
            </a:r>
            <a:r>
              <a:rPr sz="2263" spc="-57" dirty="0">
                <a:solidFill>
                  <a:srgbClr val="10243E"/>
                </a:solidFill>
                <a:latin typeface="Arial"/>
                <a:cs typeface="Arial"/>
              </a:rPr>
              <a:t>veri</a:t>
            </a:r>
            <a:r>
              <a:rPr sz="2263" spc="-306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94" dirty="0">
                <a:solidFill>
                  <a:srgbClr val="10243E"/>
                </a:solidFill>
                <a:latin typeface="Arial"/>
                <a:cs typeface="Arial"/>
              </a:rPr>
              <a:t>depolama  </a:t>
            </a:r>
            <a:r>
              <a:rPr sz="2263" spc="-85" dirty="0">
                <a:solidFill>
                  <a:srgbClr val="10243E"/>
                </a:solidFill>
                <a:latin typeface="Arial"/>
                <a:cs typeface="Arial"/>
              </a:rPr>
              <a:t>sistemidir.</a:t>
            </a:r>
            <a:endParaRPr sz="2263">
              <a:latin typeface="Arial"/>
              <a:cs typeface="Arial"/>
            </a:endParaRPr>
          </a:p>
          <a:p>
            <a:pPr marL="334732" marR="479642">
              <a:lnSpc>
                <a:spcPts val="2442"/>
              </a:lnSpc>
              <a:spcBef>
                <a:spcPts val="547"/>
              </a:spcBef>
            </a:pPr>
            <a:r>
              <a:rPr sz="2263" spc="-108" dirty="0">
                <a:solidFill>
                  <a:srgbClr val="10243E"/>
                </a:solidFill>
                <a:latin typeface="Arial"/>
                <a:cs typeface="Arial"/>
              </a:rPr>
              <a:t>Google’ın </a:t>
            </a:r>
            <a:r>
              <a:rPr sz="2263" spc="-57" dirty="0">
                <a:solidFill>
                  <a:srgbClr val="10243E"/>
                </a:solidFill>
                <a:latin typeface="Arial"/>
                <a:cs typeface="Arial"/>
              </a:rPr>
              <a:t>geliştirdiği </a:t>
            </a:r>
            <a:r>
              <a:rPr sz="2263" spc="-137" dirty="0">
                <a:solidFill>
                  <a:srgbClr val="10243E"/>
                </a:solidFill>
                <a:latin typeface="Arial"/>
                <a:cs typeface="Arial"/>
              </a:rPr>
              <a:t>Google </a:t>
            </a:r>
            <a:r>
              <a:rPr sz="2263" spc="-113" dirty="0">
                <a:solidFill>
                  <a:srgbClr val="10243E"/>
                </a:solidFill>
                <a:latin typeface="Arial"/>
                <a:cs typeface="Arial"/>
              </a:rPr>
              <a:t>File </a:t>
            </a:r>
            <a:r>
              <a:rPr sz="2263" spc="-212" dirty="0">
                <a:solidFill>
                  <a:srgbClr val="10243E"/>
                </a:solidFill>
                <a:latin typeface="Arial"/>
                <a:cs typeface="Arial"/>
              </a:rPr>
              <a:t>System(GFS) </a:t>
            </a:r>
            <a:r>
              <a:rPr sz="2263" spc="-52" dirty="0">
                <a:solidFill>
                  <a:srgbClr val="10243E"/>
                </a:solidFill>
                <a:latin typeface="Arial"/>
                <a:cs typeface="Arial"/>
              </a:rPr>
              <a:t>temeline  </a:t>
            </a:r>
            <a:r>
              <a:rPr sz="2263" spc="-132" dirty="0">
                <a:solidFill>
                  <a:srgbClr val="10243E"/>
                </a:solidFill>
                <a:latin typeface="Arial"/>
                <a:cs typeface="Arial"/>
              </a:rPr>
              <a:t>dayanır.</a:t>
            </a:r>
            <a:endParaRPr sz="2263">
              <a:latin typeface="Arial"/>
              <a:cs typeface="Arial"/>
            </a:endParaRPr>
          </a:p>
          <a:p>
            <a:pPr marL="334732" marR="917368">
              <a:lnSpc>
                <a:spcPts val="2433"/>
              </a:lnSpc>
              <a:spcBef>
                <a:spcPts val="556"/>
              </a:spcBef>
            </a:pPr>
            <a:r>
              <a:rPr sz="2263" spc="-170" dirty="0">
                <a:solidFill>
                  <a:srgbClr val="10243E"/>
                </a:solidFill>
                <a:latin typeface="Arial"/>
                <a:cs typeface="Arial"/>
              </a:rPr>
              <a:t>Ucuz </a:t>
            </a:r>
            <a:r>
              <a:rPr sz="2263" spc="-47" dirty="0">
                <a:solidFill>
                  <a:srgbClr val="10243E"/>
                </a:solidFill>
                <a:latin typeface="Arial"/>
                <a:cs typeface="Arial"/>
              </a:rPr>
              <a:t>maliyetlerle </a:t>
            </a:r>
            <a:r>
              <a:rPr sz="2263" spc="-132" dirty="0">
                <a:solidFill>
                  <a:srgbClr val="10243E"/>
                </a:solidFill>
                <a:latin typeface="Arial"/>
                <a:cs typeface="Arial"/>
              </a:rPr>
              <a:t>yüksek </a:t>
            </a:r>
            <a:r>
              <a:rPr sz="2263" spc="-90" dirty="0">
                <a:solidFill>
                  <a:srgbClr val="10243E"/>
                </a:solidFill>
                <a:latin typeface="Arial"/>
                <a:cs typeface="Arial"/>
              </a:rPr>
              <a:t>kapasitelerde </a:t>
            </a:r>
            <a:r>
              <a:rPr sz="2263" spc="-75" dirty="0">
                <a:solidFill>
                  <a:srgbClr val="10243E"/>
                </a:solidFill>
                <a:latin typeface="Arial"/>
                <a:cs typeface="Arial"/>
              </a:rPr>
              <a:t>yedekli</a:t>
            </a:r>
            <a:r>
              <a:rPr sz="2263" spc="-259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57" dirty="0">
                <a:solidFill>
                  <a:srgbClr val="10243E"/>
                </a:solidFill>
                <a:latin typeface="Arial"/>
                <a:cs typeface="Arial"/>
              </a:rPr>
              <a:t>veri  </a:t>
            </a:r>
            <a:r>
              <a:rPr sz="2263" spc="-104" dirty="0">
                <a:solidFill>
                  <a:srgbClr val="10243E"/>
                </a:solidFill>
                <a:latin typeface="Arial"/>
                <a:cs typeface="Arial"/>
              </a:rPr>
              <a:t>depolamayı</a:t>
            </a:r>
            <a:r>
              <a:rPr sz="2263" spc="-151" dirty="0">
                <a:solidFill>
                  <a:srgbClr val="10243E"/>
                </a:solidFill>
                <a:latin typeface="Arial"/>
                <a:cs typeface="Arial"/>
              </a:rPr>
              <a:t> sağlar.</a:t>
            </a:r>
            <a:endParaRPr sz="2263">
              <a:latin typeface="Arial"/>
              <a:cs typeface="Arial"/>
            </a:endParaRPr>
          </a:p>
          <a:p>
            <a:pPr marL="334732">
              <a:spcBef>
                <a:spcPts val="236"/>
              </a:spcBef>
            </a:pPr>
            <a:r>
              <a:rPr sz="2263" spc="-108" dirty="0">
                <a:solidFill>
                  <a:srgbClr val="10243E"/>
                </a:solidFill>
                <a:latin typeface="Arial"/>
                <a:cs typeface="Arial"/>
              </a:rPr>
              <a:t>Veri </a:t>
            </a:r>
            <a:r>
              <a:rPr sz="2263" spc="-52" dirty="0">
                <a:solidFill>
                  <a:srgbClr val="10243E"/>
                </a:solidFill>
                <a:latin typeface="Arial"/>
                <a:cs typeface="Arial"/>
              </a:rPr>
              <a:t>bloklar </a:t>
            </a:r>
            <a:r>
              <a:rPr sz="2263" spc="-75" dirty="0">
                <a:solidFill>
                  <a:srgbClr val="10243E"/>
                </a:solidFill>
                <a:latin typeface="Arial"/>
                <a:cs typeface="Arial"/>
              </a:rPr>
              <a:t>halinde</a:t>
            </a:r>
            <a:r>
              <a:rPr sz="2263" spc="-22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28" dirty="0">
                <a:solidFill>
                  <a:srgbClr val="10243E"/>
                </a:solidFill>
                <a:latin typeface="Arial"/>
                <a:cs typeface="Arial"/>
              </a:rPr>
              <a:t>tutulur.</a:t>
            </a:r>
            <a:endParaRPr sz="2263">
              <a:latin typeface="Arial"/>
              <a:cs typeface="Arial"/>
            </a:endParaRPr>
          </a:p>
          <a:p>
            <a:pPr marL="334732" marR="4790">
              <a:lnSpc>
                <a:spcPts val="2442"/>
              </a:lnSpc>
              <a:spcBef>
                <a:spcPts val="580"/>
              </a:spcBef>
            </a:pPr>
            <a:r>
              <a:rPr sz="2263" spc="-141" dirty="0">
                <a:solidFill>
                  <a:srgbClr val="10243E"/>
                </a:solidFill>
                <a:latin typeface="Arial"/>
                <a:cs typeface="Arial"/>
              </a:rPr>
              <a:t>Hesaplama </a:t>
            </a:r>
            <a:r>
              <a:rPr sz="2263" spc="-66" dirty="0">
                <a:solidFill>
                  <a:srgbClr val="10243E"/>
                </a:solidFill>
                <a:latin typeface="Arial"/>
                <a:cs typeface="Arial"/>
              </a:rPr>
              <a:t>işlemlerinde </a:t>
            </a:r>
            <a:r>
              <a:rPr sz="2263" spc="-132" dirty="0">
                <a:solidFill>
                  <a:srgbClr val="10243E"/>
                </a:solidFill>
                <a:latin typeface="Arial"/>
                <a:cs typeface="Arial"/>
              </a:rPr>
              <a:t>yüksek </a:t>
            </a:r>
            <a:r>
              <a:rPr sz="2263" spc="-104" dirty="0">
                <a:solidFill>
                  <a:srgbClr val="10243E"/>
                </a:solidFill>
                <a:latin typeface="Arial"/>
                <a:cs typeface="Arial"/>
              </a:rPr>
              <a:t>hızlarda </a:t>
            </a:r>
            <a:r>
              <a:rPr sz="2263" spc="-123" dirty="0">
                <a:solidFill>
                  <a:srgbClr val="10243E"/>
                </a:solidFill>
                <a:latin typeface="Arial"/>
                <a:cs typeface="Arial"/>
              </a:rPr>
              <a:t>gerçekleşmesi</a:t>
            </a:r>
            <a:r>
              <a:rPr sz="2263" spc="-216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52" dirty="0">
                <a:solidFill>
                  <a:srgbClr val="10243E"/>
                </a:solidFill>
                <a:latin typeface="Arial"/>
                <a:cs typeface="Arial"/>
              </a:rPr>
              <a:t>için  </a:t>
            </a:r>
            <a:r>
              <a:rPr sz="2263" spc="-104" dirty="0">
                <a:solidFill>
                  <a:srgbClr val="10243E"/>
                </a:solidFill>
                <a:latin typeface="Arial"/>
                <a:cs typeface="Arial"/>
              </a:rPr>
              <a:t>sıklıkla </a:t>
            </a:r>
            <a:r>
              <a:rPr sz="2263" spc="-28" dirty="0">
                <a:solidFill>
                  <a:srgbClr val="10243E"/>
                </a:solidFill>
                <a:latin typeface="Arial"/>
                <a:cs typeface="Arial"/>
              </a:rPr>
              <a:t>I/O </a:t>
            </a:r>
            <a:r>
              <a:rPr sz="2263" spc="-104" dirty="0">
                <a:solidFill>
                  <a:srgbClr val="10243E"/>
                </a:solidFill>
                <a:latin typeface="Arial"/>
                <a:cs typeface="Arial"/>
              </a:rPr>
              <a:t>yapılan </a:t>
            </a:r>
            <a:r>
              <a:rPr sz="2263" spc="-90" dirty="0">
                <a:solidFill>
                  <a:srgbClr val="10243E"/>
                </a:solidFill>
                <a:latin typeface="Arial"/>
                <a:cs typeface="Arial"/>
              </a:rPr>
              <a:t>büyük </a:t>
            </a:r>
            <a:r>
              <a:rPr sz="2263" spc="-113" dirty="0">
                <a:solidFill>
                  <a:srgbClr val="10243E"/>
                </a:solidFill>
                <a:latin typeface="Arial"/>
                <a:cs typeface="Arial"/>
              </a:rPr>
              <a:t>dosyalar </a:t>
            </a:r>
            <a:r>
              <a:rPr sz="2263" spc="-52" dirty="0">
                <a:solidFill>
                  <a:srgbClr val="10243E"/>
                </a:solidFill>
                <a:latin typeface="Arial"/>
                <a:cs typeface="Arial"/>
              </a:rPr>
              <a:t>için </a:t>
            </a:r>
            <a:r>
              <a:rPr sz="2263" spc="-61" dirty="0">
                <a:solidFill>
                  <a:srgbClr val="10243E"/>
                </a:solidFill>
                <a:latin typeface="Arial"/>
                <a:cs typeface="Arial"/>
              </a:rPr>
              <a:t>optimize</a:t>
            </a:r>
            <a:r>
              <a:rPr sz="2263" spc="-433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57" dirty="0">
                <a:solidFill>
                  <a:srgbClr val="10243E"/>
                </a:solidFill>
                <a:latin typeface="Arial"/>
                <a:cs typeface="Arial"/>
              </a:rPr>
              <a:t>edilmiştir.</a:t>
            </a:r>
            <a:endParaRPr sz="2263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" name="object 13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0236" y="3408766"/>
            <a:ext cx="1154487" cy="372454"/>
          </a:xfrm>
          <a:custGeom>
            <a:avLst/>
            <a:gdLst/>
            <a:ahLst/>
            <a:cxnLst/>
            <a:rect l="l" t="t" r="r" b="b"/>
            <a:pathLst>
              <a:path w="1224279" h="394970">
                <a:moveTo>
                  <a:pt x="1223680" y="4571"/>
                </a:moveTo>
                <a:lnTo>
                  <a:pt x="1222156" y="1524"/>
                </a:lnTo>
                <a:lnTo>
                  <a:pt x="1219108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394685"/>
                </a:lnTo>
                <a:lnTo>
                  <a:pt x="4571" y="394685"/>
                </a:lnTo>
                <a:lnTo>
                  <a:pt x="4571" y="4571"/>
                </a:lnTo>
                <a:lnTo>
                  <a:pt x="1223680" y="4571"/>
                </a:lnTo>
                <a:close/>
              </a:path>
              <a:path w="1224279" h="394970">
                <a:moveTo>
                  <a:pt x="1223680" y="394685"/>
                </a:moveTo>
                <a:lnTo>
                  <a:pt x="1223680" y="4572"/>
                </a:lnTo>
                <a:lnTo>
                  <a:pt x="1219108" y="4571"/>
                </a:lnTo>
                <a:lnTo>
                  <a:pt x="1219108" y="9144"/>
                </a:lnTo>
                <a:lnTo>
                  <a:pt x="1219108" y="394685"/>
                </a:lnTo>
                <a:lnTo>
                  <a:pt x="1223680" y="394685"/>
                </a:lnTo>
                <a:close/>
              </a:path>
              <a:path w="1224279" h="394970">
                <a:moveTo>
                  <a:pt x="1219108" y="394685"/>
                </a:moveTo>
                <a:lnTo>
                  <a:pt x="1219108" y="9144"/>
                </a:lnTo>
                <a:lnTo>
                  <a:pt x="1219108" y="394685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/>
          <p:nvPr/>
        </p:nvSpPr>
        <p:spPr>
          <a:xfrm>
            <a:off x="6294548" y="3413078"/>
            <a:ext cx="1145505" cy="368262"/>
          </a:xfrm>
          <a:custGeom>
            <a:avLst/>
            <a:gdLst/>
            <a:ahLst/>
            <a:cxnLst/>
            <a:rect l="l" t="t" r="r" b="b"/>
            <a:pathLst>
              <a:path w="1214754" h="390525">
                <a:moveTo>
                  <a:pt x="0" y="0"/>
                </a:moveTo>
                <a:lnTo>
                  <a:pt x="0" y="390113"/>
                </a:lnTo>
                <a:lnTo>
                  <a:pt x="1214527" y="390113"/>
                </a:lnTo>
                <a:lnTo>
                  <a:pt x="121452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" name="object 4"/>
          <p:cNvSpPr/>
          <p:nvPr/>
        </p:nvSpPr>
        <p:spPr>
          <a:xfrm>
            <a:off x="6290236" y="3408766"/>
            <a:ext cx="1154487" cy="372454"/>
          </a:xfrm>
          <a:custGeom>
            <a:avLst/>
            <a:gdLst/>
            <a:ahLst/>
            <a:cxnLst/>
            <a:rect l="l" t="t" r="r" b="b"/>
            <a:pathLst>
              <a:path w="1224279" h="394970">
                <a:moveTo>
                  <a:pt x="1223680" y="394685"/>
                </a:moveTo>
                <a:lnTo>
                  <a:pt x="1223680" y="4572"/>
                </a:lnTo>
                <a:lnTo>
                  <a:pt x="1222156" y="1524"/>
                </a:lnTo>
                <a:lnTo>
                  <a:pt x="121910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394685"/>
                </a:lnTo>
                <a:lnTo>
                  <a:pt x="4572" y="394685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14536" y="9144"/>
                </a:lnTo>
                <a:lnTo>
                  <a:pt x="1214536" y="4572"/>
                </a:lnTo>
                <a:lnTo>
                  <a:pt x="1219108" y="9144"/>
                </a:lnTo>
                <a:lnTo>
                  <a:pt x="1219108" y="394685"/>
                </a:lnTo>
                <a:lnTo>
                  <a:pt x="1223680" y="394685"/>
                </a:lnTo>
                <a:close/>
              </a:path>
              <a:path w="1224279" h="39497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24279" h="394970">
                <a:moveTo>
                  <a:pt x="9144" y="394685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394685"/>
                </a:lnTo>
                <a:lnTo>
                  <a:pt x="9144" y="394685"/>
                </a:lnTo>
                <a:close/>
              </a:path>
              <a:path w="1224279" h="394970">
                <a:moveTo>
                  <a:pt x="1219108" y="9144"/>
                </a:moveTo>
                <a:lnTo>
                  <a:pt x="1214536" y="4572"/>
                </a:lnTo>
                <a:lnTo>
                  <a:pt x="1214536" y="9144"/>
                </a:lnTo>
                <a:lnTo>
                  <a:pt x="1219108" y="9144"/>
                </a:lnTo>
                <a:close/>
              </a:path>
              <a:path w="1224279" h="394970">
                <a:moveTo>
                  <a:pt x="1219108" y="394685"/>
                </a:moveTo>
                <a:lnTo>
                  <a:pt x="1219108" y="9144"/>
                </a:lnTo>
                <a:lnTo>
                  <a:pt x="1214536" y="9144"/>
                </a:lnTo>
                <a:lnTo>
                  <a:pt x="1214536" y="394685"/>
                </a:lnTo>
                <a:lnTo>
                  <a:pt x="1219108" y="394685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object 5"/>
          <p:cNvSpPr/>
          <p:nvPr/>
        </p:nvSpPr>
        <p:spPr>
          <a:xfrm>
            <a:off x="7866629" y="3408766"/>
            <a:ext cx="1020356" cy="372454"/>
          </a:xfrm>
          <a:custGeom>
            <a:avLst/>
            <a:gdLst/>
            <a:ahLst/>
            <a:cxnLst/>
            <a:rect l="l" t="t" r="r" b="b"/>
            <a:pathLst>
              <a:path w="1082040" h="394970">
                <a:moveTo>
                  <a:pt x="1081948" y="4571"/>
                </a:moveTo>
                <a:lnTo>
                  <a:pt x="1080424" y="1524"/>
                </a:lnTo>
                <a:lnTo>
                  <a:pt x="107585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394685"/>
                </a:lnTo>
                <a:lnTo>
                  <a:pt x="4571" y="394685"/>
                </a:lnTo>
                <a:lnTo>
                  <a:pt x="4571" y="4571"/>
                </a:lnTo>
                <a:lnTo>
                  <a:pt x="1081948" y="4571"/>
                </a:lnTo>
                <a:close/>
              </a:path>
              <a:path w="1082040" h="394970">
                <a:moveTo>
                  <a:pt x="1081948" y="394685"/>
                </a:moveTo>
                <a:lnTo>
                  <a:pt x="1081948" y="4572"/>
                </a:lnTo>
                <a:lnTo>
                  <a:pt x="1075852" y="4571"/>
                </a:lnTo>
                <a:lnTo>
                  <a:pt x="1075852" y="9144"/>
                </a:lnTo>
                <a:lnTo>
                  <a:pt x="1075852" y="394685"/>
                </a:lnTo>
                <a:lnTo>
                  <a:pt x="1081948" y="394685"/>
                </a:lnTo>
                <a:close/>
              </a:path>
              <a:path w="1082040" h="394970">
                <a:moveTo>
                  <a:pt x="1075852" y="394685"/>
                </a:moveTo>
                <a:lnTo>
                  <a:pt x="1075852" y="9144"/>
                </a:lnTo>
                <a:lnTo>
                  <a:pt x="1075852" y="394685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/>
          <p:nvPr/>
        </p:nvSpPr>
        <p:spPr>
          <a:xfrm>
            <a:off x="7870940" y="3413078"/>
            <a:ext cx="1010775" cy="368262"/>
          </a:xfrm>
          <a:custGeom>
            <a:avLst/>
            <a:gdLst/>
            <a:ahLst/>
            <a:cxnLst/>
            <a:rect l="l" t="t" r="r" b="b"/>
            <a:pathLst>
              <a:path w="1071879" h="390525">
                <a:moveTo>
                  <a:pt x="0" y="0"/>
                </a:moveTo>
                <a:lnTo>
                  <a:pt x="0" y="390113"/>
                </a:lnTo>
                <a:lnTo>
                  <a:pt x="1071282" y="390113"/>
                </a:lnTo>
                <a:lnTo>
                  <a:pt x="1071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object 7"/>
          <p:cNvSpPr/>
          <p:nvPr/>
        </p:nvSpPr>
        <p:spPr>
          <a:xfrm>
            <a:off x="7866629" y="3408766"/>
            <a:ext cx="1020356" cy="372454"/>
          </a:xfrm>
          <a:custGeom>
            <a:avLst/>
            <a:gdLst/>
            <a:ahLst/>
            <a:cxnLst/>
            <a:rect l="l" t="t" r="r" b="b"/>
            <a:pathLst>
              <a:path w="1082040" h="394970">
                <a:moveTo>
                  <a:pt x="1081948" y="394685"/>
                </a:moveTo>
                <a:lnTo>
                  <a:pt x="1081948" y="4572"/>
                </a:lnTo>
                <a:lnTo>
                  <a:pt x="1080424" y="1524"/>
                </a:lnTo>
                <a:lnTo>
                  <a:pt x="107585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394685"/>
                </a:lnTo>
                <a:lnTo>
                  <a:pt x="4572" y="394685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5852" y="9144"/>
                </a:lnTo>
                <a:lnTo>
                  <a:pt x="1075852" y="394685"/>
                </a:lnTo>
                <a:lnTo>
                  <a:pt x="1081948" y="394685"/>
                </a:lnTo>
                <a:close/>
              </a:path>
              <a:path w="1082040" h="39497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2040" h="394970">
                <a:moveTo>
                  <a:pt x="9144" y="394685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394685"/>
                </a:lnTo>
                <a:lnTo>
                  <a:pt x="9144" y="394685"/>
                </a:lnTo>
                <a:close/>
              </a:path>
              <a:path w="1082040" h="394970">
                <a:moveTo>
                  <a:pt x="1075852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5852" y="9144"/>
                </a:lnTo>
                <a:close/>
              </a:path>
              <a:path w="1082040" h="394970">
                <a:moveTo>
                  <a:pt x="1075852" y="394685"/>
                </a:moveTo>
                <a:lnTo>
                  <a:pt x="1075852" y="9144"/>
                </a:lnTo>
                <a:lnTo>
                  <a:pt x="1071280" y="9144"/>
                </a:lnTo>
                <a:lnTo>
                  <a:pt x="1071280" y="394685"/>
                </a:lnTo>
                <a:lnTo>
                  <a:pt x="1075852" y="394685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1068179" y="633922"/>
            <a:ext cx="8284313" cy="740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/>
          <p:nvPr/>
        </p:nvSpPr>
        <p:spPr>
          <a:xfrm>
            <a:off x="1628602" y="2078106"/>
            <a:ext cx="133641" cy="13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42424" y="642062"/>
            <a:ext cx="3373642" cy="57378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pc="-566" dirty="0"/>
              <a:t>HDFS</a:t>
            </a:r>
            <a:r>
              <a:rPr spc="-269" dirty="0"/>
              <a:t> </a:t>
            </a:r>
            <a:r>
              <a:rPr spc="-325" dirty="0"/>
              <a:t>Topolojisi</a:t>
            </a:r>
          </a:p>
        </p:txBody>
      </p:sp>
      <p:sp>
        <p:nvSpPr>
          <p:cNvPr id="11" name="object 11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" name="object 12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" name="object 13"/>
          <p:cNvSpPr/>
          <p:nvPr/>
        </p:nvSpPr>
        <p:spPr>
          <a:xfrm>
            <a:off x="1693274" y="5578646"/>
            <a:ext cx="137951" cy="137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" name="object 14"/>
          <p:cNvSpPr/>
          <p:nvPr/>
        </p:nvSpPr>
        <p:spPr>
          <a:xfrm>
            <a:off x="6357781" y="3476311"/>
            <a:ext cx="1020269" cy="304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" name="object 15"/>
          <p:cNvSpPr/>
          <p:nvPr/>
        </p:nvSpPr>
        <p:spPr>
          <a:xfrm>
            <a:off x="6357781" y="3476311"/>
            <a:ext cx="1020356" cy="304789"/>
          </a:xfrm>
          <a:custGeom>
            <a:avLst/>
            <a:gdLst/>
            <a:ahLst/>
            <a:cxnLst/>
            <a:rect l="l" t="t" r="r" b="b"/>
            <a:pathLst>
              <a:path w="1082040" h="323214">
                <a:moveTo>
                  <a:pt x="1081948" y="323057"/>
                </a:moveTo>
                <a:lnTo>
                  <a:pt x="1081948" y="4572"/>
                </a:lnTo>
                <a:lnTo>
                  <a:pt x="1080424" y="1524"/>
                </a:lnTo>
                <a:lnTo>
                  <a:pt x="107585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323057"/>
                </a:lnTo>
                <a:lnTo>
                  <a:pt x="4572" y="323057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5852" y="9144"/>
                </a:lnTo>
                <a:lnTo>
                  <a:pt x="1075852" y="323057"/>
                </a:lnTo>
                <a:lnTo>
                  <a:pt x="1081948" y="323057"/>
                </a:lnTo>
                <a:close/>
              </a:path>
              <a:path w="1082040" h="32321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2040" h="323214">
                <a:moveTo>
                  <a:pt x="9144" y="323057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323057"/>
                </a:lnTo>
                <a:lnTo>
                  <a:pt x="9144" y="323057"/>
                </a:lnTo>
                <a:close/>
              </a:path>
              <a:path w="1082040" h="323214">
                <a:moveTo>
                  <a:pt x="1075852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5852" y="9144"/>
                </a:lnTo>
                <a:close/>
              </a:path>
              <a:path w="1082040" h="323214">
                <a:moveTo>
                  <a:pt x="1075852" y="323057"/>
                </a:moveTo>
                <a:lnTo>
                  <a:pt x="1075852" y="9144"/>
                </a:lnTo>
                <a:lnTo>
                  <a:pt x="1071280" y="9144"/>
                </a:lnTo>
                <a:lnTo>
                  <a:pt x="1071280" y="323057"/>
                </a:lnTo>
                <a:lnTo>
                  <a:pt x="1075852" y="323057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" name="object 16"/>
          <p:cNvSpPr/>
          <p:nvPr/>
        </p:nvSpPr>
        <p:spPr>
          <a:xfrm>
            <a:off x="7934174" y="3476311"/>
            <a:ext cx="885194" cy="304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" name="object 17"/>
          <p:cNvSpPr/>
          <p:nvPr/>
        </p:nvSpPr>
        <p:spPr>
          <a:xfrm>
            <a:off x="7934174" y="3476311"/>
            <a:ext cx="885626" cy="304789"/>
          </a:xfrm>
          <a:custGeom>
            <a:avLst/>
            <a:gdLst/>
            <a:ahLst/>
            <a:cxnLst/>
            <a:rect l="l" t="t" r="r" b="b"/>
            <a:pathLst>
              <a:path w="939165" h="323214">
                <a:moveTo>
                  <a:pt x="938707" y="323057"/>
                </a:moveTo>
                <a:lnTo>
                  <a:pt x="938707" y="4572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323057"/>
                </a:lnTo>
                <a:lnTo>
                  <a:pt x="4572" y="323057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928039" y="9144"/>
                </a:lnTo>
                <a:lnTo>
                  <a:pt x="928039" y="4572"/>
                </a:lnTo>
                <a:lnTo>
                  <a:pt x="934135" y="9144"/>
                </a:lnTo>
                <a:lnTo>
                  <a:pt x="934135" y="323057"/>
                </a:lnTo>
                <a:lnTo>
                  <a:pt x="938707" y="323057"/>
                </a:lnTo>
                <a:close/>
              </a:path>
              <a:path w="939165" h="32321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939165" h="323214">
                <a:moveTo>
                  <a:pt x="9144" y="323057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323057"/>
                </a:lnTo>
                <a:lnTo>
                  <a:pt x="9144" y="323057"/>
                </a:lnTo>
                <a:close/>
              </a:path>
              <a:path w="939165" h="323214">
                <a:moveTo>
                  <a:pt x="934135" y="9144"/>
                </a:moveTo>
                <a:lnTo>
                  <a:pt x="928039" y="4572"/>
                </a:lnTo>
                <a:lnTo>
                  <a:pt x="928039" y="9144"/>
                </a:lnTo>
                <a:lnTo>
                  <a:pt x="934135" y="9144"/>
                </a:lnTo>
                <a:close/>
              </a:path>
              <a:path w="939165" h="323214">
                <a:moveTo>
                  <a:pt x="934135" y="323057"/>
                </a:moveTo>
                <a:lnTo>
                  <a:pt x="934135" y="9144"/>
                </a:lnTo>
                <a:lnTo>
                  <a:pt x="928039" y="9144"/>
                </a:lnTo>
                <a:lnTo>
                  <a:pt x="928039" y="323057"/>
                </a:lnTo>
                <a:lnTo>
                  <a:pt x="934135" y="323057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" name="object 18"/>
          <p:cNvSpPr/>
          <p:nvPr/>
        </p:nvSpPr>
        <p:spPr>
          <a:xfrm>
            <a:off x="5767167" y="2836849"/>
            <a:ext cx="354490" cy="227544"/>
          </a:xfrm>
          <a:custGeom>
            <a:avLst/>
            <a:gdLst/>
            <a:ahLst/>
            <a:cxnLst/>
            <a:rect l="l" t="t" r="r" b="b"/>
            <a:pathLst>
              <a:path w="375920" h="241300">
                <a:moveTo>
                  <a:pt x="57150" y="150251"/>
                </a:moveTo>
                <a:lnTo>
                  <a:pt x="57150" y="135620"/>
                </a:lnTo>
                <a:lnTo>
                  <a:pt x="44450" y="132572"/>
                </a:lnTo>
                <a:lnTo>
                  <a:pt x="27940" y="132572"/>
                </a:lnTo>
                <a:lnTo>
                  <a:pt x="24130" y="135620"/>
                </a:lnTo>
                <a:lnTo>
                  <a:pt x="16510" y="138668"/>
                </a:lnTo>
                <a:lnTo>
                  <a:pt x="11430" y="143240"/>
                </a:lnTo>
                <a:lnTo>
                  <a:pt x="8890" y="147812"/>
                </a:lnTo>
                <a:lnTo>
                  <a:pt x="3810" y="152384"/>
                </a:lnTo>
                <a:lnTo>
                  <a:pt x="2540" y="156956"/>
                </a:lnTo>
                <a:lnTo>
                  <a:pt x="0" y="169148"/>
                </a:lnTo>
                <a:lnTo>
                  <a:pt x="0" y="176768"/>
                </a:lnTo>
                <a:lnTo>
                  <a:pt x="1270" y="182864"/>
                </a:lnTo>
                <a:lnTo>
                  <a:pt x="2540" y="190484"/>
                </a:lnTo>
                <a:lnTo>
                  <a:pt x="13970" y="217916"/>
                </a:lnTo>
                <a:lnTo>
                  <a:pt x="19050" y="222488"/>
                </a:lnTo>
                <a:lnTo>
                  <a:pt x="19050" y="164576"/>
                </a:lnTo>
                <a:lnTo>
                  <a:pt x="20320" y="161528"/>
                </a:lnTo>
                <a:lnTo>
                  <a:pt x="21590" y="156956"/>
                </a:lnTo>
                <a:lnTo>
                  <a:pt x="26670" y="150860"/>
                </a:lnTo>
                <a:lnTo>
                  <a:pt x="40640" y="146288"/>
                </a:lnTo>
                <a:lnTo>
                  <a:pt x="46990" y="147812"/>
                </a:lnTo>
                <a:lnTo>
                  <a:pt x="52070" y="147812"/>
                </a:lnTo>
                <a:lnTo>
                  <a:pt x="57150" y="150251"/>
                </a:lnTo>
                <a:close/>
              </a:path>
              <a:path w="375920" h="241300">
                <a:moveTo>
                  <a:pt x="82550" y="224012"/>
                </a:moveTo>
                <a:lnTo>
                  <a:pt x="82550" y="190484"/>
                </a:lnTo>
                <a:lnTo>
                  <a:pt x="81280" y="195056"/>
                </a:lnTo>
                <a:lnTo>
                  <a:pt x="81280" y="198104"/>
                </a:lnTo>
                <a:lnTo>
                  <a:pt x="80010" y="202676"/>
                </a:lnTo>
                <a:lnTo>
                  <a:pt x="77470" y="208772"/>
                </a:lnTo>
                <a:lnTo>
                  <a:pt x="74930" y="210296"/>
                </a:lnTo>
                <a:lnTo>
                  <a:pt x="73660" y="213344"/>
                </a:lnTo>
                <a:lnTo>
                  <a:pt x="69850" y="217916"/>
                </a:lnTo>
                <a:lnTo>
                  <a:pt x="66040" y="219440"/>
                </a:lnTo>
                <a:lnTo>
                  <a:pt x="64770" y="220964"/>
                </a:lnTo>
                <a:lnTo>
                  <a:pt x="55880" y="224012"/>
                </a:lnTo>
                <a:lnTo>
                  <a:pt x="52070" y="222488"/>
                </a:lnTo>
                <a:lnTo>
                  <a:pt x="48260" y="222488"/>
                </a:lnTo>
                <a:lnTo>
                  <a:pt x="44450" y="220964"/>
                </a:lnTo>
                <a:lnTo>
                  <a:pt x="41910" y="217916"/>
                </a:lnTo>
                <a:lnTo>
                  <a:pt x="36830" y="214868"/>
                </a:lnTo>
                <a:lnTo>
                  <a:pt x="34290" y="211820"/>
                </a:lnTo>
                <a:lnTo>
                  <a:pt x="33020" y="208772"/>
                </a:lnTo>
                <a:lnTo>
                  <a:pt x="26670" y="199628"/>
                </a:lnTo>
                <a:lnTo>
                  <a:pt x="25400" y="195056"/>
                </a:lnTo>
                <a:lnTo>
                  <a:pt x="21590" y="190484"/>
                </a:lnTo>
                <a:lnTo>
                  <a:pt x="20320" y="185912"/>
                </a:lnTo>
                <a:lnTo>
                  <a:pt x="20320" y="181340"/>
                </a:lnTo>
                <a:lnTo>
                  <a:pt x="19050" y="176768"/>
                </a:lnTo>
                <a:lnTo>
                  <a:pt x="19050" y="222488"/>
                </a:lnTo>
                <a:lnTo>
                  <a:pt x="27940" y="233156"/>
                </a:lnTo>
                <a:lnTo>
                  <a:pt x="33020" y="236204"/>
                </a:lnTo>
                <a:lnTo>
                  <a:pt x="39370" y="239237"/>
                </a:lnTo>
                <a:lnTo>
                  <a:pt x="43180" y="240761"/>
                </a:lnTo>
                <a:lnTo>
                  <a:pt x="55880" y="240761"/>
                </a:lnTo>
                <a:lnTo>
                  <a:pt x="62230" y="239237"/>
                </a:lnTo>
                <a:lnTo>
                  <a:pt x="73660" y="233156"/>
                </a:lnTo>
                <a:lnTo>
                  <a:pt x="80010" y="228584"/>
                </a:lnTo>
                <a:lnTo>
                  <a:pt x="82550" y="224012"/>
                </a:lnTo>
                <a:close/>
              </a:path>
              <a:path w="375920" h="241300">
                <a:moveTo>
                  <a:pt x="113030" y="211820"/>
                </a:moveTo>
                <a:lnTo>
                  <a:pt x="113030" y="210296"/>
                </a:lnTo>
                <a:lnTo>
                  <a:pt x="48260" y="76184"/>
                </a:lnTo>
                <a:lnTo>
                  <a:pt x="48260" y="74660"/>
                </a:lnTo>
                <a:lnTo>
                  <a:pt x="41910" y="74660"/>
                </a:lnTo>
                <a:lnTo>
                  <a:pt x="40640" y="76184"/>
                </a:lnTo>
                <a:lnTo>
                  <a:pt x="39370" y="76184"/>
                </a:lnTo>
                <a:lnTo>
                  <a:pt x="36830" y="77708"/>
                </a:lnTo>
                <a:lnTo>
                  <a:pt x="35560" y="77708"/>
                </a:lnTo>
                <a:lnTo>
                  <a:pt x="34290" y="79232"/>
                </a:lnTo>
                <a:lnTo>
                  <a:pt x="33020" y="79232"/>
                </a:lnTo>
                <a:lnTo>
                  <a:pt x="33020" y="80756"/>
                </a:lnTo>
                <a:lnTo>
                  <a:pt x="31750" y="80756"/>
                </a:lnTo>
                <a:lnTo>
                  <a:pt x="31750" y="83804"/>
                </a:lnTo>
                <a:lnTo>
                  <a:pt x="57150" y="135620"/>
                </a:lnTo>
                <a:lnTo>
                  <a:pt x="57150" y="150251"/>
                </a:lnTo>
                <a:lnTo>
                  <a:pt x="58420" y="150860"/>
                </a:lnTo>
                <a:lnTo>
                  <a:pt x="66040" y="153908"/>
                </a:lnTo>
                <a:lnTo>
                  <a:pt x="82550" y="190484"/>
                </a:lnTo>
                <a:lnTo>
                  <a:pt x="82550" y="224012"/>
                </a:lnTo>
                <a:lnTo>
                  <a:pt x="87630" y="217916"/>
                </a:lnTo>
                <a:lnTo>
                  <a:pt x="90170" y="211820"/>
                </a:lnTo>
                <a:lnTo>
                  <a:pt x="92710" y="204200"/>
                </a:lnTo>
                <a:lnTo>
                  <a:pt x="97790" y="216392"/>
                </a:lnTo>
                <a:lnTo>
                  <a:pt x="97790" y="217916"/>
                </a:lnTo>
                <a:lnTo>
                  <a:pt x="104140" y="217916"/>
                </a:lnTo>
                <a:lnTo>
                  <a:pt x="105410" y="216392"/>
                </a:lnTo>
                <a:lnTo>
                  <a:pt x="107950" y="216392"/>
                </a:lnTo>
                <a:lnTo>
                  <a:pt x="109220" y="214868"/>
                </a:lnTo>
                <a:lnTo>
                  <a:pt x="110490" y="214868"/>
                </a:lnTo>
                <a:lnTo>
                  <a:pt x="113030" y="211820"/>
                </a:lnTo>
                <a:close/>
              </a:path>
              <a:path w="375920" h="241300">
                <a:moveTo>
                  <a:pt x="212090" y="164576"/>
                </a:moveTo>
                <a:lnTo>
                  <a:pt x="212090" y="161528"/>
                </a:lnTo>
                <a:lnTo>
                  <a:pt x="184150" y="100568"/>
                </a:lnTo>
                <a:lnTo>
                  <a:pt x="173990" y="86852"/>
                </a:lnTo>
                <a:lnTo>
                  <a:pt x="166370" y="80756"/>
                </a:lnTo>
                <a:lnTo>
                  <a:pt x="157480" y="77708"/>
                </a:lnTo>
                <a:lnTo>
                  <a:pt x="148590" y="77708"/>
                </a:lnTo>
                <a:lnTo>
                  <a:pt x="142240" y="79232"/>
                </a:lnTo>
                <a:lnTo>
                  <a:pt x="127000" y="85328"/>
                </a:lnTo>
                <a:lnTo>
                  <a:pt x="124460" y="88376"/>
                </a:lnTo>
                <a:lnTo>
                  <a:pt x="120650" y="89900"/>
                </a:lnTo>
                <a:lnTo>
                  <a:pt x="118110" y="92948"/>
                </a:lnTo>
                <a:lnTo>
                  <a:pt x="115570" y="94472"/>
                </a:lnTo>
                <a:lnTo>
                  <a:pt x="105410" y="103616"/>
                </a:lnTo>
                <a:lnTo>
                  <a:pt x="104140" y="106664"/>
                </a:lnTo>
                <a:lnTo>
                  <a:pt x="104140" y="108188"/>
                </a:lnTo>
                <a:lnTo>
                  <a:pt x="102870" y="109712"/>
                </a:lnTo>
                <a:lnTo>
                  <a:pt x="102870" y="115808"/>
                </a:lnTo>
                <a:lnTo>
                  <a:pt x="105410" y="118856"/>
                </a:lnTo>
                <a:lnTo>
                  <a:pt x="105410" y="120380"/>
                </a:lnTo>
                <a:lnTo>
                  <a:pt x="107950" y="120380"/>
                </a:lnTo>
                <a:lnTo>
                  <a:pt x="107950" y="121904"/>
                </a:lnTo>
                <a:lnTo>
                  <a:pt x="111760" y="121904"/>
                </a:lnTo>
                <a:lnTo>
                  <a:pt x="111760" y="120380"/>
                </a:lnTo>
                <a:lnTo>
                  <a:pt x="115570" y="117332"/>
                </a:lnTo>
                <a:lnTo>
                  <a:pt x="116840" y="114284"/>
                </a:lnTo>
                <a:lnTo>
                  <a:pt x="118110" y="112760"/>
                </a:lnTo>
                <a:lnTo>
                  <a:pt x="119380" y="109712"/>
                </a:lnTo>
                <a:lnTo>
                  <a:pt x="123190" y="108188"/>
                </a:lnTo>
                <a:lnTo>
                  <a:pt x="128270" y="102092"/>
                </a:lnTo>
                <a:lnTo>
                  <a:pt x="135890" y="99044"/>
                </a:lnTo>
                <a:lnTo>
                  <a:pt x="139700" y="95996"/>
                </a:lnTo>
                <a:lnTo>
                  <a:pt x="142240" y="95996"/>
                </a:lnTo>
                <a:lnTo>
                  <a:pt x="146050" y="94472"/>
                </a:lnTo>
                <a:lnTo>
                  <a:pt x="151130" y="94472"/>
                </a:lnTo>
                <a:lnTo>
                  <a:pt x="154940" y="95996"/>
                </a:lnTo>
                <a:lnTo>
                  <a:pt x="156210" y="97520"/>
                </a:lnTo>
                <a:lnTo>
                  <a:pt x="158750" y="99044"/>
                </a:lnTo>
                <a:lnTo>
                  <a:pt x="163830" y="103616"/>
                </a:lnTo>
                <a:lnTo>
                  <a:pt x="166370" y="109712"/>
                </a:lnTo>
                <a:lnTo>
                  <a:pt x="170180" y="117332"/>
                </a:lnTo>
                <a:lnTo>
                  <a:pt x="170180" y="132295"/>
                </a:lnTo>
                <a:lnTo>
                  <a:pt x="176530" y="129524"/>
                </a:lnTo>
                <a:lnTo>
                  <a:pt x="185420" y="147812"/>
                </a:lnTo>
                <a:lnTo>
                  <a:pt x="185420" y="176768"/>
                </a:lnTo>
                <a:lnTo>
                  <a:pt x="187960" y="172196"/>
                </a:lnTo>
                <a:lnTo>
                  <a:pt x="191770" y="166100"/>
                </a:lnTo>
                <a:lnTo>
                  <a:pt x="193040" y="160004"/>
                </a:lnTo>
                <a:lnTo>
                  <a:pt x="196850" y="169148"/>
                </a:lnTo>
                <a:lnTo>
                  <a:pt x="199390" y="170672"/>
                </a:lnTo>
                <a:lnTo>
                  <a:pt x="203200" y="170672"/>
                </a:lnTo>
                <a:lnTo>
                  <a:pt x="204470" y="169148"/>
                </a:lnTo>
                <a:lnTo>
                  <a:pt x="207010" y="169148"/>
                </a:lnTo>
                <a:lnTo>
                  <a:pt x="208280" y="167624"/>
                </a:lnTo>
                <a:lnTo>
                  <a:pt x="209550" y="167624"/>
                </a:lnTo>
                <a:lnTo>
                  <a:pt x="212090" y="164576"/>
                </a:lnTo>
                <a:close/>
              </a:path>
              <a:path w="375920" h="241300">
                <a:moveTo>
                  <a:pt x="170180" y="132295"/>
                </a:moveTo>
                <a:lnTo>
                  <a:pt x="170180" y="117332"/>
                </a:lnTo>
                <a:lnTo>
                  <a:pt x="157480" y="123428"/>
                </a:lnTo>
                <a:lnTo>
                  <a:pt x="149860" y="126476"/>
                </a:lnTo>
                <a:lnTo>
                  <a:pt x="143510" y="129524"/>
                </a:lnTo>
                <a:lnTo>
                  <a:pt x="139700" y="134096"/>
                </a:lnTo>
                <a:lnTo>
                  <a:pt x="134620" y="137144"/>
                </a:lnTo>
                <a:lnTo>
                  <a:pt x="127000" y="146288"/>
                </a:lnTo>
                <a:lnTo>
                  <a:pt x="123190" y="160004"/>
                </a:lnTo>
                <a:lnTo>
                  <a:pt x="123190" y="164576"/>
                </a:lnTo>
                <a:lnTo>
                  <a:pt x="124460" y="169148"/>
                </a:lnTo>
                <a:lnTo>
                  <a:pt x="128270" y="178292"/>
                </a:lnTo>
                <a:lnTo>
                  <a:pt x="134620" y="185912"/>
                </a:lnTo>
                <a:lnTo>
                  <a:pt x="138430" y="187436"/>
                </a:lnTo>
                <a:lnTo>
                  <a:pt x="140970" y="190484"/>
                </a:lnTo>
                <a:lnTo>
                  <a:pt x="140970" y="155432"/>
                </a:lnTo>
                <a:lnTo>
                  <a:pt x="143510" y="149336"/>
                </a:lnTo>
                <a:lnTo>
                  <a:pt x="146050" y="147812"/>
                </a:lnTo>
                <a:lnTo>
                  <a:pt x="147320" y="144764"/>
                </a:lnTo>
                <a:lnTo>
                  <a:pt x="149860" y="141716"/>
                </a:lnTo>
                <a:lnTo>
                  <a:pt x="153670" y="140192"/>
                </a:lnTo>
                <a:lnTo>
                  <a:pt x="157480" y="137144"/>
                </a:lnTo>
                <a:lnTo>
                  <a:pt x="162560" y="135620"/>
                </a:lnTo>
                <a:lnTo>
                  <a:pt x="170180" y="132295"/>
                </a:lnTo>
                <a:close/>
              </a:path>
              <a:path w="375920" h="241300">
                <a:moveTo>
                  <a:pt x="185420" y="176768"/>
                </a:moveTo>
                <a:lnTo>
                  <a:pt x="185420" y="147812"/>
                </a:lnTo>
                <a:lnTo>
                  <a:pt x="184150" y="153908"/>
                </a:lnTo>
                <a:lnTo>
                  <a:pt x="180340" y="160004"/>
                </a:lnTo>
                <a:lnTo>
                  <a:pt x="177800" y="163052"/>
                </a:lnTo>
                <a:lnTo>
                  <a:pt x="176530" y="167624"/>
                </a:lnTo>
                <a:lnTo>
                  <a:pt x="171450" y="170672"/>
                </a:lnTo>
                <a:lnTo>
                  <a:pt x="166370" y="172196"/>
                </a:lnTo>
                <a:lnTo>
                  <a:pt x="162560" y="175244"/>
                </a:lnTo>
                <a:lnTo>
                  <a:pt x="157480" y="176768"/>
                </a:lnTo>
                <a:lnTo>
                  <a:pt x="148590" y="173720"/>
                </a:lnTo>
                <a:lnTo>
                  <a:pt x="142240" y="166100"/>
                </a:lnTo>
                <a:lnTo>
                  <a:pt x="142240" y="163052"/>
                </a:lnTo>
                <a:lnTo>
                  <a:pt x="140970" y="160004"/>
                </a:lnTo>
                <a:lnTo>
                  <a:pt x="140970" y="190484"/>
                </a:lnTo>
                <a:lnTo>
                  <a:pt x="146050" y="190484"/>
                </a:lnTo>
                <a:lnTo>
                  <a:pt x="148590" y="192008"/>
                </a:lnTo>
                <a:lnTo>
                  <a:pt x="157480" y="192008"/>
                </a:lnTo>
                <a:lnTo>
                  <a:pt x="171450" y="187436"/>
                </a:lnTo>
                <a:lnTo>
                  <a:pt x="180340" y="181340"/>
                </a:lnTo>
                <a:lnTo>
                  <a:pt x="185420" y="176768"/>
                </a:lnTo>
                <a:close/>
              </a:path>
              <a:path w="375920" h="241300">
                <a:moveTo>
                  <a:pt x="200660" y="70365"/>
                </a:moveTo>
                <a:lnTo>
                  <a:pt x="200660" y="53324"/>
                </a:lnTo>
                <a:lnTo>
                  <a:pt x="187960" y="59420"/>
                </a:lnTo>
                <a:lnTo>
                  <a:pt x="186690" y="59420"/>
                </a:lnTo>
                <a:lnTo>
                  <a:pt x="186690" y="67040"/>
                </a:lnTo>
                <a:lnTo>
                  <a:pt x="187960" y="67040"/>
                </a:lnTo>
                <a:lnTo>
                  <a:pt x="189230" y="70088"/>
                </a:lnTo>
                <a:lnTo>
                  <a:pt x="189230" y="71612"/>
                </a:lnTo>
                <a:lnTo>
                  <a:pt x="191770" y="73136"/>
                </a:lnTo>
                <a:lnTo>
                  <a:pt x="194310" y="73136"/>
                </a:lnTo>
                <a:lnTo>
                  <a:pt x="200660" y="70365"/>
                </a:lnTo>
                <a:close/>
              </a:path>
              <a:path w="375920" h="241300">
                <a:moveTo>
                  <a:pt x="248920" y="45704"/>
                </a:moveTo>
                <a:lnTo>
                  <a:pt x="248920" y="44180"/>
                </a:lnTo>
                <a:lnTo>
                  <a:pt x="247650" y="41132"/>
                </a:lnTo>
                <a:lnTo>
                  <a:pt x="247650" y="39608"/>
                </a:lnTo>
                <a:lnTo>
                  <a:pt x="246380" y="38084"/>
                </a:lnTo>
                <a:lnTo>
                  <a:pt x="246380" y="36560"/>
                </a:lnTo>
                <a:lnTo>
                  <a:pt x="245110" y="35036"/>
                </a:lnTo>
                <a:lnTo>
                  <a:pt x="242570" y="35036"/>
                </a:lnTo>
                <a:lnTo>
                  <a:pt x="242570" y="33512"/>
                </a:lnTo>
                <a:lnTo>
                  <a:pt x="240030" y="33512"/>
                </a:lnTo>
                <a:lnTo>
                  <a:pt x="217170" y="45704"/>
                </a:lnTo>
                <a:lnTo>
                  <a:pt x="207010" y="22860"/>
                </a:lnTo>
                <a:lnTo>
                  <a:pt x="204470" y="22860"/>
                </a:lnTo>
                <a:lnTo>
                  <a:pt x="204470" y="21336"/>
                </a:lnTo>
                <a:lnTo>
                  <a:pt x="203200" y="21336"/>
                </a:lnTo>
                <a:lnTo>
                  <a:pt x="201930" y="22860"/>
                </a:lnTo>
                <a:lnTo>
                  <a:pt x="199390" y="22860"/>
                </a:lnTo>
                <a:lnTo>
                  <a:pt x="196850" y="24368"/>
                </a:lnTo>
                <a:lnTo>
                  <a:pt x="195580" y="24368"/>
                </a:lnTo>
                <a:lnTo>
                  <a:pt x="194310" y="25892"/>
                </a:lnTo>
                <a:lnTo>
                  <a:pt x="193040" y="25892"/>
                </a:lnTo>
                <a:lnTo>
                  <a:pt x="193040" y="27416"/>
                </a:lnTo>
                <a:lnTo>
                  <a:pt x="191770" y="27416"/>
                </a:lnTo>
                <a:lnTo>
                  <a:pt x="191770" y="28940"/>
                </a:lnTo>
                <a:lnTo>
                  <a:pt x="189230" y="28940"/>
                </a:lnTo>
                <a:lnTo>
                  <a:pt x="189230" y="31988"/>
                </a:lnTo>
                <a:lnTo>
                  <a:pt x="200660" y="53324"/>
                </a:lnTo>
                <a:lnTo>
                  <a:pt x="200660" y="70365"/>
                </a:lnTo>
                <a:lnTo>
                  <a:pt x="208280" y="67040"/>
                </a:lnTo>
                <a:lnTo>
                  <a:pt x="223520" y="100729"/>
                </a:lnTo>
                <a:lnTo>
                  <a:pt x="223520" y="59420"/>
                </a:lnTo>
                <a:lnTo>
                  <a:pt x="247650" y="47228"/>
                </a:lnTo>
                <a:lnTo>
                  <a:pt x="248920" y="45704"/>
                </a:lnTo>
                <a:close/>
              </a:path>
              <a:path w="375920" h="241300">
                <a:moveTo>
                  <a:pt x="285750" y="129524"/>
                </a:moveTo>
                <a:lnTo>
                  <a:pt x="285750" y="118856"/>
                </a:lnTo>
                <a:lnTo>
                  <a:pt x="284480" y="117332"/>
                </a:lnTo>
                <a:lnTo>
                  <a:pt x="284480" y="115808"/>
                </a:lnTo>
                <a:lnTo>
                  <a:pt x="283210" y="115808"/>
                </a:lnTo>
                <a:lnTo>
                  <a:pt x="283210" y="114284"/>
                </a:lnTo>
                <a:lnTo>
                  <a:pt x="279400" y="114284"/>
                </a:lnTo>
                <a:lnTo>
                  <a:pt x="278130" y="115808"/>
                </a:lnTo>
                <a:lnTo>
                  <a:pt x="276860" y="115808"/>
                </a:lnTo>
                <a:lnTo>
                  <a:pt x="276860" y="117332"/>
                </a:lnTo>
                <a:lnTo>
                  <a:pt x="275590" y="117332"/>
                </a:lnTo>
                <a:lnTo>
                  <a:pt x="275590" y="118856"/>
                </a:lnTo>
                <a:lnTo>
                  <a:pt x="273050" y="120380"/>
                </a:lnTo>
                <a:lnTo>
                  <a:pt x="271780" y="120380"/>
                </a:lnTo>
                <a:lnTo>
                  <a:pt x="271780" y="121904"/>
                </a:lnTo>
                <a:lnTo>
                  <a:pt x="270510" y="121904"/>
                </a:lnTo>
                <a:lnTo>
                  <a:pt x="264160" y="124952"/>
                </a:lnTo>
                <a:lnTo>
                  <a:pt x="261620" y="124952"/>
                </a:lnTo>
                <a:lnTo>
                  <a:pt x="257810" y="121904"/>
                </a:lnTo>
                <a:lnTo>
                  <a:pt x="254000" y="120380"/>
                </a:lnTo>
                <a:lnTo>
                  <a:pt x="250190" y="115808"/>
                </a:lnTo>
                <a:lnTo>
                  <a:pt x="247650" y="109712"/>
                </a:lnTo>
                <a:lnTo>
                  <a:pt x="223520" y="59420"/>
                </a:lnTo>
                <a:lnTo>
                  <a:pt x="223520" y="100729"/>
                </a:lnTo>
                <a:lnTo>
                  <a:pt x="232410" y="120380"/>
                </a:lnTo>
                <a:lnTo>
                  <a:pt x="238760" y="129524"/>
                </a:lnTo>
                <a:lnTo>
                  <a:pt x="240030" y="132572"/>
                </a:lnTo>
                <a:lnTo>
                  <a:pt x="246380" y="138668"/>
                </a:lnTo>
                <a:lnTo>
                  <a:pt x="248920" y="140192"/>
                </a:lnTo>
                <a:lnTo>
                  <a:pt x="254000" y="141716"/>
                </a:lnTo>
                <a:lnTo>
                  <a:pt x="264160" y="141716"/>
                </a:lnTo>
                <a:lnTo>
                  <a:pt x="269240" y="140192"/>
                </a:lnTo>
                <a:lnTo>
                  <a:pt x="273050" y="137144"/>
                </a:lnTo>
                <a:lnTo>
                  <a:pt x="275590" y="137144"/>
                </a:lnTo>
                <a:lnTo>
                  <a:pt x="276860" y="135620"/>
                </a:lnTo>
                <a:lnTo>
                  <a:pt x="278130" y="135620"/>
                </a:lnTo>
                <a:lnTo>
                  <a:pt x="279400" y="134096"/>
                </a:lnTo>
                <a:lnTo>
                  <a:pt x="280670" y="134096"/>
                </a:lnTo>
                <a:lnTo>
                  <a:pt x="285750" y="129524"/>
                </a:lnTo>
                <a:close/>
              </a:path>
              <a:path w="375920" h="241300">
                <a:moveTo>
                  <a:pt x="267970" y="36560"/>
                </a:moveTo>
                <a:lnTo>
                  <a:pt x="267970" y="30464"/>
                </a:lnTo>
                <a:lnTo>
                  <a:pt x="265430" y="31988"/>
                </a:lnTo>
                <a:lnTo>
                  <a:pt x="265430" y="35036"/>
                </a:lnTo>
                <a:lnTo>
                  <a:pt x="267970" y="36560"/>
                </a:lnTo>
                <a:close/>
              </a:path>
              <a:path w="375920" h="241300">
                <a:moveTo>
                  <a:pt x="375920" y="86852"/>
                </a:moveTo>
                <a:lnTo>
                  <a:pt x="375920" y="83804"/>
                </a:lnTo>
                <a:lnTo>
                  <a:pt x="346710" y="22860"/>
                </a:lnTo>
                <a:lnTo>
                  <a:pt x="344170" y="16764"/>
                </a:lnTo>
                <a:lnTo>
                  <a:pt x="340360" y="12192"/>
                </a:lnTo>
                <a:lnTo>
                  <a:pt x="334010" y="6096"/>
                </a:lnTo>
                <a:lnTo>
                  <a:pt x="330200" y="3048"/>
                </a:lnTo>
                <a:lnTo>
                  <a:pt x="322580" y="0"/>
                </a:lnTo>
                <a:lnTo>
                  <a:pt x="311150" y="0"/>
                </a:lnTo>
                <a:lnTo>
                  <a:pt x="307340" y="1524"/>
                </a:lnTo>
                <a:lnTo>
                  <a:pt x="300990" y="3048"/>
                </a:lnTo>
                <a:lnTo>
                  <a:pt x="294640" y="6096"/>
                </a:lnTo>
                <a:lnTo>
                  <a:pt x="287020" y="9144"/>
                </a:lnTo>
                <a:lnTo>
                  <a:pt x="284480" y="12192"/>
                </a:lnTo>
                <a:lnTo>
                  <a:pt x="280670" y="13716"/>
                </a:lnTo>
                <a:lnTo>
                  <a:pt x="271780" y="22860"/>
                </a:lnTo>
                <a:lnTo>
                  <a:pt x="270510" y="25892"/>
                </a:lnTo>
                <a:lnTo>
                  <a:pt x="267970" y="28940"/>
                </a:lnTo>
                <a:lnTo>
                  <a:pt x="267970" y="38084"/>
                </a:lnTo>
                <a:lnTo>
                  <a:pt x="269240" y="39608"/>
                </a:lnTo>
                <a:lnTo>
                  <a:pt x="269240" y="41132"/>
                </a:lnTo>
                <a:lnTo>
                  <a:pt x="271780" y="44180"/>
                </a:lnTo>
                <a:lnTo>
                  <a:pt x="275590" y="44180"/>
                </a:lnTo>
                <a:lnTo>
                  <a:pt x="275590" y="42656"/>
                </a:lnTo>
                <a:lnTo>
                  <a:pt x="276860" y="42656"/>
                </a:lnTo>
                <a:lnTo>
                  <a:pt x="278130" y="39608"/>
                </a:lnTo>
                <a:lnTo>
                  <a:pt x="278130" y="38084"/>
                </a:lnTo>
                <a:lnTo>
                  <a:pt x="284480" y="31988"/>
                </a:lnTo>
                <a:lnTo>
                  <a:pt x="285750" y="28940"/>
                </a:lnTo>
                <a:lnTo>
                  <a:pt x="288290" y="27416"/>
                </a:lnTo>
                <a:lnTo>
                  <a:pt x="294640" y="21336"/>
                </a:lnTo>
                <a:lnTo>
                  <a:pt x="299720" y="19812"/>
                </a:lnTo>
                <a:lnTo>
                  <a:pt x="302260" y="18288"/>
                </a:lnTo>
                <a:lnTo>
                  <a:pt x="307340" y="16764"/>
                </a:lnTo>
                <a:lnTo>
                  <a:pt x="314960" y="16764"/>
                </a:lnTo>
                <a:lnTo>
                  <a:pt x="317500" y="18288"/>
                </a:lnTo>
                <a:lnTo>
                  <a:pt x="321310" y="18288"/>
                </a:lnTo>
                <a:lnTo>
                  <a:pt x="328930" y="27416"/>
                </a:lnTo>
                <a:lnTo>
                  <a:pt x="330200" y="31988"/>
                </a:lnTo>
                <a:lnTo>
                  <a:pt x="332740" y="38084"/>
                </a:lnTo>
                <a:lnTo>
                  <a:pt x="332740" y="53740"/>
                </a:lnTo>
                <a:lnTo>
                  <a:pt x="339090" y="50276"/>
                </a:lnTo>
                <a:lnTo>
                  <a:pt x="347980" y="70088"/>
                </a:lnTo>
                <a:lnTo>
                  <a:pt x="347980" y="97520"/>
                </a:lnTo>
                <a:lnTo>
                  <a:pt x="353060" y="92948"/>
                </a:lnTo>
                <a:lnTo>
                  <a:pt x="355600" y="88376"/>
                </a:lnTo>
                <a:lnTo>
                  <a:pt x="356870" y="82280"/>
                </a:lnTo>
                <a:lnTo>
                  <a:pt x="361950" y="91424"/>
                </a:lnTo>
                <a:lnTo>
                  <a:pt x="363220" y="92948"/>
                </a:lnTo>
                <a:lnTo>
                  <a:pt x="364490" y="92948"/>
                </a:lnTo>
                <a:lnTo>
                  <a:pt x="364490" y="91424"/>
                </a:lnTo>
                <a:lnTo>
                  <a:pt x="368300" y="91424"/>
                </a:lnTo>
                <a:lnTo>
                  <a:pt x="369570" y="89900"/>
                </a:lnTo>
                <a:lnTo>
                  <a:pt x="370840" y="89900"/>
                </a:lnTo>
                <a:lnTo>
                  <a:pt x="372110" y="88376"/>
                </a:lnTo>
                <a:lnTo>
                  <a:pt x="374650" y="88376"/>
                </a:lnTo>
                <a:lnTo>
                  <a:pt x="374650" y="86852"/>
                </a:lnTo>
                <a:lnTo>
                  <a:pt x="375920" y="86852"/>
                </a:lnTo>
                <a:close/>
              </a:path>
              <a:path w="375920" h="241300">
                <a:moveTo>
                  <a:pt x="287020" y="128000"/>
                </a:moveTo>
                <a:lnTo>
                  <a:pt x="287020" y="121904"/>
                </a:lnTo>
                <a:lnTo>
                  <a:pt x="285750" y="120380"/>
                </a:lnTo>
                <a:lnTo>
                  <a:pt x="285750" y="128000"/>
                </a:lnTo>
                <a:lnTo>
                  <a:pt x="287020" y="128000"/>
                </a:lnTo>
                <a:close/>
              </a:path>
              <a:path w="375920" h="241300">
                <a:moveTo>
                  <a:pt x="332740" y="53740"/>
                </a:moveTo>
                <a:lnTo>
                  <a:pt x="332740" y="38084"/>
                </a:lnTo>
                <a:lnTo>
                  <a:pt x="314960" y="47228"/>
                </a:lnTo>
                <a:lnTo>
                  <a:pt x="308610" y="51800"/>
                </a:lnTo>
                <a:lnTo>
                  <a:pt x="302260" y="54848"/>
                </a:lnTo>
                <a:lnTo>
                  <a:pt x="293370" y="63992"/>
                </a:lnTo>
                <a:lnTo>
                  <a:pt x="292100" y="68564"/>
                </a:lnTo>
                <a:lnTo>
                  <a:pt x="288290" y="71612"/>
                </a:lnTo>
                <a:lnTo>
                  <a:pt x="287020" y="76184"/>
                </a:lnTo>
                <a:lnTo>
                  <a:pt x="287020" y="91424"/>
                </a:lnTo>
                <a:lnTo>
                  <a:pt x="290830" y="95996"/>
                </a:lnTo>
                <a:lnTo>
                  <a:pt x="292100" y="100568"/>
                </a:lnTo>
                <a:lnTo>
                  <a:pt x="300990" y="109712"/>
                </a:lnTo>
                <a:lnTo>
                  <a:pt x="303530" y="111236"/>
                </a:lnTo>
                <a:lnTo>
                  <a:pt x="306070" y="111998"/>
                </a:lnTo>
                <a:lnTo>
                  <a:pt x="306070" y="74660"/>
                </a:lnTo>
                <a:lnTo>
                  <a:pt x="308610" y="68564"/>
                </a:lnTo>
                <a:lnTo>
                  <a:pt x="313690" y="63992"/>
                </a:lnTo>
                <a:lnTo>
                  <a:pt x="321310" y="59420"/>
                </a:lnTo>
                <a:lnTo>
                  <a:pt x="325120" y="57896"/>
                </a:lnTo>
                <a:lnTo>
                  <a:pt x="332740" y="53740"/>
                </a:lnTo>
                <a:close/>
              </a:path>
              <a:path w="375920" h="241300">
                <a:moveTo>
                  <a:pt x="347980" y="97520"/>
                </a:moveTo>
                <a:lnTo>
                  <a:pt x="347980" y="70088"/>
                </a:lnTo>
                <a:lnTo>
                  <a:pt x="346710" y="76184"/>
                </a:lnTo>
                <a:lnTo>
                  <a:pt x="339090" y="89900"/>
                </a:lnTo>
                <a:lnTo>
                  <a:pt x="336550" y="92948"/>
                </a:lnTo>
                <a:lnTo>
                  <a:pt x="331470" y="94472"/>
                </a:lnTo>
                <a:lnTo>
                  <a:pt x="325120" y="97520"/>
                </a:lnTo>
                <a:lnTo>
                  <a:pt x="321310" y="97520"/>
                </a:lnTo>
                <a:lnTo>
                  <a:pt x="311150" y="94472"/>
                </a:lnTo>
                <a:lnTo>
                  <a:pt x="308610" y="91424"/>
                </a:lnTo>
                <a:lnTo>
                  <a:pt x="307340" y="86852"/>
                </a:lnTo>
                <a:lnTo>
                  <a:pt x="306070" y="85328"/>
                </a:lnTo>
                <a:lnTo>
                  <a:pt x="306070" y="111998"/>
                </a:lnTo>
                <a:lnTo>
                  <a:pt x="308610" y="112760"/>
                </a:lnTo>
                <a:lnTo>
                  <a:pt x="311150" y="114284"/>
                </a:lnTo>
                <a:lnTo>
                  <a:pt x="316230" y="114284"/>
                </a:lnTo>
                <a:lnTo>
                  <a:pt x="321310" y="112760"/>
                </a:lnTo>
                <a:lnTo>
                  <a:pt x="325120" y="112760"/>
                </a:lnTo>
                <a:lnTo>
                  <a:pt x="330200" y="111236"/>
                </a:lnTo>
                <a:lnTo>
                  <a:pt x="334010" y="108188"/>
                </a:lnTo>
                <a:lnTo>
                  <a:pt x="340360" y="106664"/>
                </a:lnTo>
                <a:lnTo>
                  <a:pt x="345440" y="102092"/>
                </a:lnTo>
                <a:lnTo>
                  <a:pt x="347980" y="97520"/>
                </a:lnTo>
                <a:close/>
              </a:path>
            </a:pathLst>
          </a:custGeom>
          <a:solidFill>
            <a:srgbClr val="0F24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" name="object 19"/>
          <p:cNvSpPr/>
          <p:nvPr/>
        </p:nvSpPr>
        <p:spPr>
          <a:xfrm>
            <a:off x="7517437" y="2835412"/>
            <a:ext cx="347903" cy="257484"/>
          </a:xfrm>
          <a:custGeom>
            <a:avLst/>
            <a:gdLst/>
            <a:ahLst/>
            <a:cxnLst/>
            <a:rect l="l" t="t" r="r" b="b"/>
            <a:pathLst>
              <a:path w="368934" h="273050">
                <a:moveTo>
                  <a:pt x="137144" y="9144"/>
                </a:moveTo>
                <a:lnTo>
                  <a:pt x="137144" y="7620"/>
                </a:lnTo>
                <a:lnTo>
                  <a:pt x="135620" y="6096"/>
                </a:lnTo>
                <a:lnTo>
                  <a:pt x="135620" y="4572"/>
                </a:lnTo>
                <a:lnTo>
                  <a:pt x="134096" y="4572"/>
                </a:lnTo>
                <a:lnTo>
                  <a:pt x="132572" y="3048"/>
                </a:lnTo>
                <a:lnTo>
                  <a:pt x="131048" y="3048"/>
                </a:lnTo>
                <a:lnTo>
                  <a:pt x="129524" y="1524"/>
                </a:lnTo>
                <a:lnTo>
                  <a:pt x="128000" y="1524"/>
                </a:lnTo>
                <a:lnTo>
                  <a:pt x="126476" y="0"/>
                </a:lnTo>
                <a:lnTo>
                  <a:pt x="120396" y="0"/>
                </a:lnTo>
                <a:lnTo>
                  <a:pt x="120396" y="1524"/>
                </a:lnTo>
                <a:lnTo>
                  <a:pt x="94488" y="53324"/>
                </a:lnTo>
                <a:lnTo>
                  <a:pt x="91440" y="47228"/>
                </a:lnTo>
                <a:lnTo>
                  <a:pt x="89916" y="41132"/>
                </a:lnTo>
                <a:lnTo>
                  <a:pt x="85344" y="36560"/>
                </a:lnTo>
                <a:lnTo>
                  <a:pt x="82296" y="31988"/>
                </a:lnTo>
                <a:lnTo>
                  <a:pt x="79248" y="28940"/>
                </a:lnTo>
                <a:lnTo>
                  <a:pt x="67056" y="22860"/>
                </a:lnTo>
                <a:lnTo>
                  <a:pt x="60960" y="21336"/>
                </a:lnTo>
                <a:lnTo>
                  <a:pt x="48768" y="21336"/>
                </a:lnTo>
                <a:lnTo>
                  <a:pt x="42672" y="22860"/>
                </a:lnTo>
                <a:lnTo>
                  <a:pt x="38100" y="25892"/>
                </a:lnTo>
                <a:lnTo>
                  <a:pt x="32004" y="28940"/>
                </a:lnTo>
                <a:lnTo>
                  <a:pt x="6096" y="63992"/>
                </a:lnTo>
                <a:lnTo>
                  <a:pt x="4572" y="71612"/>
                </a:lnTo>
                <a:lnTo>
                  <a:pt x="0" y="89900"/>
                </a:lnTo>
                <a:lnTo>
                  <a:pt x="1524" y="95996"/>
                </a:lnTo>
                <a:lnTo>
                  <a:pt x="1524" y="102092"/>
                </a:lnTo>
                <a:lnTo>
                  <a:pt x="4572" y="108188"/>
                </a:lnTo>
                <a:lnTo>
                  <a:pt x="10668" y="117332"/>
                </a:lnTo>
                <a:lnTo>
                  <a:pt x="15240" y="121904"/>
                </a:lnTo>
                <a:lnTo>
                  <a:pt x="19812" y="123733"/>
                </a:lnTo>
                <a:lnTo>
                  <a:pt x="19812" y="88376"/>
                </a:lnTo>
                <a:lnTo>
                  <a:pt x="21336" y="83804"/>
                </a:lnTo>
                <a:lnTo>
                  <a:pt x="21336" y="79232"/>
                </a:lnTo>
                <a:lnTo>
                  <a:pt x="22860" y="73136"/>
                </a:lnTo>
                <a:lnTo>
                  <a:pt x="25908" y="68564"/>
                </a:lnTo>
                <a:lnTo>
                  <a:pt x="27432" y="63992"/>
                </a:lnTo>
                <a:lnTo>
                  <a:pt x="28956" y="60944"/>
                </a:lnTo>
                <a:lnTo>
                  <a:pt x="32004" y="56372"/>
                </a:lnTo>
                <a:lnTo>
                  <a:pt x="35052" y="53324"/>
                </a:lnTo>
                <a:lnTo>
                  <a:pt x="38100" y="48752"/>
                </a:lnTo>
                <a:lnTo>
                  <a:pt x="41148" y="45704"/>
                </a:lnTo>
                <a:lnTo>
                  <a:pt x="44196" y="44180"/>
                </a:lnTo>
                <a:lnTo>
                  <a:pt x="47244" y="41132"/>
                </a:lnTo>
                <a:lnTo>
                  <a:pt x="51816" y="39608"/>
                </a:lnTo>
                <a:lnTo>
                  <a:pt x="54864" y="39608"/>
                </a:lnTo>
                <a:lnTo>
                  <a:pt x="59436" y="38084"/>
                </a:lnTo>
                <a:lnTo>
                  <a:pt x="80772" y="56372"/>
                </a:lnTo>
                <a:lnTo>
                  <a:pt x="83820" y="63992"/>
                </a:lnTo>
                <a:lnTo>
                  <a:pt x="85344" y="71612"/>
                </a:lnTo>
                <a:lnTo>
                  <a:pt x="85344" y="114498"/>
                </a:lnTo>
                <a:lnTo>
                  <a:pt x="135620" y="9144"/>
                </a:lnTo>
                <a:lnTo>
                  <a:pt x="137144" y="9144"/>
                </a:lnTo>
                <a:close/>
              </a:path>
              <a:path w="368934" h="273050">
                <a:moveTo>
                  <a:pt x="85344" y="114498"/>
                </a:moveTo>
                <a:lnTo>
                  <a:pt x="85344" y="71612"/>
                </a:lnTo>
                <a:lnTo>
                  <a:pt x="67056" y="106664"/>
                </a:lnTo>
                <a:lnTo>
                  <a:pt x="64008" y="109712"/>
                </a:lnTo>
                <a:lnTo>
                  <a:pt x="59436" y="111236"/>
                </a:lnTo>
                <a:lnTo>
                  <a:pt x="56388" y="111236"/>
                </a:lnTo>
                <a:lnTo>
                  <a:pt x="50292" y="114284"/>
                </a:lnTo>
                <a:lnTo>
                  <a:pt x="36576" y="114284"/>
                </a:lnTo>
                <a:lnTo>
                  <a:pt x="35052" y="112760"/>
                </a:lnTo>
                <a:lnTo>
                  <a:pt x="32004" y="111236"/>
                </a:lnTo>
                <a:lnTo>
                  <a:pt x="27432" y="109712"/>
                </a:lnTo>
                <a:lnTo>
                  <a:pt x="24384" y="106664"/>
                </a:lnTo>
                <a:lnTo>
                  <a:pt x="21336" y="100568"/>
                </a:lnTo>
                <a:lnTo>
                  <a:pt x="19812" y="95996"/>
                </a:lnTo>
                <a:lnTo>
                  <a:pt x="19812" y="123733"/>
                </a:lnTo>
                <a:lnTo>
                  <a:pt x="22860" y="124952"/>
                </a:lnTo>
                <a:lnTo>
                  <a:pt x="28956" y="128000"/>
                </a:lnTo>
                <a:lnTo>
                  <a:pt x="47244" y="128000"/>
                </a:lnTo>
                <a:lnTo>
                  <a:pt x="54864" y="126476"/>
                </a:lnTo>
                <a:lnTo>
                  <a:pt x="62484" y="123428"/>
                </a:lnTo>
                <a:lnTo>
                  <a:pt x="62484" y="141716"/>
                </a:lnTo>
                <a:lnTo>
                  <a:pt x="64008" y="143240"/>
                </a:lnTo>
                <a:lnTo>
                  <a:pt x="65532" y="143240"/>
                </a:lnTo>
                <a:lnTo>
                  <a:pt x="67056" y="144764"/>
                </a:lnTo>
                <a:lnTo>
                  <a:pt x="70104" y="144764"/>
                </a:lnTo>
                <a:lnTo>
                  <a:pt x="70104" y="143240"/>
                </a:lnTo>
                <a:lnTo>
                  <a:pt x="71628" y="143240"/>
                </a:lnTo>
                <a:lnTo>
                  <a:pt x="85344" y="114498"/>
                </a:lnTo>
                <a:close/>
              </a:path>
              <a:path w="368934" h="273050">
                <a:moveTo>
                  <a:pt x="62484" y="141716"/>
                </a:moveTo>
                <a:lnTo>
                  <a:pt x="62484" y="123428"/>
                </a:lnTo>
                <a:lnTo>
                  <a:pt x="56388" y="135620"/>
                </a:lnTo>
                <a:lnTo>
                  <a:pt x="56388" y="138668"/>
                </a:lnTo>
                <a:lnTo>
                  <a:pt x="57912" y="138668"/>
                </a:lnTo>
                <a:lnTo>
                  <a:pt x="57912" y="140192"/>
                </a:lnTo>
                <a:lnTo>
                  <a:pt x="59436" y="140192"/>
                </a:lnTo>
                <a:lnTo>
                  <a:pt x="60960" y="141716"/>
                </a:lnTo>
                <a:lnTo>
                  <a:pt x="62484" y="141716"/>
                </a:lnTo>
                <a:close/>
              </a:path>
              <a:path w="368934" h="273050">
                <a:moveTo>
                  <a:pt x="187436" y="153908"/>
                </a:moveTo>
                <a:lnTo>
                  <a:pt x="187436" y="109712"/>
                </a:lnTo>
                <a:lnTo>
                  <a:pt x="185912" y="112760"/>
                </a:lnTo>
                <a:lnTo>
                  <a:pt x="185912" y="115808"/>
                </a:lnTo>
                <a:lnTo>
                  <a:pt x="184388" y="118856"/>
                </a:lnTo>
                <a:lnTo>
                  <a:pt x="182864" y="123428"/>
                </a:lnTo>
                <a:lnTo>
                  <a:pt x="179816" y="129524"/>
                </a:lnTo>
                <a:lnTo>
                  <a:pt x="167624" y="123428"/>
                </a:lnTo>
                <a:lnTo>
                  <a:pt x="160004" y="120380"/>
                </a:lnTo>
                <a:lnTo>
                  <a:pt x="153908" y="117332"/>
                </a:lnTo>
                <a:lnTo>
                  <a:pt x="147812" y="115808"/>
                </a:lnTo>
                <a:lnTo>
                  <a:pt x="140192" y="114284"/>
                </a:lnTo>
                <a:lnTo>
                  <a:pt x="129524" y="114284"/>
                </a:lnTo>
                <a:lnTo>
                  <a:pt x="120396" y="117332"/>
                </a:lnTo>
                <a:lnTo>
                  <a:pt x="117348" y="120380"/>
                </a:lnTo>
                <a:lnTo>
                  <a:pt x="112776" y="123428"/>
                </a:lnTo>
                <a:lnTo>
                  <a:pt x="109728" y="126476"/>
                </a:lnTo>
                <a:lnTo>
                  <a:pt x="106680" y="131048"/>
                </a:lnTo>
                <a:lnTo>
                  <a:pt x="103632" y="140192"/>
                </a:lnTo>
                <a:lnTo>
                  <a:pt x="103632" y="152384"/>
                </a:lnTo>
                <a:lnTo>
                  <a:pt x="105156" y="155432"/>
                </a:lnTo>
                <a:lnTo>
                  <a:pt x="106680" y="160004"/>
                </a:lnTo>
                <a:lnTo>
                  <a:pt x="115824" y="169148"/>
                </a:lnTo>
                <a:lnTo>
                  <a:pt x="120396" y="172196"/>
                </a:lnTo>
                <a:lnTo>
                  <a:pt x="121904" y="172701"/>
                </a:lnTo>
                <a:lnTo>
                  <a:pt x="121904" y="143240"/>
                </a:lnTo>
                <a:lnTo>
                  <a:pt x="124952" y="138668"/>
                </a:lnTo>
                <a:lnTo>
                  <a:pt x="126476" y="137144"/>
                </a:lnTo>
                <a:lnTo>
                  <a:pt x="128000" y="134096"/>
                </a:lnTo>
                <a:lnTo>
                  <a:pt x="131048" y="131048"/>
                </a:lnTo>
                <a:lnTo>
                  <a:pt x="134096" y="129524"/>
                </a:lnTo>
                <a:lnTo>
                  <a:pt x="146288" y="129524"/>
                </a:lnTo>
                <a:lnTo>
                  <a:pt x="155432" y="132572"/>
                </a:lnTo>
                <a:lnTo>
                  <a:pt x="160004" y="135620"/>
                </a:lnTo>
                <a:lnTo>
                  <a:pt x="173720" y="141716"/>
                </a:lnTo>
                <a:lnTo>
                  <a:pt x="173720" y="181340"/>
                </a:lnTo>
                <a:lnTo>
                  <a:pt x="187436" y="153908"/>
                </a:lnTo>
                <a:close/>
              </a:path>
              <a:path w="368934" h="273050">
                <a:moveTo>
                  <a:pt x="173720" y="181340"/>
                </a:moveTo>
                <a:lnTo>
                  <a:pt x="173720" y="141716"/>
                </a:lnTo>
                <a:lnTo>
                  <a:pt x="164576" y="161528"/>
                </a:lnTo>
                <a:lnTo>
                  <a:pt x="152384" y="164576"/>
                </a:lnTo>
                <a:lnTo>
                  <a:pt x="147812" y="166100"/>
                </a:lnTo>
                <a:lnTo>
                  <a:pt x="143240" y="166100"/>
                </a:lnTo>
                <a:lnTo>
                  <a:pt x="134096" y="163052"/>
                </a:lnTo>
                <a:lnTo>
                  <a:pt x="128000" y="160004"/>
                </a:lnTo>
                <a:lnTo>
                  <a:pt x="124952" y="156956"/>
                </a:lnTo>
                <a:lnTo>
                  <a:pt x="121904" y="147812"/>
                </a:lnTo>
                <a:lnTo>
                  <a:pt x="121904" y="172701"/>
                </a:lnTo>
                <a:lnTo>
                  <a:pt x="124952" y="173720"/>
                </a:lnTo>
                <a:lnTo>
                  <a:pt x="131048" y="176768"/>
                </a:lnTo>
                <a:lnTo>
                  <a:pt x="135620" y="178292"/>
                </a:lnTo>
                <a:lnTo>
                  <a:pt x="147812" y="178292"/>
                </a:lnTo>
                <a:lnTo>
                  <a:pt x="160004" y="175244"/>
                </a:lnTo>
                <a:lnTo>
                  <a:pt x="160004" y="190484"/>
                </a:lnTo>
                <a:lnTo>
                  <a:pt x="161528" y="190484"/>
                </a:lnTo>
                <a:lnTo>
                  <a:pt x="163052" y="192008"/>
                </a:lnTo>
                <a:lnTo>
                  <a:pt x="169148" y="192008"/>
                </a:lnTo>
                <a:lnTo>
                  <a:pt x="169148" y="190484"/>
                </a:lnTo>
                <a:lnTo>
                  <a:pt x="173720" y="181340"/>
                </a:lnTo>
                <a:close/>
              </a:path>
              <a:path w="368934" h="273050">
                <a:moveTo>
                  <a:pt x="205724" y="109712"/>
                </a:moveTo>
                <a:lnTo>
                  <a:pt x="205724" y="105140"/>
                </a:lnTo>
                <a:lnTo>
                  <a:pt x="202676" y="95996"/>
                </a:lnTo>
                <a:lnTo>
                  <a:pt x="199628" y="92948"/>
                </a:lnTo>
                <a:lnTo>
                  <a:pt x="196580" y="88376"/>
                </a:lnTo>
                <a:lnTo>
                  <a:pt x="187436" y="82280"/>
                </a:lnTo>
                <a:lnTo>
                  <a:pt x="181340" y="79232"/>
                </a:lnTo>
                <a:lnTo>
                  <a:pt x="176768" y="77708"/>
                </a:lnTo>
                <a:lnTo>
                  <a:pt x="173720" y="76184"/>
                </a:lnTo>
                <a:lnTo>
                  <a:pt x="169148" y="74660"/>
                </a:lnTo>
                <a:lnTo>
                  <a:pt x="166100" y="73136"/>
                </a:lnTo>
                <a:lnTo>
                  <a:pt x="158480" y="73136"/>
                </a:lnTo>
                <a:lnTo>
                  <a:pt x="155432" y="71612"/>
                </a:lnTo>
                <a:lnTo>
                  <a:pt x="144764" y="71612"/>
                </a:lnTo>
                <a:lnTo>
                  <a:pt x="143240" y="73136"/>
                </a:lnTo>
                <a:lnTo>
                  <a:pt x="141716" y="73136"/>
                </a:lnTo>
                <a:lnTo>
                  <a:pt x="140192" y="74660"/>
                </a:lnTo>
                <a:lnTo>
                  <a:pt x="140192" y="76184"/>
                </a:lnTo>
                <a:lnTo>
                  <a:pt x="138668" y="76184"/>
                </a:lnTo>
                <a:lnTo>
                  <a:pt x="138668" y="79232"/>
                </a:lnTo>
                <a:lnTo>
                  <a:pt x="137144" y="80756"/>
                </a:lnTo>
                <a:lnTo>
                  <a:pt x="137144" y="85328"/>
                </a:lnTo>
                <a:lnTo>
                  <a:pt x="138668" y="86852"/>
                </a:lnTo>
                <a:lnTo>
                  <a:pt x="161528" y="86852"/>
                </a:lnTo>
                <a:lnTo>
                  <a:pt x="164576" y="88376"/>
                </a:lnTo>
                <a:lnTo>
                  <a:pt x="169148" y="89900"/>
                </a:lnTo>
                <a:lnTo>
                  <a:pt x="172196" y="91424"/>
                </a:lnTo>
                <a:lnTo>
                  <a:pt x="176768" y="92948"/>
                </a:lnTo>
                <a:lnTo>
                  <a:pt x="181340" y="97520"/>
                </a:lnTo>
                <a:lnTo>
                  <a:pt x="184388" y="99044"/>
                </a:lnTo>
                <a:lnTo>
                  <a:pt x="184388" y="102092"/>
                </a:lnTo>
                <a:lnTo>
                  <a:pt x="185912" y="105140"/>
                </a:lnTo>
                <a:lnTo>
                  <a:pt x="185912" y="106664"/>
                </a:lnTo>
                <a:lnTo>
                  <a:pt x="187436" y="109712"/>
                </a:lnTo>
                <a:lnTo>
                  <a:pt x="187436" y="153908"/>
                </a:lnTo>
                <a:lnTo>
                  <a:pt x="199628" y="129524"/>
                </a:lnTo>
                <a:lnTo>
                  <a:pt x="202676" y="124952"/>
                </a:lnTo>
                <a:lnTo>
                  <a:pt x="204200" y="118856"/>
                </a:lnTo>
                <a:lnTo>
                  <a:pt x="204200" y="114284"/>
                </a:lnTo>
                <a:lnTo>
                  <a:pt x="205724" y="109712"/>
                </a:lnTo>
                <a:close/>
              </a:path>
              <a:path w="368934" h="273050">
                <a:moveTo>
                  <a:pt x="160004" y="190484"/>
                </a:moveTo>
                <a:lnTo>
                  <a:pt x="160004" y="175244"/>
                </a:lnTo>
                <a:lnTo>
                  <a:pt x="155432" y="184388"/>
                </a:lnTo>
                <a:lnTo>
                  <a:pt x="155432" y="187436"/>
                </a:lnTo>
                <a:lnTo>
                  <a:pt x="156956" y="187436"/>
                </a:lnTo>
                <a:lnTo>
                  <a:pt x="156956" y="188960"/>
                </a:lnTo>
                <a:lnTo>
                  <a:pt x="158480" y="188960"/>
                </a:lnTo>
                <a:lnTo>
                  <a:pt x="160004" y="190484"/>
                </a:lnTo>
                <a:close/>
              </a:path>
              <a:path w="368934" h="273050">
                <a:moveTo>
                  <a:pt x="242300" y="167053"/>
                </a:moveTo>
                <a:lnTo>
                  <a:pt x="242300" y="128000"/>
                </a:lnTo>
                <a:lnTo>
                  <a:pt x="216392" y="181340"/>
                </a:lnTo>
                <a:lnTo>
                  <a:pt x="213344" y="185912"/>
                </a:lnTo>
                <a:lnTo>
                  <a:pt x="210296" y="195056"/>
                </a:lnTo>
                <a:lnTo>
                  <a:pt x="210296" y="207248"/>
                </a:lnTo>
                <a:lnTo>
                  <a:pt x="213344" y="213344"/>
                </a:lnTo>
                <a:lnTo>
                  <a:pt x="222488" y="222488"/>
                </a:lnTo>
                <a:lnTo>
                  <a:pt x="227060" y="224012"/>
                </a:lnTo>
                <a:lnTo>
                  <a:pt x="228584" y="225536"/>
                </a:lnTo>
                <a:lnTo>
                  <a:pt x="228584" y="198104"/>
                </a:lnTo>
                <a:lnTo>
                  <a:pt x="230108" y="192008"/>
                </a:lnTo>
                <a:lnTo>
                  <a:pt x="233156" y="185912"/>
                </a:lnTo>
                <a:lnTo>
                  <a:pt x="242300" y="167053"/>
                </a:lnTo>
                <a:close/>
              </a:path>
              <a:path w="368934" h="273050">
                <a:moveTo>
                  <a:pt x="289544" y="140192"/>
                </a:moveTo>
                <a:lnTo>
                  <a:pt x="289544" y="134096"/>
                </a:lnTo>
                <a:lnTo>
                  <a:pt x="288020" y="134096"/>
                </a:lnTo>
                <a:lnTo>
                  <a:pt x="265160" y="121904"/>
                </a:lnTo>
                <a:lnTo>
                  <a:pt x="265160" y="91424"/>
                </a:lnTo>
                <a:lnTo>
                  <a:pt x="259064" y="91424"/>
                </a:lnTo>
                <a:lnTo>
                  <a:pt x="259064" y="92948"/>
                </a:lnTo>
                <a:lnTo>
                  <a:pt x="248396" y="114284"/>
                </a:lnTo>
                <a:lnTo>
                  <a:pt x="236204" y="108188"/>
                </a:lnTo>
                <a:lnTo>
                  <a:pt x="231632" y="108188"/>
                </a:lnTo>
                <a:lnTo>
                  <a:pt x="231632" y="109712"/>
                </a:lnTo>
                <a:lnTo>
                  <a:pt x="230108" y="111236"/>
                </a:lnTo>
                <a:lnTo>
                  <a:pt x="230108" y="112760"/>
                </a:lnTo>
                <a:lnTo>
                  <a:pt x="228584" y="112760"/>
                </a:lnTo>
                <a:lnTo>
                  <a:pt x="228584" y="115808"/>
                </a:lnTo>
                <a:lnTo>
                  <a:pt x="227060" y="117332"/>
                </a:lnTo>
                <a:lnTo>
                  <a:pt x="227060" y="120380"/>
                </a:lnTo>
                <a:lnTo>
                  <a:pt x="228584" y="121904"/>
                </a:lnTo>
                <a:lnTo>
                  <a:pt x="242300" y="128000"/>
                </a:lnTo>
                <a:lnTo>
                  <a:pt x="242300" y="167053"/>
                </a:lnTo>
                <a:lnTo>
                  <a:pt x="257540" y="135620"/>
                </a:lnTo>
                <a:lnTo>
                  <a:pt x="281924" y="147812"/>
                </a:lnTo>
                <a:lnTo>
                  <a:pt x="283448" y="147812"/>
                </a:lnTo>
                <a:lnTo>
                  <a:pt x="286496" y="144764"/>
                </a:lnTo>
                <a:lnTo>
                  <a:pt x="288020" y="141716"/>
                </a:lnTo>
                <a:lnTo>
                  <a:pt x="288020" y="140192"/>
                </a:lnTo>
                <a:lnTo>
                  <a:pt x="289544" y="140192"/>
                </a:lnTo>
                <a:close/>
              </a:path>
              <a:path w="368934" h="273050">
                <a:moveTo>
                  <a:pt x="249920" y="220964"/>
                </a:moveTo>
                <a:lnTo>
                  <a:pt x="249920" y="213344"/>
                </a:lnTo>
                <a:lnTo>
                  <a:pt x="240776" y="213344"/>
                </a:lnTo>
                <a:lnTo>
                  <a:pt x="239252" y="211820"/>
                </a:lnTo>
                <a:lnTo>
                  <a:pt x="237728" y="211820"/>
                </a:lnTo>
                <a:lnTo>
                  <a:pt x="231632" y="208772"/>
                </a:lnTo>
                <a:lnTo>
                  <a:pt x="230108" y="205724"/>
                </a:lnTo>
                <a:lnTo>
                  <a:pt x="230108" y="201152"/>
                </a:lnTo>
                <a:lnTo>
                  <a:pt x="228584" y="198104"/>
                </a:lnTo>
                <a:lnTo>
                  <a:pt x="228584" y="225536"/>
                </a:lnTo>
                <a:lnTo>
                  <a:pt x="231632" y="225536"/>
                </a:lnTo>
                <a:lnTo>
                  <a:pt x="233156" y="227060"/>
                </a:lnTo>
                <a:lnTo>
                  <a:pt x="236204" y="227060"/>
                </a:lnTo>
                <a:lnTo>
                  <a:pt x="237728" y="228584"/>
                </a:lnTo>
                <a:lnTo>
                  <a:pt x="243824" y="228584"/>
                </a:lnTo>
                <a:lnTo>
                  <a:pt x="248396" y="224012"/>
                </a:lnTo>
                <a:lnTo>
                  <a:pt x="249920" y="220964"/>
                </a:lnTo>
                <a:close/>
              </a:path>
              <a:path w="368934" h="273050">
                <a:moveTo>
                  <a:pt x="251444" y="217916"/>
                </a:moveTo>
                <a:lnTo>
                  <a:pt x="251444" y="214868"/>
                </a:lnTo>
                <a:lnTo>
                  <a:pt x="249920" y="214868"/>
                </a:lnTo>
                <a:lnTo>
                  <a:pt x="249920" y="217916"/>
                </a:lnTo>
                <a:lnTo>
                  <a:pt x="251444" y="217916"/>
                </a:lnTo>
                <a:close/>
              </a:path>
              <a:path w="368934" h="273050">
                <a:moveTo>
                  <a:pt x="275828" y="100568"/>
                </a:moveTo>
                <a:lnTo>
                  <a:pt x="275828" y="97520"/>
                </a:lnTo>
                <a:lnTo>
                  <a:pt x="274304" y="97520"/>
                </a:lnTo>
                <a:lnTo>
                  <a:pt x="274304" y="95996"/>
                </a:lnTo>
                <a:lnTo>
                  <a:pt x="272780" y="95996"/>
                </a:lnTo>
                <a:lnTo>
                  <a:pt x="271256" y="94472"/>
                </a:lnTo>
                <a:lnTo>
                  <a:pt x="269732" y="94472"/>
                </a:lnTo>
                <a:lnTo>
                  <a:pt x="268208" y="92948"/>
                </a:lnTo>
                <a:lnTo>
                  <a:pt x="265160" y="92948"/>
                </a:lnTo>
                <a:lnTo>
                  <a:pt x="265160" y="121904"/>
                </a:lnTo>
                <a:lnTo>
                  <a:pt x="275828" y="100568"/>
                </a:lnTo>
                <a:close/>
              </a:path>
              <a:path w="368934" h="273050">
                <a:moveTo>
                  <a:pt x="348965" y="237736"/>
                </a:moveTo>
                <a:lnTo>
                  <a:pt x="348965" y="195056"/>
                </a:lnTo>
                <a:lnTo>
                  <a:pt x="347441" y="199628"/>
                </a:lnTo>
                <a:lnTo>
                  <a:pt x="342869" y="208772"/>
                </a:lnTo>
                <a:lnTo>
                  <a:pt x="329168" y="202676"/>
                </a:lnTo>
                <a:lnTo>
                  <a:pt x="323072" y="199628"/>
                </a:lnTo>
                <a:lnTo>
                  <a:pt x="316976" y="198104"/>
                </a:lnTo>
                <a:lnTo>
                  <a:pt x="309356" y="196580"/>
                </a:lnTo>
                <a:lnTo>
                  <a:pt x="303260" y="195056"/>
                </a:lnTo>
                <a:lnTo>
                  <a:pt x="298688" y="193532"/>
                </a:lnTo>
                <a:lnTo>
                  <a:pt x="292592" y="195056"/>
                </a:lnTo>
                <a:lnTo>
                  <a:pt x="288020" y="195056"/>
                </a:lnTo>
                <a:lnTo>
                  <a:pt x="283448" y="196580"/>
                </a:lnTo>
                <a:lnTo>
                  <a:pt x="278876" y="199628"/>
                </a:lnTo>
                <a:lnTo>
                  <a:pt x="272780" y="205724"/>
                </a:lnTo>
                <a:lnTo>
                  <a:pt x="268208" y="214868"/>
                </a:lnTo>
                <a:lnTo>
                  <a:pt x="266684" y="219440"/>
                </a:lnTo>
                <a:lnTo>
                  <a:pt x="266684" y="231632"/>
                </a:lnTo>
                <a:lnTo>
                  <a:pt x="268208" y="236204"/>
                </a:lnTo>
                <a:lnTo>
                  <a:pt x="269732" y="239252"/>
                </a:lnTo>
                <a:lnTo>
                  <a:pt x="278876" y="248381"/>
                </a:lnTo>
                <a:lnTo>
                  <a:pt x="284972" y="252445"/>
                </a:lnTo>
                <a:lnTo>
                  <a:pt x="284972" y="224012"/>
                </a:lnTo>
                <a:lnTo>
                  <a:pt x="288020" y="219440"/>
                </a:lnTo>
                <a:lnTo>
                  <a:pt x="288020" y="216392"/>
                </a:lnTo>
                <a:lnTo>
                  <a:pt x="294116" y="210296"/>
                </a:lnTo>
                <a:lnTo>
                  <a:pt x="297164" y="210296"/>
                </a:lnTo>
                <a:lnTo>
                  <a:pt x="300212" y="208772"/>
                </a:lnTo>
                <a:lnTo>
                  <a:pt x="306308" y="208772"/>
                </a:lnTo>
                <a:lnTo>
                  <a:pt x="309356" y="210296"/>
                </a:lnTo>
                <a:lnTo>
                  <a:pt x="313928" y="210296"/>
                </a:lnTo>
                <a:lnTo>
                  <a:pt x="318500" y="211820"/>
                </a:lnTo>
                <a:lnTo>
                  <a:pt x="323072" y="214868"/>
                </a:lnTo>
                <a:lnTo>
                  <a:pt x="336773" y="220964"/>
                </a:lnTo>
                <a:lnTo>
                  <a:pt x="336773" y="262125"/>
                </a:lnTo>
                <a:lnTo>
                  <a:pt x="348965" y="237736"/>
                </a:lnTo>
                <a:close/>
              </a:path>
              <a:path w="368934" h="273050">
                <a:moveTo>
                  <a:pt x="336773" y="262125"/>
                </a:moveTo>
                <a:lnTo>
                  <a:pt x="336773" y="220964"/>
                </a:lnTo>
                <a:lnTo>
                  <a:pt x="327644" y="240761"/>
                </a:lnTo>
                <a:lnTo>
                  <a:pt x="321548" y="243809"/>
                </a:lnTo>
                <a:lnTo>
                  <a:pt x="315452" y="243809"/>
                </a:lnTo>
                <a:lnTo>
                  <a:pt x="310880" y="245333"/>
                </a:lnTo>
                <a:lnTo>
                  <a:pt x="306308" y="245333"/>
                </a:lnTo>
                <a:lnTo>
                  <a:pt x="297164" y="242285"/>
                </a:lnTo>
                <a:lnTo>
                  <a:pt x="291068" y="239252"/>
                </a:lnTo>
                <a:lnTo>
                  <a:pt x="288020" y="236204"/>
                </a:lnTo>
                <a:lnTo>
                  <a:pt x="286496" y="231632"/>
                </a:lnTo>
                <a:lnTo>
                  <a:pt x="284972" y="228584"/>
                </a:lnTo>
                <a:lnTo>
                  <a:pt x="284972" y="252445"/>
                </a:lnTo>
                <a:lnTo>
                  <a:pt x="288020" y="254477"/>
                </a:lnTo>
                <a:lnTo>
                  <a:pt x="292592" y="256001"/>
                </a:lnTo>
                <a:lnTo>
                  <a:pt x="298688" y="257525"/>
                </a:lnTo>
                <a:lnTo>
                  <a:pt x="316976" y="257525"/>
                </a:lnTo>
                <a:lnTo>
                  <a:pt x="323072" y="254477"/>
                </a:lnTo>
                <a:lnTo>
                  <a:pt x="323072" y="269717"/>
                </a:lnTo>
                <a:lnTo>
                  <a:pt x="324596" y="269717"/>
                </a:lnTo>
                <a:lnTo>
                  <a:pt x="326120" y="271241"/>
                </a:lnTo>
                <a:lnTo>
                  <a:pt x="329168" y="271241"/>
                </a:lnTo>
                <a:lnTo>
                  <a:pt x="329168" y="272765"/>
                </a:lnTo>
                <a:lnTo>
                  <a:pt x="330692" y="272765"/>
                </a:lnTo>
                <a:lnTo>
                  <a:pt x="332216" y="271241"/>
                </a:lnTo>
                <a:lnTo>
                  <a:pt x="336773" y="262125"/>
                </a:lnTo>
                <a:close/>
              </a:path>
              <a:path w="368934" h="273050">
                <a:moveTo>
                  <a:pt x="368777" y="188960"/>
                </a:moveTo>
                <a:lnTo>
                  <a:pt x="368777" y="184388"/>
                </a:lnTo>
                <a:lnTo>
                  <a:pt x="367253" y="179816"/>
                </a:lnTo>
                <a:lnTo>
                  <a:pt x="342869" y="158480"/>
                </a:lnTo>
                <a:lnTo>
                  <a:pt x="336773" y="155432"/>
                </a:lnTo>
                <a:lnTo>
                  <a:pt x="332216" y="153908"/>
                </a:lnTo>
                <a:lnTo>
                  <a:pt x="329168" y="153908"/>
                </a:lnTo>
                <a:lnTo>
                  <a:pt x="326120" y="152384"/>
                </a:lnTo>
                <a:lnTo>
                  <a:pt x="318500" y="152384"/>
                </a:lnTo>
                <a:lnTo>
                  <a:pt x="315452" y="150860"/>
                </a:lnTo>
                <a:lnTo>
                  <a:pt x="312404" y="150860"/>
                </a:lnTo>
                <a:lnTo>
                  <a:pt x="310880" y="152384"/>
                </a:lnTo>
                <a:lnTo>
                  <a:pt x="304784" y="152384"/>
                </a:lnTo>
                <a:lnTo>
                  <a:pt x="304784" y="153908"/>
                </a:lnTo>
                <a:lnTo>
                  <a:pt x="303260" y="153908"/>
                </a:lnTo>
                <a:lnTo>
                  <a:pt x="303260" y="155432"/>
                </a:lnTo>
                <a:lnTo>
                  <a:pt x="301736" y="156956"/>
                </a:lnTo>
                <a:lnTo>
                  <a:pt x="301736" y="158480"/>
                </a:lnTo>
                <a:lnTo>
                  <a:pt x="300212" y="160004"/>
                </a:lnTo>
                <a:lnTo>
                  <a:pt x="300212" y="166100"/>
                </a:lnTo>
                <a:lnTo>
                  <a:pt x="320024" y="166100"/>
                </a:lnTo>
                <a:lnTo>
                  <a:pt x="323072" y="167624"/>
                </a:lnTo>
                <a:lnTo>
                  <a:pt x="327644" y="167624"/>
                </a:lnTo>
                <a:lnTo>
                  <a:pt x="330692" y="169148"/>
                </a:lnTo>
                <a:lnTo>
                  <a:pt x="339821" y="172196"/>
                </a:lnTo>
                <a:lnTo>
                  <a:pt x="344393" y="176768"/>
                </a:lnTo>
                <a:lnTo>
                  <a:pt x="345917" y="179816"/>
                </a:lnTo>
                <a:lnTo>
                  <a:pt x="347441" y="181340"/>
                </a:lnTo>
                <a:lnTo>
                  <a:pt x="348965" y="184388"/>
                </a:lnTo>
                <a:lnTo>
                  <a:pt x="348965" y="237736"/>
                </a:lnTo>
                <a:lnTo>
                  <a:pt x="365729" y="204200"/>
                </a:lnTo>
                <a:lnTo>
                  <a:pt x="367253" y="199628"/>
                </a:lnTo>
                <a:lnTo>
                  <a:pt x="367253" y="193532"/>
                </a:lnTo>
                <a:lnTo>
                  <a:pt x="368777" y="188960"/>
                </a:lnTo>
                <a:close/>
              </a:path>
              <a:path w="368934" h="273050">
                <a:moveTo>
                  <a:pt x="323072" y="269717"/>
                </a:moveTo>
                <a:lnTo>
                  <a:pt x="323072" y="254477"/>
                </a:lnTo>
                <a:lnTo>
                  <a:pt x="318500" y="263621"/>
                </a:lnTo>
                <a:lnTo>
                  <a:pt x="318500" y="266669"/>
                </a:lnTo>
                <a:lnTo>
                  <a:pt x="320024" y="266669"/>
                </a:lnTo>
                <a:lnTo>
                  <a:pt x="320024" y="268193"/>
                </a:lnTo>
                <a:lnTo>
                  <a:pt x="321548" y="268193"/>
                </a:lnTo>
                <a:lnTo>
                  <a:pt x="323072" y="269717"/>
                </a:lnTo>
                <a:close/>
              </a:path>
            </a:pathLst>
          </a:custGeom>
          <a:solidFill>
            <a:srgbClr val="0F24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" name="object 20"/>
          <p:cNvSpPr/>
          <p:nvPr/>
        </p:nvSpPr>
        <p:spPr>
          <a:xfrm>
            <a:off x="1693274" y="5927838"/>
            <a:ext cx="137951" cy="1336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" name="object 21"/>
          <p:cNvSpPr txBox="1"/>
          <p:nvPr/>
        </p:nvSpPr>
        <p:spPr>
          <a:xfrm>
            <a:off x="6410468" y="3051910"/>
            <a:ext cx="863469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61" dirty="0">
                <a:solidFill>
                  <a:srgbClr val="10243E"/>
                </a:solidFill>
                <a:latin typeface="Arial"/>
                <a:cs typeface="Arial"/>
              </a:rPr>
              <a:t>m</a:t>
            </a:r>
            <a:r>
              <a:rPr sz="1697" spc="-113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66" dirty="0">
                <a:solidFill>
                  <a:srgbClr val="10243E"/>
                </a:solidFill>
                <a:latin typeface="Arial"/>
                <a:cs typeface="Arial"/>
              </a:rPr>
              <a:t>t</a:t>
            </a:r>
            <a:r>
              <a:rPr sz="1697" spc="-132" dirty="0">
                <a:solidFill>
                  <a:srgbClr val="10243E"/>
                </a:solidFill>
                <a:latin typeface="Arial"/>
                <a:cs typeface="Arial"/>
              </a:rPr>
              <a:t>a</a:t>
            </a:r>
            <a:r>
              <a:rPr sz="1697" spc="-57" dirty="0">
                <a:solidFill>
                  <a:srgbClr val="10243E"/>
                </a:solidFill>
                <a:latin typeface="Arial"/>
                <a:cs typeface="Arial"/>
              </a:rPr>
              <a:t>d</a:t>
            </a:r>
            <a:r>
              <a:rPr sz="1697" spc="-146" dirty="0">
                <a:solidFill>
                  <a:srgbClr val="10243E"/>
                </a:solidFill>
                <a:latin typeface="Arial"/>
                <a:cs typeface="Arial"/>
              </a:rPr>
              <a:t>a</a:t>
            </a:r>
            <a:r>
              <a:rPr sz="1697" spc="66" dirty="0">
                <a:solidFill>
                  <a:srgbClr val="10243E"/>
                </a:solidFill>
                <a:latin typeface="Arial"/>
                <a:cs typeface="Arial"/>
              </a:rPr>
              <a:t>t</a:t>
            </a:r>
            <a:r>
              <a:rPr sz="1697" spc="-132" dirty="0">
                <a:solidFill>
                  <a:srgbClr val="10243E"/>
                </a:solidFill>
                <a:latin typeface="Arial"/>
                <a:cs typeface="Arial"/>
              </a:rPr>
              <a:t>a</a:t>
            </a:r>
            <a:endParaRPr sz="1697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93274" y="6277030"/>
            <a:ext cx="137951" cy="1336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" name="object 23"/>
          <p:cNvSpPr txBox="1"/>
          <p:nvPr/>
        </p:nvSpPr>
        <p:spPr>
          <a:xfrm>
            <a:off x="7447985" y="3431281"/>
            <a:ext cx="1720952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75" dirty="0">
                <a:solidFill>
                  <a:srgbClr val="10243E"/>
                </a:solidFill>
                <a:latin typeface="Arial"/>
                <a:cs typeface="Arial"/>
              </a:rPr>
              <a:t>status</a:t>
            </a:r>
            <a:endParaRPr sz="1697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82212" y="1356727"/>
            <a:ext cx="916807" cy="1345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" name="object 25"/>
          <p:cNvSpPr/>
          <p:nvPr/>
        </p:nvSpPr>
        <p:spPr>
          <a:xfrm>
            <a:off x="7378051" y="3747898"/>
            <a:ext cx="552094" cy="33533"/>
          </a:xfrm>
          <a:custGeom>
            <a:avLst/>
            <a:gdLst/>
            <a:ahLst/>
            <a:cxnLst/>
            <a:rect l="l" t="t" r="r" b="b"/>
            <a:pathLst>
              <a:path w="585470" h="35560">
                <a:moveTo>
                  <a:pt x="540913" y="35051"/>
                </a:moveTo>
                <a:lnTo>
                  <a:pt x="537718" y="30353"/>
                </a:lnTo>
                <a:lnTo>
                  <a:pt x="467837" y="28956"/>
                </a:lnTo>
                <a:lnTo>
                  <a:pt x="467837" y="35051"/>
                </a:lnTo>
                <a:lnTo>
                  <a:pt x="540913" y="35051"/>
                </a:lnTo>
                <a:close/>
              </a:path>
              <a:path w="585470" h="35560">
                <a:moveTo>
                  <a:pt x="585170" y="35051"/>
                </a:moveTo>
                <a:lnTo>
                  <a:pt x="518114" y="1524"/>
                </a:lnTo>
                <a:lnTo>
                  <a:pt x="537718" y="30353"/>
                </a:lnTo>
                <a:lnTo>
                  <a:pt x="544022" y="30480"/>
                </a:lnTo>
                <a:lnTo>
                  <a:pt x="544022" y="35051"/>
                </a:lnTo>
                <a:lnTo>
                  <a:pt x="585170" y="35051"/>
                </a:lnTo>
                <a:close/>
              </a:path>
              <a:path w="585470" h="35560">
                <a:moveTo>
                  <a:pt x="544022" y="35051"/>
                </a:moveTo>
                <a:lnTo>
                  <a:pt x="544022" y="30480"/>
                </a:lnTo>
                <a:lnTo>
                  <a:pt x="537718" y="30353"/>
                </a:lnTo>
                <a:lnTo>
                  <a:pt x="540913" y="35051"/>
                </a:lnTo>
                <a:lnTo>
                  <a:pt x="544022" y="35051"/>
                </a:lnTo>
                <a:close/>
              </a:path>
              <a:path w="585470" h="35560">
                <a:moveTo>
                  <a:pt x="409925" y="35051"/>
                </a:moveTo>
                <a:lnTo>
                  <a:pt x="409925" y="28956"/>
                </a:lnTo>
                <a:lnTo>
                  <a:pt x="333725" y="28956"/>
                </a:lnTo>
                <a:lnTo>
                  <a:pt x="333725" y="35051"/>
                </a:lnTo>
                <a:lnTo>
                  <a:pt x="409925" y="35051"/>
                </a:lnTo>
                <a:close/>
              </a:path>
              <a:path w="585470" h="35560">
                <a:moveTo>
                  <a:pt x="277337" y="35051"/>
                </a:moveTo>
                <a:lnTo>
                  <a:pt x="277337" y="28956"/>
                </a:lnTo>
                <a:lnTo>
                  <a:pt x="201152" y="28956"/>
                </a:lnTo>
                <a:lnTo>
                  <a:pt x="201152" y="35051"/>
                </a:lnTo>
                <a:lnTo>
                  <a:pt x="277337" y="35051"/>
                </a:lnTo>
                <a:close/>
              </a:path>
              <a:path w="585470" h="35560">
                <a:moveTo>
                  <a:pt x="70103" y="0"/>
                </a:moveTo>
                <a:lnTo>
                  <a:pt x="0" y="35051"/>
                </a:lnTo>
                <a:lnTo>
                  <a:pt x="47670" y="35051"/>
                </a:lnTo>
                <a:lnTo>
                  <a:pt x="70103" y="0"/>
                </a:lnTo>
                <a:close/>
              </a:path>
              <a:path w="585470" h="35560">
                <a:moveTo>
                  <a:pt x="143240" y="35051"/>
                </a:moveTo>
                <a:lnTo>
                  <a:pt x="143240" y="28956"/>
                </a:lnTo>
                <a:lnTo>
                  <a:pt x="67055" y="28956"/>
                </a:lnTo>
                <a:lnTo>
                  <a:pt x="67055" y="35051"/>
                </a:lnTo>
                <a:lnTo>
                  <a:pt x="143240" y="35051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" name="object 26"/>
          <p:cNvSpPr/>
          <p:nvPr/>
        </p:nvSpPr>
        <p:spPr>
          <a:xfrm>
            <a:off x="4768454" y="3408766"/>
            <a:ext cx="1019158" cy="372454"/>
          </a:xfrm>
          <a:custGeom>
            <a:avLst/>
            <a:gdLst/>
            <a:ahLst/>
            <a:cxnLst/>
            <a:rect l="l" t="t" r="r" b="b"/>
            <a:pathLst>
              <a:path w="1080770" h="394970">
                <a:moveTo>
                  <a:pt x="1080424" y="4571"/>
                </a:moveTo>
                <a:lnTo>
                  <a:pt x="1078900" y="1524"/>
                </a:lnTo>
                <a:lnTo>
                  <a:pt x="107585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394685"/>
                </a:lnTo>
                <a:lnTo>
                  <a:pt x="4571" y="394685"/>
                </a:lnTo>
                <a:lnTo>
                  <a:pt x="4571" y="4571"/>
                </a:lnTo>
                <a:lnTo>
                  <a:pt x="1080424" y="4571"/>
                </a:lnTo>
                <a:close/>
              </a:path>
              <a:path w="1080770" h="394970">
                <a:moveTo>
                  <a:pt x="1080424" y="394685"/>
                </a:moveTo>
                <a:lnTo>
                  <a:pt x="1080424" y="4572"/>
                </a:lnTo>
                <a:lnTo>
                  <a:pt x="1075852" y="4571"/>
                </a:lnTo>
                <a:lnTo>
                  <a:pt x="1075852" y="9144"/>
                </a:lnTo>
                <a:lnTo>
                  <a:pt x="1075852" y="394685"/>
                </a:lnTo>
                <a:lnTo>
                  <a:pt x="1080424" y="394685"/>
                </a:lnTo>
                <a:close/>
              </a:path>
              <a:path w="1080770" h="394970">
                <a:moveTo>
                  <a:pt x="1075852" y="394685"/>
                </a:moveTo>
                <a:lnTo>
                  <a:pt x="1075852" y="9144"/>
                </a:lnTo>
                <a:lnTo>
                  <a:pt x="1075852" y="394685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" name="object 27"/>
          <p:cNvSpPr/>
          <p:nvPr/>
        </p:nvSpPr>
        <p:spPr>
          <a:xfrm>
            <a:off x="4772765" y="3413078"/>
            <a:ext cx="1010775" cy="368262"/>
          </a:xfrm>
          <a:custGeom>
            <a:avLst/>
            <a:gdLst/>
            <a:ahLst/>
            <a:cxnLst/>
            <a:rect l="l" t="t" r="r" b="b"/>
            <a:pathLst>
              <a:path w="1071879" h="390525">
                <a:moveTo>
                  <a:pt x="0" y="0"/>
                </a:moveTo>
                <a:lnTo>
                  <a:pt x="0" y="390113"/>
                </a:lnTo>
                <a:lnTo>
                  <a:pt x="1071282" y="390113"/>
                </a:lnTo>
                <a:lnTo>
                  <a:pt x="1071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" name="object 28"/>
          <p:cNvSpPr/>
          <p:nvPr/>
        </p:nvSpPr>
        <p:spPr>
          <a:xfrm>
            <a:off x="4768454" y="3408766"/>
            <a:ext cx="1019158" cy="372454"/>
          </a:xfrm>
          <a:custGeom>
            <a:avLst/>
            <a:gdLst/>
            <a:ahLst/>
            <a:cxnLst/>
            <a:rect l="l" t="t" r="r" b="b"/>
            <a:pathLst>
              <a:path w="1080770" h="394970">
                <a:moveTo>
                  <a:pt x="1080424" y="394685"/>
                </a:moveTo>
                <a:lnTo>
                  <a:pt x="1080424" y="4572"/>
                </a:lnTo>
                <a:lnTo>
                  <a:pt x="1078900" y="1524"/>
                </a:lnTo>
                <a:lnTo>
                  <a:pt x="107585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394685"/>
                </a:lnTo>
                <a:lnTo>
                  <a:pt x="4572" y="394685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5852" y="9144"/>
                </a:lnTo>
                <a:lnTo>
                  <a:pt x="1075852" y="394685"/>
                </a:lnTo>
                <a:lnTo>
                  <a:pt x="1080424" y="394685"/>
                </a:lnTo>
                <a:close/>
              </a:path>
              <a:path w="1080770" h="39497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0770" h="394970">
                <a:moveTo>
                  <a:pt x="9144" y="394685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394685"/>
                </a:lnTo>
                <a:lnTo>
                  <a:pt x="9144" y="394685"/>
                </a:lnTo>
                <a:close/>
              </a:path>
              <a:path w="1080770" h="394970">
                <a:moveTo>
                  <a:pt x="1075852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5852" y="9144"/>
                </a:lnTo>
                <a:close/>
              </a:path>
              <a:path w="1080770" h="394970">
                <a:moveTo>
                  <a:pt x="1075852" y="394685"/>
                </a:moveTo>
                <a:lnTo>
                  <a:pt x="1075852" y="9144"/>
                </a:lnTo>
                <a:lnTo>
                  <a:pt x="1071280" y="9144"/>
                </a:lnTo>
                <a:lnTo>
                  <a:pt x="1071280" y="394685"/>
                </a:lnTo>
                <a:lnTo>
                  <a:pt x="1075852" y="394685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9" name="object 29"/>
          <p:cNvSpPr/>
          <p:nvPr/>
        </p:nvSpPr>
        <p:spPr>
          <a:xfrm>
            <a:off x="4835999" y="3476311"/>
            <a:ext cx="883757" cy="3046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0" name="object 30"/>
          <p:cNvSpPr/>
          <p:nvPr/>
        </p:nvSpPr>
        <p:spPr>
          <a:xfrm>
            <a:off x="4835998" y="3476311"/>
            <a:ext cx="883830" cy="304789"/>
          </a:xfrm>
          <a:custGeom>
            <a:avLst/>
            <a:gdLst/>
            <a:ahLst/>
            <a:cxnLst/>
            <a:rect l="l" t="t" r="r" b="b"/>
            <a:pathLst>
              <a:path w="937260" h="323214">
                <a:moveTo>
                  <a:pt x="937183" y="323057"/>
                </a:moveTo>
                <a:lnTo>
                  <a:pt x="937183" y="4572"/>
                </a:lnTo>
                <a:lnTo>
                  <a:pt x="935659" y="1524"/>
                </a:lnTo>
                <a:lnTo>
                  <a:pt x="93261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323057"/>
                </a:lnTo>
                <a:lnTo>
                  <a:pt x="4572" y="323057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928039" y="9144"/>
                </a:lnTo>
                <a:lnTo>
                  <a:pt x="928039" y="4572"/>
                </a:lnTo>
                <a:lnTo>
                  <a:pt x="932611" y="9144"/>
                </a:lnTo>
                <a:lnTo>
                  <a:pt x="932611" y="323057"/>
                </a:lnTo>
                <a:lnTo>
                  <a:pt x="937183" y="323057"/>
                </a:lnTo>
                <a:close/>
              </a:path>
              <a:path w="937260" h="32321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937260" h="323214">
                <a:moveTo>
                  <a:pt x="9144" y="323057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323057"/>
                </a:lnTo>
                <a:lnTo>
                  <a:pt x="9144" y="323057"/>
                </a:lnTo>
                <a:close/>
              </a:path>
              <a:path w="937260" h="323214">
                <a:moveTo>
                  <a:pt x="932611" y="9144"/>
                </a:moveTo>
                <a:lnTo>
                  <a:pt x="928039" y="4572"/>
                </a:lnTo>
                <a:lnTo>
                  <a:pt x="928039" y="9144"/>
                </a:lnTo>
                <a:lnTo>
                  <a:pt x="932611" y="9144"/>
                </a:lnTo>
                <a:close/>
              </a:path>
              <a:path w="937260" h="323214">
                <a:moveTo>
                  <a:pt x="932611" y="323057"/>
                </a:moveTo>
                <a:lnTo>
                  <a:pt x="932611" y="9144"/>
                </a:lnTo>
                <a:lnTo>
                  <a:pt x="928039" y="9144"/>
                </a:lnTo>
                <a:lnTo>
                  <a:pt x="928039" y="323057"/>
                </a:lnTo>
                <a:lnTo>
                  <a:pt x="932611" y="323057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1" name="object 31"/>
          <p:cNvSpPr/>
          <p:nvPr/>
        </p:nvSpPr>
        <p:spPr>
          <a:xfrm>
            <a:off x="5721192" y="3747898"/>
            <a:ext cx="565268" cy="33533"/>
          </a:xfrm>
          <a:custGeom>
            <a:avLst/>
            <a:gdLst/>
            <a:ahLst/>
            <a:cxnLst/>
            <a:rect l="l" t="t" r="r" b="b"/>
            <a:pathLst>
              <a:path w="599440" h="35560">
                <a:moveTo>
                  <a:pt x="70089" y="0"/>
                </a:moveTo>
                <a:lnTo>
                  <a:pt x="0" y="35051"/>
                </a:lnTo>
                <a:lnTo>
                  <a:pt x="45705" y="35051"/>
                </a:lnTo>
                <a:lnTo>
                  <a:pt x="45705" y="28956"/>
                </a:lnTo>
                <a:lnTo>
                  <a:pt x="51558" y="28956"/>
                </a:lnTo>
                <a:lnTo>
                  <a:pt x="70089" y="0"/>
                </a:lnTo>
                <a:close/>
              </a:path>
              <a:path w="599440" h="35560">
                <a:moveTo>
                  <a:pt x="51558" y="28956"/>
                </a:moveTo>
                <a:lnTo>
                  <a:pt x="45705" y="28956"/>
                </a:lnTo>
                <a:lnTo>
                  <a:pt x="45705" y="35051"/>
                </a:lnTo>
                <a:lnTo>
                  <a:pt x="47656" y="35051"/>
                </a:lnTo>
                <a:lnTo>
                  <a:pt x="51558" y="28956"/>
                </a:lnTo>
                <a:close/>
              </a:path>
              <a:path w="599440" h="35560">
                <a:moveTo>
                  <a:pt x="121905" y="35051"/>
                </a:moveTo>
                <a:lnTo>
                  <a:pt x="121905" y="28956"/>
                </a:lnTo>
                <a:lnTo>
                  <a:pt x="51558" y="28956"/>
                </a:lnTo>
                <a:lnTo>
                  <a:pt x="47656" y="35051"/>
                </a:lnTo>
                <a:lnTo>
                  <a:pt x="121905" y="35051"/>
                </a:lnTo>
                <a:close/>
              </a:path>
              <a:path w="599440" h="35560">
                <a:moveTo>
                  <a:pt x="254478" y="35051"/>
                </a:moveTo>
                <a:lnTo>
                  <a:pt x="254478" y="28956"/>
                </a:lnTo>
                <a:lnTo>
                  <a:pt x="178293" y="28956"/>
                </a:lnTo>
                <a:lnTo>
                  <a:pt x="178293" y="35051"/>
                </a:lnTo>
                <a:lnTo>
                  <a:pt x="254478" y="35051"/>
                </a:lnTo>
                <a:close/>
              </a:path>
              <a:path w="599440" h="35560">
                <a:moveTo>
                  <a:pt x="388575" y="35051"/>
                </a:moveTo>
                <a:lnTo>
                  <a:pt x="388575" y="28956"/>
                </a:lnTo>
                <a:lnTo>
                  <a:pt x="312390" y="28956"/>
                </a:lnTo>
                <a:lnTo>
                  <a:pt x="312390" y="35051"/>
                </a:lnTo>
                <a:lnTo>
                  <a:pt x="388575" y="35051"/>
                </a:lnTo>
                <a:close/>
              </a:path>
              <a:path w="599440" h="35560">
                <a:moveTo>
                  <a:pt x="521163" y="35051"/>
                </a:moveTo>
                <a:lnTo>
                  <a:pt x="521163" y="30480"/>
                </a:lnTo>
                <a:lnTo>
                  <a:pt x="444963" y="28956"/>
                </a:lnTo>
                <a:lnTo>
                  <a:pt x="444963" y="35051"/>
                </a:lnTo>
                <a:lnTo>
                  <a:pt x="521163" y="35051"/>
                </a:lnTo>
                <a:close/>
              </a:path>
              <a:path w="599440" h="35560">
                <a:moveTo>
                  <a:pt x="598873" y="35051"/>
                </a:moveTo>
                <a:lnTo>
                  <a:pt x="531831" y="1524"/>
                </a:lnTo>
                <a:lnTo>
                  <a:pt x="554630" y="35051"/>
                </a:lnTo>
                <a:lnTo>
                  <a:pt x="598873" y="35051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2" name="object 32"/>
          <p:cNvSpPr/>
          <p:nvPr/>
        </p:nvSpPr>
        <p:spPr>
          <a:xfrm>
            <a:off x="5278588" y="2694589"/>
            <a:ext cx="1566462" cy="786225"/>
          </a:xfrm>
          <a:custGeom>
            <a:avLst/>
            <a:gdLst/>
            <a:ahLst/>
            <a:cxnLst/>
            <a:rect l="l" t="t" r="r" b="b"/>
            <a:pathLst>
              <a:path w="1661159" h="833754">
                <a:moveTo>
                  <a:pt x="1661022" y="16764"/>
                </a:moveTo>
                <a:lnTo>
                  <a:pt x="1651878" y="0"/>
                </a:lnTo>
                <a:lnTo>
                  <a:pt x="1583314" y="33512"/>
                </a:lnTo>
                <a:lnTo>
                  <a:pt x="1592458" y="50276"/>
                </a:lnTo>
                <a:lnTo>
                  <a:pt x="1661022" y="16764"/>
                </a:lnTo>
                <a:close/>
              </a:path>
              <a:path w="1661159" h="833754">
                <a:moveTo>
                  <a:pt x="1540642" y="76184"/>
                </a:moveTo>
                <a:lnTo>
                  <a:pt x="1533022" y="59420"/>
                </a:lnTo>
                <a:lnTo>
                  <a:pt x="1464442" y="92948"/>
                </a:lnTo>
                <a:lnTo>
                  <a:pt x="1473586" y="109712"/>
                </a:lnTo>
                <a:lnTo>
                  <a:pt x="1540642" y="76184"/>
                </a:lnTo>
                <a:close/>
              </a:path>
              <a:path w="1661159" h="833754">
                <a:moveTo>
                  <a:pt x="1421785" y="135620"/>
                </a:moveTo>
                <a:lnTo>
                  <a:pt x="1412641" y="118856"/>
                </a:lnTo>
                <a:lnTo>
                  <a:pt x="1345585" y="152384"/>
                </a:lnTo>
                <a:lnTo>
                  <a:pt x="1353205" y="169148"/>
                </a:lnTo>
                <a:lnTo>
                  <a:pt x="1421785" y="135620"/>
                </a:lnTo>
                <a:close/>
              </a:path>
              <a:path w="1661159" h="833754">
                <a:moveTo>
                  <a:pt x="1302913" y="195041"/>
                </a:moveTo>
                <a:lnTo>
                  <a:pt x="1293769" y="178277"/>
                </a:lnTo>
                <a:lnTo>
                  <a:pt x="1225189" y="211805"/>
                </a:lnTo>
                <a:lnTo>
                  <a:pt x="1234333" y="228569"/>
                </a:lnTo>
                <a:lnTo>
                  <a:pt x="1302913" y="195041"/>
                </a:lnTo>
                <a:close/>
              </a:path>
              <a:path w="1661159" h="833754">
                <a:moveTo>
                  <a:pt x="1182532" y="254477"/>
                </a:moveTo>
                <a:lnTo>
                  <a:pt x="1174912" y="237713"/>
                </a:lnTo>
                <a:lnTo>
                  <a:pt x="1106332" y="271241"/>
                </a:lnTo>
                <a:lnTo>
                  <a:pt x="1115476" y="288005"/>
                </a:lnTo>
                <a:lnTo>
                  <a:pt x="1182532" y="254477"/>
                </a:lnTo>
                <a:close/>
              </a:path>
              <a:path w="1661159" h="833754">
                <a:moveTo>
                  <a:pt x="1063675" y="313913"/>
                </a:moveTo>
                <a:lnTo>
                  <a:pt x="1056055" y="297149"/>
                </a:lnTo>
                <a:lnTo>
                  <a:pt x="987475" y="330677"/>
                </a:lnTo>
                <a:lnTo>
                  <a:pt x="995095" y="347441"/>
                </a:lnTo>
                <a:lnTo>
                  <a:pt x="1063675" y="313913"/>
                </a:lnTo>
                <a:close/>
              </a:path>
              <a:path w="1661159" h="833754">
                <a:moveTo>
                  <a:pt x="944803" y="373349"/>
                </a:moveTo>
                <a:lnTo>
                  <a:pt x="935659" y="356585"/>
                </a:lnTo>
                <a:lnTo>
                  <a:pt x="867079" y="390098"/>
                </a:lnTo>
                <a:lnTo>
                  <a:pt x="876223" y="406862"/>
                </a:lnTo>
                <a:lnTo>
                  <a:pt x="944803" y="373349"/>
                </a:lnTo>
                <a:close/>
              </a:path>
              <a:path w="1661159" h="833754">
                <a:moveTo>
                  <a:pt x="824423" y="432770"/>
                </a:moveTo>
                <a:lnTo>
                  <a:pt x="816803" y="416006"/>
                </a:lnTo>
                <a:lnTo>
                  <a:pt x="748223" y="449534"/>
                </a:lnTo>
                <a:lnTo>
                  <a:pt x="757367" y="466298"/>
                </a:lnTo>
                <a:lnTo>
                  <a:pt x="824423" y="432770"/>
                </a:lnTo>
                <a:close/>
              </a:path>
              <a:path w="1661159" h="833754">
                <a:moveTo>
                  <a:pt x="705566" y="492206"/>
                </a:moveTo>
                <a:lnTo>
                  <a:pt x="697946" y="475442"/>
                </a:lnTo>
                <a:lnTo>
                  <a:pt x="629366" y="508970"/>
                </a:lnTo>
                <a:lnTo>
                  <a:pt x="636986" y="525734"/>
                </a:lnTo>
                <a:lnTo>
                  <a:pt x="705566" y="492206"/>
                </a:lnTo>
                <a:close/>
              </a:path>
              <a:path w="1661159" h="833754">
                <a:moveTo>
                  <a:pt x="586694" y="551627"/>
                </a:moveTo>
                <a:lnTo>
                  <a:pt x="577550" y="534863"/>
                </a:lnTo>
                <a:lnTo>
                  <a:pt x="508970" y="568391"/>
                </a:lnTo>
                <a:lnTo>
                  <a:pt x="518114" y="585155"/>
                </a:lnTo>
                <a:lnTo>
                  <a:pt x="586694" y="551627"/>
                </a:lnTo>
                <a:close/>
              </a:path>
              <a:path w="1661159" h="833754">
                <a:moveTo>
                  <a:pt x="466313" y="611063"/>
                </a:moveTo>
                <a:lnTo>
                  <a:pt x="458693" y="594299"/>
                </a:lnTo>
                <a:lnTo>
                  <a:pt x="390113" y="627827"/>
                </a:lnTo>
                <a:lnTo>
                  <a:pt x="399257" y="644591"/>
                </a:lnTo>
                <a:lnTo>
                  <a:pt x="466313" y="611063"/>
                </a:lnTo>
                <a:close/>
              </a:path>
              <a:path w="1661159" h="833754">
                <a:moveTo>
                  <a:pt x="347456" y="670499"/>
                </a:moveTo>
                <a:lnTo>
                  <a:pt x="339836" y="653735"/>
                </a:lnTo>
                <a:lnTo>
                  <a:pt x="271256" y="687263"/>
                </a:lnTo>
                <a:lnTo>
                  <a:pt x="278876" y="704027"/>
                </a:lnTo>
                <a:lnTo>
                  <a:pt x="347456" y="670499"/>
                </a:lnTo>
                <a:close/>
              </a:path>
              <a:path w="1661159" h="833754">
                <a:moveTo>
                  <a:pt x="228584" y="729935"/>
                </a:moveTo>
                <a:lnTo>
                  <a:pt x="219440" y="713171"/>
                </a:lnTo>
                <a:lnTo>
                  <a:pt x="152384" y="746699"/>
                </a:lnTo>
                <a:lnTo>
                  <a:pt x="160004" y="763447"/>
                </a:lnTo>
                <a:lnTo>
                  <a:pt x="228584" y="729935"/>
                </a:lnTo>
                <a:close/>
              </a:path>
              <a:path w="1661159" h="833754">
                <a:moveTo>
                  <a:pt x="50292" y="764971"/>
                </a:moveTo>
                <a:lnTo>
                  <a:pt x="0" y="833551"/>
                </a:lnTo>
                <a:lnTo>
                  <a:pt x="41148" y="833551"/>
                </a:lnTo>
                <a:lnTo>
                  <a:pt x="41148" y="803071"/>
                </a:lnTo>
                <a:lnTo>
                  <a:pt x="45510" y="800834"/>
                </a:lnTo>
                <a:lnTo>
                  <a:pt x="50292" y="764971"/>
                </a:lnTo>
                <a:close/>
              </a:path>
              <a:path w="1661159" h="833754">
                <a:moveTo>
                  <a:pt x="45510" y="800834"/>
                </a:moveTo>
                <a:lnTo>
                  <a:pt x="41148" y="803071"/>
                </a:lnTo>
                <a:lnTo>
                  <a:pt x="44290" y="809984"/>
                </a:lnTo>
                <a:lnTo>
                  <a:pt x="45510" y="800834"/>
                </a:lnTo>
                <a:close/>
              </a:path>
              <a:path w="1661159" h="833754">
                <a:moveTo>
                  <a:pt x="44290" y="809984"/>
                </a:moveTo>
                <a:lnTo>
                  <a:pt x="41148" y="803071"/>
                </a:lnTo>
                <a:lnTo>
                  <a:pt x="41148" y="833551"/>
                </a:lnTo>
                <a:lnTo>
                  <a:pt x="44196" y="833551"/>
                </a:lnTo>
                <a:lnTo>
                  <a:pt x="44196" y="810691"/>
                </a:lnTo>
                <a:lnTo>
                  <a:pt x="44290" y="809984"/>
                </a:lnTo>
                <a:close/>
              </a:path>
              <a:path w="1661159" h="833754">
                <a:moveTo>
                  <a:pt x="83820" y="833551"/>
                </a:moveTo>
                <a:lnTo>
                  <a:pt x="54809" y="816815"/>
                </a:lnTo>
                <a:lnTo>
                  <a:pt x="48768" y="819835"/>
                </a:lnTo>
                <a:lnTo>
                  <a:pt x="44759" y="811016"/>
                </a:lnTo>
                <a:lnTo>
                  <a:pt x="44196" y="810691"/>
                </a:lnTo>
                <a:lnTo>
                  <a:pt x="44196" y="833551"/>
                </a:lnTo>
                <a:lnTo>
                  <a:pt x="83820" y="833551"/>
                </a:lnTo>
                <a:close/>
              </a:path>
              <a:path w="1661159" h="833754">
                <a:moveTo>
                  <a:pt x="109728" y="789355"/>
                </a:moveTo>
                <a:lnTo>
                  <a:pt x="100584" y="772591"/>
                </a:lnTo>
                <a:lnTo>
                  <a:pt x="45510" y="800834"/>
                </a:lnTo>
                <a:lnTo>
                  <a:pt x="44290" y="809984"/>
                </a:lnTo>
                <a:lnTo>
                  <a:pt x="44759" y="811016"/>
                </a:lnTo>
                <a:lnTo>
                  <a:pt x="54809" y="816815"/>
                </a:lnTo>
                <a:lnTo>
                  <a:pt x="109728" y="789355"/>
                </a:lnTo>
                <a:close/>
              </a:path>
              <a:path w="1661159" h="833754">
                <a:moveTo>
                  <a:pt x="54809" y="816815"/>
                </a:moveTo>
                <a:lnTo>
                  <a:pt x="44759" y="811016"/>
                </a:lnTo>
                <a:lnTo>
                  <a:pt x="48768" y="819835"/>
                </a:lnTo>
                <a:lnTo>
                  <a:pt x="54809" y="816815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3" name="object 33"/>
          <p:cNvSpPr/>
          <p:nvPr/>
        </p:nvSpPr>
        <p:spPr>
          <a:xfrm>
            <a:off x="1628602" y="4164635"/>
            <a:ext cx="133641" cy="1336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4" name="object 34"/>
          <p:cNvSpPr/>
          <p:nvPr/>
        </p:nvSpPr>
        <p:spPr>
          <a:xfrm>
            <a:off x="6829113" y="2701774"/>
            <a:ext cx="71856" cy="779039"/>
          </a:xfrm>
          <a:custGeom>
            <a:avLst/>
            <a:gdLst/>
            <a:ahLst/>
            <a:cxnLst/>
            <a:rect l="l" t="t" r="r" b="b"/>
            <a:pathLst>
              <a:path w="76200" h="826135">
                <a:moveTo>
                  <a:pt x="24384" y="76184"/>
                </a:moveTo>
                <a:lnTo>
                  <a:pt x="21336" y="0"/>
                </a:lnTo>
                <a:lnTo>
                  <a:pt x="3048" y="1524"/>
                </a:lnTo>
                <a:lnTo>
                  <a:pt x="4572" y="77708"/>
                </a:lnTo>
                <a:lnTo>
                  <a:pt x="24384" y="76184"/>
                </a:lnTo>
                <a:close/>
              </a:path>
              <a:path w="76200" h="826135">
                <a:moveTo>
                  <a:pt x="28956" y="210281"/>
                </a:moveTo>
                <a:lnTo>
                  <a:pt x="25908" y="134096"/>
                </a:lnTo>
                <a:lnTo>
                  <a:pt x="7620" y="134096"/>
                </a:lnTo>
                <a:lnTo>
                  <a:pt x="9144" y="210281"/>
                </a:lnTo>
                <a:lnTo>
                  <a:pt x="28956" y="210281"/>
                </a:lnTo>
                <a:close/>
              </a:path>
              <a:path w="76200" h="826135">
                <a:moveTo>
                  <a:pt x="33528" y="342869"/>
                </a:moveTo>
                <a:lnTo>
                  <a:pt x="30480" y="266669"/>
                </a:lnTo>
                <a:lnTo>
                  <a:pt x="12192" y="268193"/>
                </a:lnTo>
                <a:lnTo>
                  <a:pt x="15240" y="342869"/>
                </a:lnTo>
                <a:lnTo>
                  <a:pt x="33528" y="342869"/>
                </a:lnTo>
                <a:close/>
              </a:path>
              <a:path w="76200" h="826135">
                <a:moveTo>
                  <a:pt x="38100" y="475442"/>
                </a:moveTo>
                <a:lnTo>
                  <a:pt x="35052" y="400766"/>
                </a:lnTo>
                <a:lnTo>
                  <a:pt x="16764" y="400766"/>
                </a:lnTo>
                <a:lnTo>
                  <a:pt x="19812" y="476966"/>
                </a:lnTo>
                <a:lnTo>
                  <a:pt x="38100" y="475442"/>
                </a:lnTo>
                <a:close/>
              </a:path>
              <a:path w="76200" h="826135">
                <a:moveTo>
                  <a:pt x="42672" y="609539"/>
                </a:moveTo>
                <a:lnTo>
                  <a:pt x="39624" y="533339"/>
                </a:lnTo>
                <a:lnTo>
                  <a:pt x="21336" y="533339"/>
                </a:lnTo>
                <a:lnTo>
                  <a:pt x="24384" y="609539"/>
                </a:lnTo>
                <a:lnTo>
                  <a:pt x="42672" y="609539"/>
                </a:lnTo>
                <a:close/>
              </a:path>
              <a:path w="76200" h="826135">
                <a:moveTo>
                  <a:pt x="47244" y="742111"/>
                </a:moveTo>
                <a:lnTo>
                  <a:pt x="44196" y="665927"/>
                </a:lnTo>
                <a:lnTo>
                  <a:pt x="25908" y="667451"/>
                </a:lnTo>
                <a:lnTo>
                  <a:pt x="28956" y="743635"/>
                </a:lnTo>
                <a:lnTo>
                  <a:pt x="47244" y="742111"/>
                </a:lnTo>
                <a:close/>
              </a:path>
              <a:path w="76200" h="826135">
                <a:moveTo>
                  <a:pt x="76200" y="748207"/>
                </a:moveTo>
                <a:lnTo>
                  <a:pt x="39624" y="775639"/>
                </a:lnTo>
                <a:lnTo>
                  <a:pt x="0" y="751255"/>
                </a:lnTo>
                <a:lnTo>
                  <a:pt x="41148" y="825931"/>
                </a:lnTo>
                <a:lnTo>
                  <a:pt x="76200" y="748207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5" name="object 35"/>
          <p:cNvSpPr/>
          <p:nvPr/>
        </p:nvSpPr>
        <p:spPr>
          <a:xfrm>
            <a:off x="6836299" y="2694589"/>
            <a:ext cx="1540714" cy="786225"/>
          </a:xfrm>
          <a:custGeom>
            <a:avLst/>
            <a:gdLst/>
            <a:ahLst/>
            <a:cxnLst/>
            <a:rect l="l" t="t" r="r" b="b"/>
            <a:pathLst>
              <a:path w="1633854" h="833754">
                <a:moveTo>
                  <a:pt x="76200" y="33512"/>
                </a:moveTo>
                <a:lnTo>
                  <a:pt x="9144" y="0"/>
                </a:lnTo>
                <a:lnTo>
                  <a:pt x="0" y="16764"/>
                </a:lnTo>
                <a:lnTo>
                  <a:pt x="68580" y="51800"/>
                </a:lnTo>
                <a:lnTo>
                  <a:pt x="76200" y="33512"/>
                </a:lnTo>
                <a:close/>
              </a:path>
              <a:path w="1633854" h="833754">
                <a:moveTo>
                  <a:pt x="195056" y="94472"/>
                </a:moveTo>
                <a:lnTo>
                  <a:pt x="128016" y="59420"/>
                </a:lnTo>
                <a:lnTo>
                  <a:pt x="118872" y="77708"/>
                </a:lnTo>
                <a:lnTo>
                  <a:pt x="187436" y="111236"/>
                </a:lnTo>
                <a:lnTo>
                  <a:pt x="195056" y="94472"/>
                </a:lnTo>
                <a:close/>
              </a:path>
              <a:path w="1633854" h="833754">
                <a:moveTo>
                  <a:pt x="313928" y="155432"/>
                </a:moveTo>
                <a:lnTo>
                  <a:pt x="246872" y="120380"/>
                </a:lnTo>
                <a:lnTo>
                  <a:pt x="237728" y="137144"/>
                </a:lnTo>
                <a:lnTo>
                  <a:pt x="306308" y="172196"/>
                </a:lnTo>
                <a:lnTo>
                  <a:pt x="313928" y="155432"/>
                </a:lnTo>
                <a:close/>
              </a:path>
              <a:path w="1633854" h="833754">
                <a:moveTo>
                  <a:pt x="434309" y="214853"/>
                </a:moveTo>
                <a:lnTo>
                  <a:pt x="365729" y="179801"/>
                </a:lnTo>
                <a:lnTo>
                  <a:pt x="356585" y="198089"/>
                </a:lnTo>
                <a:lnTo>
                  <a:pt x="425165" y="231617"/>
                </a:lnTo>
                <a:lnTo>
                  <a:pt x="434309" y="214853"/>
                </a:lnTo>
                <a:close/>
              </a:path>
              <a:path w="1633854" h="833754">
                <a:moveTo>
                  <a:pt x="553166" y="275813"/>
                </a:moveTo>
                <a:lnTo>
                  <a:pt x="484601" y="240761"/>
                </a:lnTo>
                <a:lnTo>
                  <a:pt x="475457" y="257525"/>
                </a:lnTo>
                <a:lnTo>
                  <a:pt x="544022" y="292577"/>
                </a:lnTo>
                <a:lnTo>
                  <a:pt x="553166" y="275813"/>
                </a:lnTo>
                <a:close/>
              </a:path>
              <a:path w="1633854" h="833754">
                <a:moveTo>
                  <a:pt x="672038" y="335249"/>
                </a:moveTo>
                <a:lnTo>
                  <a:pt x="603458" y="301721"/>
                </a:lnTo>
                <a:lnTo>
                  <a:pt x="594314" y="318485"/>
                </a:lnTo>
                <a:lnTo>
                  <a:pt x="662894" y="352013"/>
                </a:lnTo>
                <a:lnTo>
                  <a:pt x="672038" y="335249"/>
                </a:lnTo>
                <a:close/>
              </a:path>
              <a:path w="1633854" h="833754">
                <a:moveTo>
                  <a:pt x="790895" y="396194"/>
                </a:moveTo>
                <a:lnTo>
                  <a:pt x="722315" y="361157"/>
                </a:lnTo>
                <a:lnTo>
                  <a:pt x="713171" y="377921"/>
                </a:lnTo>
                <a:lnTo>
                  <a:pt x="781751" y="412958"/>
                </a:lnTo>
                <a:lnTo>
                  <a:pt x="790895" y="396194"/>
                </a:lnTo>
                <a:close/>
              </a:path>
              <a:path w="1633854" h="833754">
                <a:moveTo>
                  <a:pt x="909751" y="455630"/>
                </a:moveTo>
                <a:lnTo>
                  <a:pt x="841187" y="422102"/>
                </a:lnTo>
                <a:lnTo>
                  <a:pt x="832043" y="438866"/>
                </a:lnTo>
                <a:lnTo>
                  <a:pt x="900607" y="472394"/>
                </a:lnTo>
                <a:lnTo>
                  <a:pt x="909751" y="455630"/>
                </a:lnTo>
                <a:close/>
              </a:path>
              <a:path w="1633854" h="833754">
                <a:moveTo>
                  <a:pt x="1028623" y="516590"/>
                </a:moveTo>
                <a:lnTo>
                  <a:pt x="960043" y="481538"/>
                </a:lnTo>
                <a:lnTo>
                  <a:pt x="952423" y="498302"/>
                </a:lnTo>
                <a:lnTo>
                  <a:pt x="1019479" y="533339"/>
                </a:lnTo>
                <a:lnTo>
                  <a:pt x="1028623" y="516590"/>
                </a:lnTo>
                <a:close/>
              </a:path>
              <a:path w="1633854" h="833754">
                <a:moveTo>
                  <a:pt x="1147480" y="576011"/>
                </a:moveTo>
                <a:lnTo>
                  <a:pt x="1078900" y="542483"/>
                </a:lnTo>
                <a:lnTo>
                  <a:pt x="1071280" y="559247"/>
                </a:lnTo>
                <a:lnTo>
                  <a:pt x="1138336" y="594299"/>
                </a:lnTo>
                <a:lnTo>
                  <a:pt x="1147480" y="576011"/>
                </a:lnTo>
                <a:close/>
              </a:path>
              <a:path w="1633854" h="833754">
                <a:moveTo>
                  <a:pt x="1266352" y="636971"/>
                </a:moveTo>
                <a:lnTo>
                  <a:pt x="1197772" y="601919"/>
                </a:lnTo>
                <a:lnTo>
                  <a:pt x="1190152" y="618683"/>
                </a:lnTo>
                <a:lnTo>
                  <a:pt x="1257208" y="653735"/>
                </a:lnTo>
                <a:lnTo>
                  <a:pt x="1266352" y="636971"/>
                </a:lnTo>
                <a:close/>
              </a:path>
              <a:path w="1633854" h="833754">
                <a:moveTo>
                  <a:pt x="1385209" y="696407"/>
                </a:moveTo>
                <a:lnTo>
                  <a:pt x="1316629" y="662879"/>
                </a:lnTo>
                <a:lnTo>
                  <a:pt x="1309009" y="679643"/>
                </a:lnTo>
                <a:lnTo>
                  <a:pt x="1376065" y="714695"/>
                </a:lnTo>
                <a:lnTo>
                  <a:pt x="1385209" y="696407"/>
                </a:lnTo>
                <a:close/>
              </a:path>
              <a:path w="1633854" h="833754">
                <a:moveTo>
                  <a:pt x="1504066" y="757351"/>
                </a:moveTo>
                <a:lnTo>
                  <a:pt x="1435486" y="722315"/>
                </a:lnTo>
                <a:lnTo>
                  <a:pt x="1427866" y="740603"/>
                </a:lnTo>
                <a:lnTo>
                  <a:pt x="1494922" y="774115"/>
                </a:lnTo>
                <a:lnTo>
                  <a:pt x="1504066" y="757351"/>
                </a:lnTo>
                <a:close/>
              </a:path>
              <a:path w="1633854" h="833754">
                <a:moveTo>
                  <a:pt x="1587804" y="810079"/>
                </a:moveTo>
                <a:lnTo>
                  <a:pt x="1586270" y="798577"/>
                </a:lnTo>
                <a:lnTo>
                  <a:pt x="1554358" y="783259"/>
                </a:lnTo>
                <a:lnTo>
                  <a:pt x="1546738" y="800023"/>
                </a:lnTo>
                <a:lnTo>
                  <a:pt x="1578687" y="815998"/>
                </a:lnTo>
                <a:lnTo>
                  <a:pt x="1587279" y="811041"/>
                </a:lnTo>
                <a:lnTo>
                  <a:pt x="1587804" y="810079"/>
                </a:lnTo>
                <a:close/>
              </a:path>
              <a:path w="1633854" h="833754">
                <a:moveTo>
                  <a:pt x="1587886" y="833551"/>
                </a:moveTo>
                <a:lnTo>
                  <a:pt x="1587886" y="810691"/>
                </a:lnTo>
                <a:lnTo>
                  <a:pt x="1587279" y="811041"/>
                </a:lnTo>
                <a:lnTo>
                  <a:pt x="1583314" y="818311"/>
                </a:lnTo>
                <a:lnTo>
                  <a:pt x="1578687" y="815998"/>
                </a:lnTo>
                <a:lnTo>
                  <a:pt x="1548262" y="833551"/>
                </a:lnTo>
                <a:lnTo>
                  <a:pt x="1587886" y="833551"/>
                </a:lnTo>
                <a:close/>
              </a:path>
              <a:path w="1633854" h="833754">
                <a:moveTo>
                  <a:pt x="1587279" y="811041"/>
                </a:moveTo>
                <a:lnTo>
                  <a:pt x="1578687" y="815998"/>
                </a:lnTo>
                <a:lnTo>
                  <a:pt x="1583314" y="818311"/>
                </a:lnTo>
                <a:lnTo>
                  <a:pt x="1587279" y="811041"/>
                </a:lnTo>
                <a:close/>
              </a:path>
              <a:path w="1633854" h="833754">
                <a:moveTo>
                  <a:pt x="1633590" y="833551"/>
                </a:moveTo>
                <a:lnTo>
                  <a:pt x="1581790" y="764971"/>
                </a:lnTo>
                <a:lnTo>
                  <a:pt x="1586270" y="798577"/>
                </a:lnTo>
                <a:lnTo>
                  <a:pt x="1592458" y="801547"/>
                </a:lnTo>
                <a:lnTo>
                  <a:pt x="1592458" y="833551"/>
                </a:lnTo>
                <a:lnTo>
                  <a:pt x="1633590" y="833551"/>
                </a:lnTo>
                <a:close/>
              </a:path>
              <a:path w="1633854" h="833754">
                <a:moveTo>
                  <a:pt x="1592458" y="801547"/>
                </a:moveTo>
                <a:lnTo>
                  <a:pt x="1586270" y="798577"/>
                </a:lnTo>
                <a:lnTo>
                  <a:pt x="1587804" y="810079"/>
                </a:lnTo>
                <a:lnTo>
                  <a:pt x="1592458" y="801547"/>
                </a:lnTo>
                <a:close/>
              </a:path>
              <a:path w="1633854" h="833754">
                <a:moveTo>
                  <a:pt x="1592458" y="833551"/>
                </a:moveTo>
                <a:lnTo>
                  <a:pt x="1592458" y="801547"/>
                </a:lnTo>
                <a:lnTo>
                  <a:pt x="1587804" y="810079"/>
                </a:lnTo>
                <a:lnTo>
                  <a:pt x="1587886" y="810691"/>
                </a:lnTo>
                <a:lnTo>
                  <a:pt x="1587886" y="833551"/>
                </a:lnTo>
                <a:lnTo>
                  <a:pt x="1592458" y="833551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6" name="object 36"/>
          <p:cNvSpPr/>
          <p:nvPr/>
        </p:nvSpPr>
        <p:spPr>
          <a:xfrm>
            <a:off x="4633379" y="3543841"/>
            <a:ext cx="1019158" cy="237125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1080424" y="4571"/>
                </a:moveTo>
                <a:lnTo>
                  <a:pt x="1080424" y="1524"/>
                </a:lnTo>
                <a:lnTo>
                  <a:pt x="107585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251444"/>
                </a:lnTo>
                <a:lnTo>
                  <a:pt x="4571" y="251444"/>
                </a:lnTo>
                <a:lnTo>
                  <a:pt x="4571" y="4571"/>
                </a:lnTo>
                <a:lnTo>
                  <a:pt x="1080424" y="4571"/>
                </a:lnTo>
                <a:close/>
              </a:path>
              <a:path w="1080770" h="251460">
                <a:moveTo>
                  <a:pt x="1080424" y="251444"/>
                </a:moveTo>
                <a:lnTo>
                  <a:pt x="1080424" y="4571"/>
                </a:lnTo>
                <a:lnTo>
                  <a:pt x="1075852" y="4571"/>
                </a:lnTo>
                <a:lnTo>
                  <a:pt x="1075852" y="9144"/>
                </a:lnTo>
                <a:lnTo>
                  <a:pt x="1075852" y="251444"/>
                </a:lnTo>
                <a:lnTo>
                  <a:pt x="1080424" y="251444"/>
                </a:lnTo>
                <a:close/>
              </a:path>
              <a:path w="1080770" h="251460">
                <a:moveTo>
                  <a:pt x="1075852" y="251444"/>
                </a:moveTo>
                <a:lnTo>
                  <a:pt x="1075852" y="9144"/>
                </a:lnTo>
                <a:lnTo>
                  <a:pt x="1075852" y="251444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7" name="object 37"/>
          <p:cNvSpPr/>
          <p:nvPr/>
        </p:nvSpPr>
        <p:spPr>
          <a:xfrm>
            <a:off x="4637690" y="3548153"/>
            <a:ext cx="1010775" cy="232933"/>
          </a:xfrm>
          <a:custGeom>
            <a:avLst/>
            <a:gdLst/>
            <a:ahLst/>
            <a:cxnLst/>
            <a:rect l="l" t="t" r="r" b="b"/>
            <a:pathLst>
              <a:path w="1071879" h="247014">
                <a:moveTo>
                  <a:pt x="0" y="0"/>
                </a:moveTo>
                <a:lnTo>
                  <a:pt x="0" y="246872"/>
                </a:lnTo>
                <a:lnTo>
                  <a:pt x="1071282" y="246872"/>
                </a:lnTo>
                <a:lnTo>
                  <a:pt x="1071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8" name="object 38"/>
          <p:cNvSpPr/>
          <p:nvPr/>
        </p:nvSpPr>
        <p:spPr>
          <a:xfrm>
            <a:off x="4633379" y="3543841"/>
            <a:ext cx="1019158" cy="237125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1080424" y="251444"/>
                </a:moveTo>
                <a:lnTo>
                  <a:pt x="1080424" y="1524"/>
                </a:lnTo>
                <a:lnTo>
                  <a:pt x="107585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251444"/>
                </a:lnTo>
                <a:lnTo>
                  <a:pt x="4572" y="2514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5852" y="9144"/>
                </a:lnTo>
                <a:lnTo>
                  <a:pt x="1075852" y="251444"/>
                </a:lnTo>
                <a:lnTo>
                  <a:pt x="1080424" y="251444"/>
                </a:lnTo>
                <a:close/>
              </a:path>
              <a:path w="1080770" h="25146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0770" h="251460">
                <a:moveTo>
                  <a:pt x="9144" y="251444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51444"/>
                </a:lnTo>
                <a:lnTo>
                  <a:pt x="9144" y="251444"/>
                </a:lnTo>
                <a:close/>
              </a:path>
              <a:path w="1080770" h="251460">
                <a:moveTo>
                  <a:pt x="1075852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5852" y="9144"/>
                </a:lnTo>
                <a:close/>
              </a:path>
              <a:path w="1080770" h="251460">
                <a:moveTo>
                  <a:pt x="1075852" y="251444"/>
                </a:moveTo>
                <a:lnTo>
                  <a:pt x="1075852" y="9144"/>
                </a:lnTo>
                <a:lnTo>
                  <a:pt x="1071280" y="9144"/>
                </a:lnTo>
                <a:lnTo>
                  <a:pt x="1071280" y="251444"/>
                </a:lnTo>
                <a:lnTo>
                  <a:pt x="1075852" y="251444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9" name="object 39"/>
          <p:cNvSpPr/>
          <p:nvPr/>
        </p:nvSpPr>
        <p:spPr>
          <a:xfrm>
            <a:off x="4700924" y="3611386"/>
            <a:ext cx="885194" cy="1695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0" name="object 40"/>
          <p:cNvSpPr/>
          <p:nvPr/>
        </p:nvSpPr>
        <p:spPr>
          <a:xfrm>
            <a:off x="4700924" y="3611386"/>
            <a:ext cx="885626" cy="170059"/>
          </a:xfrm>
          <a:custGeom>
            <a:avLst/>
            <a:gdLst/>
            <a:ahLst/>
            <a:cxnLst/>
            <a:rect l="l" t="t" r="r" b="b"/>
            <a:pathLst>
              <a:path w="939164" h="180339">
                <a:moveTo>
                  <a:pt x="938707" y="179816"/>
                </a:moveTo>
                <a:lnTo>
                  <a:pt x="938707" y="4572"/>
                </a:lnTo>
                <a:lnTo>
                  <a:pt x="937183" y="1524"/>
                </a:lnTo>
                <a:lnTo>
                  <a:pt x="93261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79816"/>
                </a:lnTo>
                <a:lnTo>
                  <a:pt x="4572" y="17981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928039" y="9144"/>
                </a:lnTo>
                <a:lnTo>
                  <a:pt x="928039" y="4572"/>
                </a:lnTo>
                <a:lnTo>
                  <a:pt x="932611" y="9144"/>
                </a:lnTo>
                <a:lnTo>
                  <a:pt x="932611" y="179816"/>
                </a:lnTo>
                <a:lnTo>
                  <a:pt x="938707" y="179816"/>
                </a:lnTo>
                <a:close/>
              </a:path>
              <a:path w="939164" h="18033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939164" h="180339">
                <a:moveTo>
                  <a:pt x="9144" y="17981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79816"/>
                </a:lnTo>
                <a:lnTo>
                  <a:pt x="9144" y="179816"/>
                </a:lnTo>
                <a:close/>
              </a:path>
              <a:path w="939164" h="180339">
                <a:moveTo>
                  <a:pt x="932611" y="9144"/>
                </a:moveTo>
                <a:lnTo>
                  <a:pt x="928039" y="4572"/>
                </a:lnTo>
                <a:lnTo>
                  <a:pt x="928039" y="9144"/>
                </a:lnTo>
                <a:lnTo>
                  <a:pt x="932611" y="9144"/>
                </a:lnTo>
                <a:close/>
              </a:path>
              <a:path w="939164" h="180339">
                <a:moveTo>
                  <a:pt x="932611" y="179816"/>
                </a:moveTo>
                <a:lnTo>
                  <a:pt x="932611" y="9144"/>
                </a:lnTo>
                <a:lnTo>
                  <a:pt x="928039" y="9144"/>
                </a:lnTo>
                <a:lnTo>
                  <a:pt x="928039" y="179816"/>
                </a:lnTo>
                <a:lnTo>
                  <a:pt x="932611" y="179816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1" name="object 41"/>
          <p:cNvSpPr/>
          <p:nvPr/>
        </p:nvSpPr>
        <p:spPr>
          <a:xfrm>
            <a:off x="4498304" y="3678931"/>
            <a:ext cx="1020356" cy="102395"/>
          </a:xfrm>
          <a:custGeom>
            <a:avLst/>
            <a:gdLst/>
            <a:ahLst/>
            <a:cxnLst/>
            <a:rect l="l" t="t" r="r" b="b"/>
            <a:pathLst>
              <a:path w="1082039" h="108585">
                <a:moveTo>
                  <a:pt x="1081948" y="4571"/>
                </a:moveTo>
                <a:lnTo>
                  <a:pt x="1080424" y="0"/>
                </a:lnTo>
                <a:lnTo>
                  <a:pt x="1524" y="0"/>
                </a:lnTo>
                <a:lnTo>
                  <a:pt x="0" y="4572"/>
                </a:lnTo>
                <a:lnTo>
                  <a:pt x="0" y="108188"/>
                </a:lnTo>
                <a:lnTo>
                  <a:pt x="4571" y="108188"/>
                </a:lnTo>
                <a:lnTo>
                  <a:pt x="4571" y="4571"/>
                </a:lnTo>
                <a:lnTo>
                  <a:pt x="1081948" y="4571"/>
                </a:lnTo>
                <a:close/>
              </a:path>
              <a:path w="1082039" h="108585">
                <a:moveTo>
                  <a:pt x="1081948" y="108188"/>
                </a:moveTo>
                <a:lnTo>
                  <a:pt x="1081948" y="4572"/>
                </a:lnTo>
                <a:lnTo>
                  <a:pt x="1077376" y="4571"/>
                </a:lnTo>
                <a:lnTo>
                  <a:pt x="1077376" y="9144"/>
                </a:lnTo>
                <a:lnTo>
                  <a:pt x="1077376" y="108188"/>
                </a:lnTo>
                <a:lnTo>
                  <a:pt x="1081948" y="108188"/>
                </a:lnTo>
                <a:close/>
              </a:path>
              <a:path w="1082039" h="108585">
                <a:moveTo>
                  <a:pt x="1077376" y="108188"/>
                </a:moveTo>
                <a:lnTo>
                  <a:pt x="1077376" y="9144"/>
                </a:lnTo>
                <a:lnTo>
                  <a:pt x="1077376" y="108188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2" name="object 42"/>
          <p:cNvSpPr/>
          <p:nvPr/>
        </p:nvSpPr>
        <p:spPr>
          <a:xfrm>
            <a:off x="4502615" y="3683242"/>
            <a:ext cx="1011973" cy="98202"/>
          </a:xfrm>
          <a:custGeom>
            <a:avLst/>
            <a:gdLst/>
            <a:ahLst/>
            <a:cxnLst/>
            <a:rect l="l" t="t" r="r" b="b"/>
            <a:pathLst>
              <a:path w="1073150" h="104139">
                <a:moveTo>
                  <a:pt x="0" y="0"/>
                </a:moveTo>
                <a:lnTo>
                  <a:pt x="0" y="103616"/>
                </a:lnTo>
                <a:lnTo>
                  <a:pt x="1072806" y="103616"/>
                </a:lnTo>
                <a:lnTo>
                  <a:pt x="1072806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3" name="object 43"/>
          <p:cNvSpPr/>
          <p:nvPr/>
        </p:nvSpPr>
        <p:spPr>
          <a:xfrm>
            <a:off x="4498304" y="3678931"/>
            <a:ext cx="1020356" cy="102395"/>
          </a:xfrm>
          <a:custGeom>
            <a:avLst/>
            <a:gdLst/>
            <a:ahLst/>
            <a:cxnLst/>
            <a:rect l="l" t="t" r="r" b="b"/>
            <a:pathLst>
              <a:path w="1082039" h="108585">
                <a:moveTo>
                  <a:pt x="1081948" y="108188"/>
                </a:moveTo>
                <a:lnTo>
                  <a:pt x="1081948" y="4572"/>
                </a:lnTo>
                <a:lnTo>
                  <a:pt x="1080424" y="0"/>
                </a:lnTo>
                <a:lnTo>
                  <a:pt x="1524" y="0"/>
                </a:lnTo>
                <a:lnTo>
                  <a:pt x="0" y="4572"/>
                </a:lnTo>
                <a:lnTo>
                  <a:pt x="0" y="108188"/>
                </a:lnTo>
                <a:lnTo>
                  <a:pt x="4572" y="108188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7376" y="9144"/>
                </a:lnTo>
                <a:lnTo>
                  <a:pt x="1077376" y="108188"/>
                </a:lnTo>
                <a:lnTo>
                  <a:pt x="1081948" y="108188"/>
                </a:lnTo>
                <a:close/>
              </a:path>
              <a:path w="1082039" h="10858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1082039" h="108585">
                <a:moveTo>
                  <a:pt x="10668" y="108188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108188"/>
                </a:lnTo>
                <a:lnTo>
                  <a:pt x="10668" y="108188"/>
                </a:lnTo>
                <a:close/>
              </a:path>
              <a:path w="1082039" h="108585">
                <a:moveTo>
                  <a:pt x="1077376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7376" y="9144"/>
                </a:lnTo>
                <a:close/>
              </a:path>
              <a:path w="1082039" h="108585">
                <a:moveTo>
                  <a:pt x="1077376" y="108188"/>
                </a:moveTo>
                <a:lnTo>
                  <a:pt x="1077376" y="9144"/>
                </a:lnTo>
                <a:lnTo>
                  <a:pt x="1071280" y="9144"/>
                </a:lnTo>
                <a:lnTo>
                  <a:pt x="1071280" y="108188"/>
                </a:lnTo>
                <a:lnTo>
                  <a:pt x="1077376" y="108188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4" name="object 44"/>
          <p:cNvSpPr/>
          <p:nvPr/>
        </p:nvSpPr>
        <p:spPr>
          <a:xfrm>
            <a:off x="4565834" y="3745024"/>
            <a:ext cx="885194" cy="35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5" name="object 45"/>
          <p:cNvSpPr/>
          <p:nvPr/>
        </p:nvSpPr>
        <p:spPr>
          <a:xfrm>
            <a:off x="4565834" y="3745024"/>
            <a:ext cx="885626" cy="35928"/>
          </a:xfrm>
          <a:custGeom>
            <a:avLst/>
            <a:gdLst/>
            <a:ahLst/>
            <a:cxnLst/>
            <a:rect l="l" t="t" r="r" b="b"/>
            <a:pathLst>
              <a:path w="939164" h="38100">
                <a:moveTo>
                  <a:pt x="938707" y="38099"/>
                </a:moveTo>
                <a:lnTo>
                  <a:pt x="938707" y="6096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lnTo>
                  <a:pt x="0" y="38099"/>
                </a:lnTo>
                <a:lnTo>
                  <a:pt x="4572" y="38099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929563" y="10668"/>
                </a:lnTo>
                <a:lnTo>
                  <a:pt x="929563" y="6096"/>
                </a:lnTo>
                <a:lnTo>
                  <a:pt x="934135" y="10668"/>
                </a:lnTo>
                <a:lnTo>
                  <a:pt x="934135" y="38099"/>
                </a:lnTo>
                <a:lnTo>
                  <a:pt x="938707" y="38099"/>
                </a:lnTo>
                <a:close/>
              </a:path>
              <a:path w="939164" h="38100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939164" h="38100">
                <a:moveTo>
                  <a:pt x="9144" y="38099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38099"/>
                </a:lnTo>
                <a:lnTo>
                  <a:pt x="9144" y="38099"/>
                </a:lnTo>
                <a:close/>
              </a:path>
              <a:path w="939164" h="38100">
                <a:moveTo>
                  <a:pt x="934135" y="10668"/>
                </a:moveTo>
                <a:lnTo>
                  <a:pt x="929563" y="6096"/>
                </a:lnTo>
                <a:lnTo>
                  <a:pt x="929563" y="10668"/>
                </a:lnTo>
                <a:lnTo>
                  <a:pt x="934135" y="10668"/>
                </a:lnTo>
                <a:close/>
              </a:path>
              <a:path w="939164" h="38100">
                <a:moveTo>
                  <a:pt x="934135" y="38099"/>
                </a:moveTo>
                <a:lnTo>
                  <a:pt x="934135" y="10668"/>
                </a:lnTo>
                <a:lnTo>
                  <a:pt x="929563" y="10668"/>
                </a:lnTo>
                <a:lnTo>
                  <a:pt x="929563" y="38099"/>
                </a:lnTo>
                <a:lnTo>
                  <a:pt x="934135" y="38099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6" name="object 46"/>
          <p:cNvSpPr/>
          <p:nvPr/>
        </p:nvSpPr>
        <p:spPr>
          <a:xfrm>
            <a:off x="8010341" y="3552463"/>
            <a:ext cx="1020356" cy="228742"/>
          </a:xfrm>
          <a:custGeom>
            <a:avLst/>
            <a:gdLst/>
            <a:ahLst/>
            <a:cxnLst/>
            <a:rect l="l" t="t" r="r" b="b"/>
            <a:pathLst>
              <a:path w="1082040" h="242570">
                <a:moveTo>
                  <a:pt x="1081948" y="4571"/>
                </a:moveTo>
                <a:lnTo>
                  <a:pt x="1080424" y="1524"/>
                </a:lnTo>
                <a:lnTo>
                  <a:pt x="107585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242300"/>
                </a:lnTo>
                <a:lnTo>
                  <a:pt x="4571" y="242300"/>
                </a:lnTo>
                <a:lnTo>
                  <a:pt x="4571" y="4571"/>
                </a:lnTo>
                <a:lnTo>
                  <a:pt x="1081948" y="4571"/>
                </a:lnTo>
                <a:close/>
              </a:path>
              <a:path w="1082040" h="242570">
                <a:moveTo>
                  <a:pt x="1081948" y="242300"/>
                </a:moveTo>
                <a:lnTo>
                  <a:pt x="1081948" y="4572"/>
                </a:lnTo>
                <a:lnTo>
                  <a:pt x="1075852" y="4571"/>
                </a:lnTo>
                <a:lnTo>
                  <a:pt x="1075852" y="9144"/>
                </a:lnTo>
                <a:lnTo>
                  <a:pt x="1075852" y="242300"/>
                </a:lnTo>
                <a:lnTo>
                  <a:pt x="1081948" y="242300"/>
                </a:lnTo>
                <a:close/>
              </a:path>
              <a:path w="1082040" h="242570">
                <a:moveTo>
                  <a:pt x="1075852" y="242300"/>
                </a:moveTo>
                <a:lnTo>
                  <a:pt x="1075852" y="9144"/>
                </a:lnTo>
                <a:lnTo>
                  <a:pt x="1075852" y="24230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7" name="object 47"/>
          <p:cNvSpPr/>
          <p:nvPr/>
        </p:nvSpPr>
        <p:spPr>
          <a:xfrm>
            <a:off x="8014652" y="3556775"/>
            <a:ext cx="1010775" cy="224550"/>
          </a:xfrm>
          <a:custGeom>
            <a:avLst/>
            <a:gdLst/>
            <a:ahLst/>
            <a:cxnLst/>
            <a:rect l="l" t="t" r="r" b="b"/>
            <a:pathLst>
              <a:path w="1071879" h="238125">
                <a:moveTo>
                  <a:pt x="0" y="0"/>
                </a:moveTo>
                <a:lnTo>
                  <a:pt x="0" y="237728"/>
                </a:lnTo>
                <a:lnTo>
                  <a:pt x="1071282" y="237728"/>
                </a:lnTo>
                <a:lnTo>
                  <a:pt x="1071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8" name="object 48"/>
          <p:cNvSpPr/>
          <p:nvPr/>
        </p:nvSpPr>
        <p:spPr>
          <a:xfrm>
            <a:off x="8010341" y="3552463"/>
            <a:ext cx="1020356" cy="228742"/>
          </a:xfrm>
          <a:custGeom>
            <a:avLst/>
            <a:gdLst/>
            <a:ahLst/>
            <a:cxnLst/>
            <a:rect l="l" t="t" r="r" b="b"/>
            <a:pathLst>
              <a:path w="1082040" h="242570">
                <a:moveTo>
                  <a:pt x="1081948" y="242300"/>
                </a:moveTo>
                <a:lnTo>
                  <a:pt x="1081948" y="4572"/>
                </a:lnTo>
                <a:lnTo>
                  <a:pt x="1080424" y="1524"/>
                </a:lnTo>
                <a:lnTo>
                  <a:pt x="107585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242300"/>
                </a:lnTo>
                <a:lnTo>
                  <a:pt x="4572" y="24230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5852" y="9144"/>
                </a:lnTo>
                <a:lnTo>
                  <a:pt x="1075852" y="242300"/>
                </a:lnTo>
                <a:lnTo>
                  <a:pt x="1081948" y="242300"/>
                </a:lnTo>
                <a:close/>
              </a:path>
              <a:path w="1082040" h="24257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2040" h="242570">
                <a:moveTo>
                  <a:pt x="9144" y="2423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42300"/>
                </a:lnTo>
                <a:lnTo>
                  <a:pt x="9144" y="242300"/>
                </a:lnTo>
                <a:close/>
              </a:path>
              <a:path w="1082040" h="242570">
                <a:moveTo>
                  <a:pt x="1075852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5852" y="9144"/>
                </a:lnTo>
                <a:close/>
              </a:path>
              <a:path w="1082040" h="242570">
                <a:moveTo>
                  <a:pt x="1075852" y="242300"/>
                </a:moveTo>
                <a:lnTo>
                  <a:pt x="1075852" y="9144"/>
                </a:lnTo>
                <a:lnTo>
                  <a:pt x="1071280" y="9144"/>
                </a:lnTo>
                <a:lnTo>
                  <a:pt x="1071280" y="242300"/>
                </a:lnTo>
                <a:lnTo>
                  <a:pt x="1075852" y="24230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9" name="object 49"/>
          <p:cNvSpPr/>
          <p:nvPr/>
        </p:nvSpPr>
        <p:spPr>
          <a:xfrm>
            <a:off x="8077871" y="3620008"/>
            <a:ext cx="885194" cy="1609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0" name="object 50"/>
          <p:cNvSpPr/>
          <p:nvPr/>
        </p:nvSpPr>
        <p:spPr>
          <a:xfrm>
            <a:off x="8077871" y="3620009"/>
            <a:ext cx="885626" cy="161077"/>
          </a:xfrm>
          <a:custGeom>
            <a:avLst/>
            <a:gdLst/>
            <a:ahLst/>
            <a:cxnLst/>
            <a:rect l="l" t="t" r="r" b="b"/>
            <a:pathLst>
              <a:path w="939165" h="170814">
                <a:moveTo>
                  <a:pt x="938707" y="170672"/>
                </a:moveTo>
                <a:lnTo>
                  <a:pt x="938707" y="4572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70672"/>
                </a:lnTo>
                <a:lnTo>
                  <a:pt x="4572" y="170672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928039" y="9144"/>
                </a:lnTo>
                <a:lnTo>
                  <a:pt x="928039" y="4572"/>
                </a:lnTo>
                <a:lnTo>
                  <a:pt x="934135" y="9144"/>
                </a:lnTo>
                <a:lnTo>
                  <a:pt x="934135" y="170672"/>
                </a:lnTo>
                <a:lnTo>
                  <a:pt x="938707" y="170672"/>
                </a:lnTo>
                <a:close/>
              </a:path>
              <a:path w="939165" h="17081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939165" h="170814">
                <a:moveTo>
                  <a:pt x="9144" y="17067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70672"/>
                </a:lnTo>
                <a:lnTo>
                  <a:pt x="9144" y="170672"/>
                </a:lnTo>
                <a:close/>
              </a:path>
              <a:path w="939165" h="170814">
                <a:moveTo>
                  <a:pt x="934135" y="9144"/>
                </a:moveTo>
                <a:lnTo>
                  <a:pt x="928039" y="4572"/>
                </a:lnTo>
                <a:lnTo>
                  <a:pt x="928039" y="9144"/>
                </a:lnTo>
                <a:lnTo>
                  <a:pt x="934135" y="9144"/>
                </a:lnTo>
                <a:close/>
              </a:path>
              <a:path w="939165" h="170814">
                <a:moveTo>
                  <a:pt x="934135" y="170672"/>
                </a:moveTo>
                <a:lnTo>
                  <a:pt x="934135" y="9144"/>
                </a:lnTo>
                <a:lnTo>
                  <a:pt x="928039" y="9144"/>
                </a:lnTo>
                <a:lnTo>
                  <a:pt x="928039" y="170672"/>
                </a:lnTo>
                <a:lnTo>
                  <a:pt x="934135" y="170672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1" name="object 51"/>
          <p:cNvSpPr/>
          <p:nvPr/>
        </p:nvSpPr>
        <p:spPr>
          <a:xfrm>
            <a:off x="8154039" y="3696176"/>
            <a:ext cx="1020356" cy="85030"/>
          </a:xfrm>
          <a:custGeom>
            <a:avLst/>
            <a:gdLst/>
            <a:ahLst/>
            <a:cxnLst/>
            <a:rect l="l" t="t" r="r" b="b"/>
            <a:pathLst>
              <a:path w="1082040" h="90170">
                <a:moveTo>
                  <a:pt x="1081948" y="4571"/>
                </a:moveTo>
                <a:lnTo>
                  <a:pt x="1080424" y="1524"/>
                </a:lnTo>
                <a:lnTo>
                  <a:pt x="107585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89900"/>
                </a:lnTo>
                <a:lnTo>
                  <a:pt x="4571" y="89900"/>
                </a:lnTo>
                <a:lnTo>
                  <a:pt x="4571" y="4571"/>
                </a:lnTo>
                <a:lnTo>
                  <a:pt x="1081948" y="4571"/>
                </a:lnTo>
                <a:close/>
              </a:path>
              <a:path w="1082040" h="90170">
                <a:moveTo>
                  <a:pt x="1081948" y="89900"/>
                </a:moveTo>
                <a:lnTo>
                  <a:pt x="1081948" y="4572"/>
                </a:lnTo>
                <a:lnTo>
                  <a:pt x="1075852" y="4571"/>
                </a:lnTo>
                <a:lnTo>
                  <a:pt x="1075852" y="9144"/>
                </a:lnTo>
                <a:lnTo>
                  <a:pt x="1075852" y="89900"/>
                </a:lnTo>
                <a:lnTo>
                  <a:pt x="1081948" y="89900"/>
                </a:lnTo>
                <a:close/>
              </a:path>
              <a:path w="1082040" h="90170">
                <a:moveTo>
                  <a:pt x="1075852" y="89900"/>
                </a:moveTo>
                <a:lnTo>
                  <a:pt x="1075852" y="9144"/>
                </a:lnTo>
                <a:lnTo>
                  <a:pt x="1075852" y="8990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2" name="object 52"/>
          <p:cNvSpPr/>
          <p:nvPr/>
        </p:nvSpPr>
        <p:spPr>
          <a:xfrm>
            <a:off x="8158350" y="3740719"/>
            <a:ext cx="1010775" cy="0"/>
          </a:xfrm>
          <a:custGeom>
            <a:avLst/>
            <a:gdLst/>
            <a:ahLst/>
            <a:cxnLst/>
            <a:rect l="l" t="t" r="r" b="b"/>
            <a:pathLst>
              <a:path w="1071879">
                <a:moveTo>
                  <a:pt x="0" y="0"/>
                </a:moveTo>
                <a:lnTo>
                  <a:pt x="1071282" y="0"/>
                </a:lnTo>
              </a:path>
            </a:pathLst>
          </a:custGeom>
          <a:ln w="8532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3" name="object 53"/>
          <p:cNvSpPr/>
          <p:nvPr/>
        </p:nvSpPr>
        <p:spPr>
          <a:xfrm>
            <a:off x="8154039" y="3696176"/>
            <a:ext cx="1020356" cy="85030"/>
          </a:xfrm>
          <a:custGeom>
            <a:avLst/>
            <a:gdLst/>
            <a:ahLst/>
            <a:cxnLst/>
            <a:rect l="l" t="t" r="r" b="b"/>
            <a:pathLst>
              <a:path w="1082040" h="90170">
                <a:moveTo>
                  <a:pt x="1081948" y="89900"/>
                </a:moveTo>
                <a:lnTo>
                  <a:pt x="1081948" y="4572"/>
                </a:lnTo>
                <a:lnTo>
                  <a:pt x="1080424" y="1524"/>
                </a:lnTo>
                <a:lnTo>
                  <a:pt x="107585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89900"/>
                </a:lnTo>
                <a:lnTo>
                  <a:pt x="4572" y="8990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5852" y="9144"/>
                </a:lnTo>
                <a:lnTo>
                  <a:pt x="1075852" y="89900"/>
                </a:lnTo>
                <a:lnTo>
                  <a:pt x="1081948" y="89900"/>
                </a:lnTo>
                <a:close/>
              </a:path>
              <a:path w="1082040" h="9017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2040" h="90170">
                <a:moveTo>
                  <a:pt x="9144" y="899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89900"/>
                </a:lnTo>
                <a:lnTo>
                  <a:pt x="9144" y="89900"/>
                </a:lnTo>
                <a:close/>
              </a:path>
              <a:path w="1082040" h="90170">
                <a:moveTo>
                  <a:pt x="1075852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5852" y="9144"/>
                </a:lnTo>
                <a:close/>
              </a:path>
              <a:path w="1082040" h="90170">
                <a:moveTo>
                  <a:pt x="1075852" y="89900"/>
                </a:moveTo>
                <a:lnTo>
                  <a:pt x="1075852" y="9144"/>
                </a:lnTo>
                <a:lnTo>
                  <a:pt x="1071280" y="9144"/>
                </a:lnTo>
                <a:lnTo>
                  <a:pt x="1071280" y="89900"/>
                </a:lnTo>
                <a:lnTo>
                  <a:pt x="1075852" y="8990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4" name="object 54"/>
          <p:cNvSpPr/>
          <p:nvPr/>
        </p:nvSpPr>
        <p:spPr>
          <a:xfrm>
            <a:off x="8221570" y="3763706"/>
            <a:ext cx="885194" cy="172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5" name="object 55"/>
          <p:cNvSpPr/>
          <p:nvPr/>
        </p:nvSpPr>
        <p:spPr>
          <a:xfrm>
            <a:off x="8221570" y="3763707"/>
            <a:ext cx="885626" cy="17365"/>
          </a:xfrm>
          <a:custGeom>
            <a:avLst/>
            <a:gdLst/>
            <a:ahLst/>
            <a:cxnLst/>
            <a:rect l="l" t="t" r="r" b="b"/>
            <a:pathLst>
              <a:path w="939165" h="18414">
                <a:moveTo>
                  <a:pt x="938707" y="18287"/>
                </a:moveTo>
                <a:lnTo>
                  <a:pt x="938707" y="4572"/>
                </a:lnTo>
                <a:lnTo>
                  <a:pt x="937183" y="1524"/>
                </a:lnTo>
                <a:lnTo>
                  <a:pt x="934135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8287"/>
                </a:lnTo>
                <a:lnTo>
                  <a:pt x="4572" y="18287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928039" y="9144"/>
                </a:lnTo>
                <a:lnTo>
                  <a:pt x="928039" y="4572"/>
                </a:lnTo>
                <a:lnTo>
                  <a:pt x="934135" y="9144"/>
                </a:lnTo>
                <a:lnTo>
                  <a:pt x="934135" y="18287"/>
                </a:lnTo>
                <a:lnTo>
                  <a:pt x="938707" y="18287"/>
                </a:lnTo>
                <a:close/>
              </a:path>
              <a:path w="939165" h="1841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939165" h="18414">
                <a:moveTo>
                  <a:pt x="9144" y="18287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8287"/>
                </a:lnTo>
                <a:lnTo>
                  <a:pt x="9144" y="18287"/>
                </a:lnTo>
                <a:close/>
              </a:path>
              <a:path w="939165" h="18414">
                <a:moveTo>
                  <a:pt x="934135" y="9144"/>
                </a:moveTo>
                <a:lnTo>
                  <a:pt x="928039" y="4572"/>
                </a:lnTo>
                <a:lnTo>
                  <a:pt x="928039" y="9144"/>
                </a:lnTo>
                <a:lnTo>
                  <a:pt x="934135" y="9144"/>
                </a:lnTo>
                <a:close/>
              </a:path>
              <a:path w="939165" h="18414">
                <a:moveTo>
                  <a:pt x="934135" y="18287"/>
                </a:moveTo>
                <a:lnTo>
                  <a:pt x="934135" y="9144"/>
                </a:lnTo>
                <a:lnTo>
                  <a:pt x="928039" y="9144"/>
                </a:lnTo>
                <a:lnTo>
                  <a:pt x="928039" y="18287"/>
                </a:lnTo>
                <a:lnTo>
                  <a:pt x="934135" y="18287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6" name="object 56"/>
          <p:cNvSpPr txBox="1"/>
          <p:nvPr/>
        </p:nvSpPr>
        <p:spPr>
          <a:xfrm>
            <a:off x="1142424" y="1610601"/>
            <a:ext cx="2657477" cy="1689768"/>
          </a:xfrm>
          <a:prstGeom prst="rect">
            <a:avLst/>
          </a:prstGeom>
        </p:spPr>
        <p:txBody>
          <a:bodyPr vert="horz" wrap="square" lIns="0" tIns="11377" rIns="0" bIns="0" rtlCol="0">
            <a:spAutoFit/>
          </a:bodyPr>
          <a:lstStyle/>
          <a:p>
            <a:pPr marL="11976">
              <a:spcBef>
                <a:spcPts val="90"/>
              </a:spcBef>
            </a:pPr>
            <a:r>
              <a:rPr sz="2075" b="1" spc="-137" dirty="0">
                <a:solidFill>
                  <a:srgbClr val="10243E"/>
                </a:solidFill>
                <a:latin typeface="Arial"/>
                <a:cs typeface="Arial"/>
              </a:rPr>
              <a:t>NameNode:</a:t>
            </a:r>
            <a:endParaRPr sz="2075">
              <a:latin typeface="Arial"/>
              <a:cs typeface="Arial"/>
            </a:endParaRPr>
          </a:p>
          <a:p>
            <a:pPr marL="442517" marR="4790" indent="183833">
              <a:lnSpc>
                <a:spcPts val="2735"/>
              </a:lnSpc>
            </a:pPr>
            <a:r>
              <a:rPr sz="2075" spc="-170" dirty="0">
                <a:solidFill>
                  <a:srgbClr val="10243E"/>
                </a:solidFill>
                <a:latin typeface="Arial"/>
                <a:cs typeface="Arial"/>
              </a:rPr>
              <a:t>Dosya </a:t>
            </a:r>
            <a:r>
              <a:rPr sz="2075" spc="-123" dirty="0">
                <a:solidFill>
                  <a:srgbClr val="10243E"/>
                </a:solidFill>
                <a:latin typeface="Arial"/>
                <a:cs typeface="Arial"/>
              </a:rPr>
              <a:t>ve </a:t>
            </a:r>
            <a:r>
              <a:rPr sz="2075" spc="-52" dirty="0">
                <a:solidFill>
                  <a:srgbClr val="10243E"/>
                </a:solidFill>
                <a:latin typeface="Arial"/>
                <a:cs typeface="Arial"/>
              </a:rPr>
              <a:t>dizinlerin  </a:t>
            </a:r>
            <a:r>
              <a:rPr sz="2075" spc="-127" dirty="0">
                <a:solidFill>
                  <a:srgbClr val="10243E"/>
                </a:solidFill>
                <a:latin typeface="Arial"/>
                <a:cs typeface="Arial"/>
              </a:rPr>
              <a:t>açma, </a:t>
            </a:r>
            <a:r>
              <a:rPr sz="2075" spc="-99" dirty="0">
                <a:solidFill>
                  <a:srgbClr val="10243E"/>
                </a:solidFill>
                <a:latin typeface="Arial"/>
                <a:cs typeface="Arial"/>
              </a:rPr>
              <a:t>kapatma </a:t>
            </a:r>
            <a:r>
              <a:rPr sz="2075" spc="-123" dirty="0">
                <a:solidFill>
                  <a:srgbClr val="10243E"/>
                </a:solidFill>
                <a:latin typeface="Arial"/>
                <a:cs typeface="Arial"/>
              </a:rPr>
              <a:t>ve  </a:t>
            </a:r>
            <a:r>
              <a:rPr sz="2075" spc="-85" dirty="0">
                <a:solidFill>
                  <a:srgbClr val="10243E"/>
                </a:solidFill>
                <a:latin typeface="Arial"/>
                <a:cs typeface="Arial"/>
              </a:rPr>
              <a:t>yeniden adlandırma  </a:t>
            </a:r>
            <a:r>
              <a:rPr sz="2075" spc="-61" dirty="0">
                <a:solidFill>
                  <a:srgbClr val="10243E"/>
                </a:solidFill>
                <a:latin typeface="Arial"/>
                <a:cs typeface="Arial"/>
              </a:rPr>
              <a:t>gibi </a:t>
            </a:r>
            <a:r>
              <a:rPr sz="2075" spc="-137" dirty="0">
                <a:solidFill>
                  <a:srgbClr val="10243E"/>
                </a:solidFill>
                <a:latin typeface="Arial"/>
                <a:cs typeface="Arial"/>
              </a:rPr>
              <a:t>dosya</a:t>
            </a:r>
            <a:r>
              <a:rPr sz="2075" spc="-250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075" spc="-71" dirty="0">
                <a:solidFill>
                  <a:srgbClr val="10243E"/>
                </a:solidFill>
                <a:latin typeface="Arial"/>
                <a:cs typeface="Arial"/>
              </a:rPr>
              <a:t>sisteminin</a:t>
            </a:r>
            <a:endParaRPr sz="2075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08255" y="3431285"/>
            <a:ext cx="534729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1697" spc="-75" dirty="0">
                <a:solidFill>
                  <a:srgbClr val="10243E"/>
                </a:solidFill>
                <a:latin typeface="Arial"/>
                <a:cs typeface="Arial"/>
              </a:rPr>
              <a:t>status</a:t>
            </a:r>
            <a:endParaRPr sz="1697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290236" y="3780952"/>
            <a:ext cx="1154487" cy="378442"/>
          </a:xfrm>
          <a:custGeom>
            <a:avLst/>
            <a:gdLst/>
            <a:ahLst/>
            <a:cxnLst/>
            <a:rect l="l" t="t" r="r" b="b"/>
            <a:pathLst>
              <a:path w="1224279" h="401320">
                <a:moveTo>
                  <a:pt x="9144" y="400781"/>
                </a:moveTo>
                <a:lnTo>
                  <a:pt x="9144" y="396209"/>
                </a:lnTo>
                <a:lnTo>
                  <a:pt x="4571" y="396209"/>
                </a:lnTo>
                <a:lnTo>
                  <a:pt x="4571" y="0"/>
                </a:lnTo>
                <a:lnTo>
                  <a:pt x="0" y="0"/>
                </a:lnTo>
                <a:lnTo>
                  <a:pt x="0" y="396209"/>
                </a:lnTo>
                <a:lnTo>
                  <a:pt x="1524" y="399257"/>
                </a:lnTo>
                <a:lnTo>
                  <a:pt x="4571" y="400781"/>
                </a:lnTo>
                <a:lnTo>
                  <a:pt x="9144" y="400781"/>
                </a:lnTo>
                <a:close/>
              </a:path>
              <a:path w="1224279" h="401320">
                <a:moveTo>
                  <a:pt x="1223680" y="396209"/>
                </a:moveTo>
                <a:lnTo>
                  <a:pt x="9143" y="396209"/>
                </a:lnTo>
                <a:lnTo>
                  <a:pt x="9144" y="400781"/>
                </a:lnTo>
                <a:lnTo>
                  <a:pt x="1219108" y="400781"/>
                </a:lnTo>
                <a:lnTo>
                  <a:pt x="1222156" y="399257"/>
                </a:lnTo>
                <a:lnTo>
                  <a:pt x="1223680" y="396209"/>
                </a:lnTo>
                <a:close/>
              </a:path>
              <a:path w="1224279" h="401320">
                <a:moveTo>
                  <a:pt x="1223680" y="396209"/>
                </a:moveTo>
                <a:lnTo>
                  <a:pt x="1223680" y="0"/>
                </a:lnTo>
                <a:lnTo>
                  <a:pt x="1219108" y="0"/>
                </a:lnTo>
                <a:lnTo>
                  <a:pt x="1219108" y="396209"/>
                </a:lnTo>
                <a:lnTo>
                  <a:pt x="1223680" y="39620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9" name="object 59"/>
          <p:cNvSpPr/>
          <p:nvPr/>
        </p:nvSpPr>
        <p:spPr>
          <a:xfrm>
            <a:off x="6294548" y="3780952"/>
            <a:ext cx="1145505" cy="373651"/>
          </a:xfrm>
          <a:custGeom>
            <a:avLst/>
            <a:gdLst/>
            <a:ahLst/>
            <a:cxnLst/>
            <a:rect l="l" t="t" r="r" b="b"/>
            <a:pathLst>
              <a:path w="1214754" h="396239">
                <a:moveTo>
                  <a:pt x="1214527" y="0"/>
                </a:moveTo>
                <a:lnTo>
                  <a:pt x="0" y="0"/>
                </a:lnTo>
                <a:lnTo>
                  <a:pt x="0" y="396204"/>
                </a:lnTo>
                <a:lnTo>
                  <a:pt x="1214527" y="396204"/>
                </a:lnTo>
                <a:lnTo>
                  <a:pt x="121452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0" name="object 60"/>
          <p:cNvSpPr/>
          <p:nvPr/>
        </p:nvSpPr>
        <p:spPr>
          <a:xfrm>
            <a:off x="6290236" y="3780952"/>
            <a:ext cx="1154487" cy="378442"/>
          </a:xfrm>
          <a:custGeom>
            <a:avLst/>
            <a:gdLst/>
            <a:ahLst/>
            <a:cxnLst/>
            <a:rect l="l" t="t" r="r" b="b"/>
            <a:pathLst>
              <a:path w="1224279" h="401320">
                <a:moveTo>
                  <a:pt x="9144" y="391637"/>
                </a:moveTo>
                <a:lnTo>
                  <a:pt x="9144" y="0"/>
                </a:lnTo>
                <a:lnTo>
                  <a:pt x="0" y="0"/>
                </a:lnTo>
                <a:lnTo>
                  <a:pt x="0" y="396209"/>
                </a:lnTo>
                <a:lnTo>
                  <a:pt x="1524" y="399257"/>
                </a:lnTo>
                <a:lnTo>
                  <a:pt x="4572" y="400781"/>
                </a:lnTo>
                <a:lnTo>
                  <a:pt x="4572" y="391637"/>
                </a:lnTo>
                <a:lnTo>
                  <a:pt x="9144" y="391637"/>
                </a:lnTo>
                <a:close/>
              </a:path>
              <a:path w="1224279" h="401320">
                <a:moveTo>
                  <a:pt x="1219108" y="391637"/>
                </a:moveTo>
                <a:lnTo>
                  <a:pt x="4572" y="391637"/>
                </a:lnTo>
                <a:lnTo>
                  <a:pt x="9144" y="396209"/>
                </a:lnTo>
                <a:lnTo>
                  <a:pt x="9144" y="400781"/>
                </a:lnTo>
                <a:lnTo>
                  <a:pt x="1214536" y="400781"/>
                </a:lnTo>
                <a:lnTo>
                  <a:pt x="1214536" y="396209"/>
                </a:lnTo>
                <a:lnTo>
                  <a:pt x="1219108" y="391637"/>
                </a:lnTo>
                <a:close/>
              </a:path>
              <a:path w="1224279" h="401320">
                <a:moveTo>
                  <a:pt x="9144" y="400781"/>
                </a:moveTo>
                <a:lnTo>
                  <a:pt x="9144" y="396209"/>
                </a:lnTo>
                <a:lnTo>
                  <a:pt x="4572" y="391637"/>
                </a:lnTo>
                <a:lnTo>
                  <a:pt x="4572" y="400781"/>
                </a:lnTo>
                <a:lnTo>
                  <a:pt x="9144" y="400781"/>
                </a:lnTo>
                <a:close/>
              </a:path>
              <a:path w="1224279" h="401320">
                <a:moveTo>
                  <a:pt x="1223680" y="396209"/>
                </a:moveTo>
                <a:lnTo>
                  <a:pt x="1223680" y="0"/>
                </a:lnTo>
                <a:lnTo>
                  <a:pt x="1214536" y="0"/>
                </a:lnTo>
                <a:lnTo>
                  <a:pt x="1214536" y="391637"/>
                </a:lnTo>
                <a:lnTo>
                  <a:pt x="1219108" y="391637"/>
                </a:lnTo>
                <a:lnTo>
                  <a:pt x="1219108" y="400781"/>
                </a:lnTo>
                <a:lnTo>
                  <a:pt x="1222156" y="399257"/>
                </a:lnTo>
                <a:lnTo>
                  <a:pt x="1223680" y="396209"/>
                </a:lnTo>
                <a:close/>
              </a:path>
              <a:path w="1224279" h="401320">
                <a:moveTo>
                  <a:pt x="1219108" y="400781"/>
                </a:moveTo>
                <a:lnTo>
                  <a:pt x="1219108" y="391637"/>
                </a:lnTo>
                <a:lnTo>
                  <a:pt x="1214536" y="396209"/>
                </a:lnTo>
                <a:lnTo>
                  <a:pt x="1214536" y="400781"/>
                </a:lnTo>
                <a:lnTo>
                  <a:pt x="1219108" y="400781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1" name="object 61"/>
          <p:cNvSpPr/>
          <p:nvPr/>
        </p:nvSpPr>
        <p:spPr>
          <a:xfrm>
            <a:off x="7866629" y="3780952"/>
            <a:ext cx="1020356" cy="1119757"/>
          </a:xfrm>
          <a:custGeom>
            <a:avLst/>
            <a:gdLst/>
            <a:ahLst/>
            <a:cxnLst/>
            <a:rect l="l" t="t" r="r" b="b"/>
            <a:pathLst>
              <a:path w="1082040" h="1187450">
                <a:moveTo>
                  <a:pt x="9144" y="1187104"/>
                </a:moveTo>
                <a:lnTo>
                  <a:pt x="9144" y="1181008"/>
                </a:lnTo>
                <a:lnTo>
                  <a:pt x="4571" y="1181008"/>
                </a:lnTo>
                <a:lnTo>
                  <a:pt x="4571" y="0"/>
                </a:lnTo>
                <a:lnTo>
                  <a:pt x="0" y="0"/>
                </a:lnTo>
                <a:lnTo>
                  <a:pt x="0" y="1181008"/>
                </a:lnTo>
                <a:lnTo>
                  <a:pt x="1524" y="1185580"/>
                </a:lnTo>
                <a:lnTo>
                  <a:pt x="4571" y="1187104"/>
                </a:lnTo>
                <a:lnTo>
                  <a:pt x="9144" y="1187104"/>
                </a:lnTo>
                <a:close/>
              </a:path>
              <a:path w="1082040" h="1187450">
                <a:moveTo>
                  <a:pt x="1081948" y="1181008"/>
                </a:moveTo>
                <a:lnTo>
                  <a:pt x="9143" y="1181008"/>
                </a:lnTo>
                <a:lnTo>
                  <a:pt x="9144" y="1187104"/>
                </a:lnTo>
                <a:lnTo>
                  <a:pt x="1075852" y="1187104"/>
                </a:lnTo>
                <a:lnTo>
                  <a:pt x="1080424" y="1185580"/>
                </a:lnTo>
                <a:lnTo>
                  <a:pt x="1081948" y="1181008"/>
                </a:lnTo>
                <a:close/>
              </a:path>
              <a:path w="1082040" h="1187450">
                <a:moveTo>
                  <a:pt x="1081948" y="1181008"/>
                </a:moveTo>
                <a:lnTo>
                  <a:pt x="1081948" y="0"/>
                </a:lnTo>
                <a:lnTo>
                  <a:pt x="1075852" y="0"/>
                </a:lnTo>
                <a:lnTo>
                  <a:pt x="1075852" y="1181008"/>
                </a:lnTo>
                <a:lnTo>
                  <a:pt x="1081948" y="1181008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2" name="object 62"/>
          <p:cNvSpPr/>
          <p:nvPr/>
        </p:nvSpPr>
        <p:spPr>
          <a:xfrm>
            <a:off x="7870940" y="3780952"/>
            <a:ext cx="143712" cy="1113769"/>
          </a:xfrm>
          <a:custGeom>
            <a:avLst/>
            <a:gdLst/>
            <a:ahLst/>
            <a:cxnLst/>
            <a:rect l="l" t="t" r="r" b="b"/>
            <a:pathLst>
              <a:path w="152400" h="1181100">
                <a:moveTo>
                  <a:pt x="0" y="1180993"/>
                </a:moveTo>
                <a:lnTo>
                  <a:pt x="152400" y="1180993"/>
                </a:lnTo>
                <a:lnTo>
                  <a:pt x="152400" y="0"/>
                </a:lnTo>
                <a:lnTo>
                  <a:pt x="0" y="0"/>
                </a:lnTo>
                <a:lnTo>
                  <a:pt x="0" y="118099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3" name="object 63"/>
          <p:cNvSpPr/>
          <p:nvPr/>
        </p:nvSpPr>
        <p:spPr>
          <a:xfrm>
            <a:off x="7866629" y="3780952"/>
            <a:ext cx="1020356" cy="1119757"/>
          </a:xfrm>
          <a:custGeom>
            <a:avLst/>
            <a:gdLst/>
            <a:ahLst/>
            <a:cxnLst/>
            <a:rect l="l" t="t" r="r" b="b"/>
            <a:pathLst>
              <a:path w="1082040" h="1187450">
                <a:moveTo>
                  <a:pt x="9144" y="1176436"/>
                </a:moveTo>
                <a:lnTo>
                  <a:pt x="9144" y="0"/>
                </a:lnTo>
                <a:lnTo>
                  <a:pt x="0" y="0"/>
                </a:lnTo>
                <a:lnTo>
                  <a:pt x="0" y="1181008"/>
                </a:lnTo>
                <a:lnTo>
                  <a:pt x="1524" y="1185580"/>
                </a:lnTo>
                <a:lnTo>
                  <a:pt x="4572" y="1187104"/>
                </a:lnTo>
                <a:lnTo>
                  <a:pt x="4572" y="1176436"/>
                </a:lnTo>
                <a:lnTo>
                  <a:pt x="9144" y="1176436"/>
                </a:lnTo>
                <a:close/>
              </a:path>
              <a:path w="1082040" h="1187450">
                <a:moveTo>
                  <a:pt x="1075852" y="1176436"/>
                </a:moveTo>
                <a:lnTo>
                  <a:pt x="4572" y="1176436"/>
                </a:lnTo>
                <a:lnTo>
                  <a:pt x="9144" y="1181008"/>
                </a:lnTo>
                <a:lnTo>
                  <a:pt x="9144" y="1187104"/>
                </a:lnTo>
                <a:lnTo>
                  <a:pt x="1071280" y="1187104"/>
                </a:lnTo>
                <a:lnTo>
                  <a:pt x="1071280" y="1181008"/>
                </a:lnTo>
                <a:lnTo>
                  <a:pt x="1075852" y="1176436"/>
                </a:lnTo>
                <a:close/>
              </a:path>
              <a:path w="1082040" h="1187450">
                <a:moveTo>
                  <a:pt x="9144" y="1187104"/>
                </a:moveTo>
                <a:lnTo>
                  <a:pt x="9144" y="1181008"/>
                </a:lnTo>
                <a:lnTo>
                  <a:pt x="4572" y="1176436"/>
                </a:lnTo>
                <a:lnTo>
                  <a:pt x="4572" y="1187104"/>
                </a:lnTo>
                <a:lnTo>
                  <a:pt x="9144" y="1187104"/>
                </a:lnTo>
                <a:close/>
              </a:path>
              <a:path w="1082040" h="1187450">
                <a:moveTo>
                  <a:pt x="1081948" y="1181008"/>
                </a:moveTo>
                <a:lnTo>
                  <a:pt x="1081948" y="0"/>
                </a:lnTo>
                <a:lnTo>
                  <a:pt x="1071280" y="0"/>
                </a:lnTo>
                <a:lnTo>
                  <a:pt x="1071280" y="1176436"/>
                </a:lnTo>
                <a:lnTo>
                  <a:pt x="1075852" y="1176436"/>
                </a:lnTo>
                <a:lnTo>
                  <a:pt x="1075852" y="1187104"/>
                </a:lnTo>
                <a:lnTo>
                  <a:pt x="1080424" y="1185580"/>
                </a:lnTo>
                <a:lnTo>
                  <a:pt x="1081948" y="1181008"/>
                </a:lnTo>
                <a:close/>
              </a:path>
              <a:path w="1082040" h="1187450">
                <a:moveTo>
                  <a:pt x="1075852" y="1187104"/>
                </a:moveTo>
                <a:lnTo>
                  <a:pt x="1075852" y="1176436"/>
                </a:lnTo>
                <a:lnTo>
                  <a:pt x="1071280" y="1181008"/>
                </a:lnTo>
                <a:lnTo>
                  <a:pt x="1071280" y="1187104"/>
                </a:lnTo>
                <a:lnTo>
                  <a:pt x="1075852" y="1187104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4" name="object 64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5" name="object 65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6" name="object 66"/>
          <p:cNvSpPr/>
          <p:nvPr/>
        </p:nvSpPr>
        <p:spPr>
          <a:xfrm>
            <a:off x="6357781" y="3780951"/>
            <a:ext cx="1020269" cy="3103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7" name="object 67"/>
          <p:cNvSpPr/>
          <p:nvPr/>
        </p:nvSpPr>
        <p:spPr>
          <a:xfrm>
            <a:off x="6357781" y="3780952"/>
            <a:ext cx="1020356" cy="310777"/>
          </a:xfrm>
          <a:custGeom>
            <a:avLst/>
            <a:gdLst/>
            <a:ahLst/>
            <a:cxnLst/>
            <a:rect l="l" t="t" r="r" b="b"/>
            <a:pathLst>
              <a:path w="1082040" h="329564">
                <a:moveTo>
                  <a:pt x="9144" y="320009"/>
                </a:moveTo>
                <a:lnTo>
                  <a:pt x="9144" y="0"/>
                </a:lnTo>
                <a:lnTo>
                  <a:pt x="0" y="0"/>
                </a:lnTo>
                <a:lnTo>
                  <a:pt x="0" y="324581"/>
                </a:lnTo>
                <a:lnTo>
                  <a:pt x="1524" y="327629"/>
                </a:lnTo>
                <a:lnTo>
                  <a:pt x="4572" y="329153"/>
                </a:lnTo>
                <a:lnTo>
                  <a:pt x="4572" y="320009"/>
                </a:lnTo>
                <a:lnTo>
                  <a:pt x="9144" y="320009"/>
                </a:lnTo>
                <a:close/>
              </a:path>
              <a:path w="1082040" h="329564">
                <a:moveTo>
                  <a:pt x="1075852" y="320009"/>
                </a:moveTo>
                <a:lnTo>
                  <a:pt x="4572" y="320009"/>
                </a:lnTo>
                <a:lnTo>
                  <a:pt x="9144" y="324581"/>
                </a:lnTo>
                <a:lnTo>
                  <a:pt x="9144" y="329153"/>
                </a:lnTo>
                <a:lnTo>
                  <a:pt x="1071280" y="329153"/>
                </a:lnTo>
                <a:lnTo>
                  <a:pt x="1071280" y="324581"/>
                </a:lnTo>
                <a:lnTo>
                  <a:pt x="1075852" y="320009"/>
                </a:lnTo>
                <a:close/>
              </a:path>
              <a:path w="1082040" h="329564">
                <a:moveTo>
                  <a:pt x="9144" y="329153"/>
                </a:moveTo>
                <a:lnTo>
                  <a:pt x="9144" y="324581"/>
                </a:lnTo>
                <a:lnTo>
                  <a:pt x="4572" y="320009"/>
                </a:lnTo>
                <a:lnTo>
                  <a:pt x="4572" y="329153"/>
                </a:lnTo>
                <a:lnTo>
                  <a:pt x="9144" y="329153"/>
                </a:lnTo>
                <a:close/>
              </a:path>
              <a:path w="1082040" h="329564">
                <a:moveTo>
                  <a:pt x="1081948" y="324581"/>
                </a:moveTo>
                <a:lnTo>
                  <a:pt x="1081948" y="0"/>
                </a:lnTo>
                <a:lnTo>
                  <a:pt x="1071280" y="0"/>
                </a:lnTo>
                <a:lnTo>
                  <a:pt x="1071280" y="320009"/>
                </a:lnTo>
                <a:lnTo>
                  <a:pt x="1075852" y="320009"/>
                </a:lnTo>
                <a:lnTo>
                  <a:pt x="1075852" y="329153"/>
                </a:lnTo>
                <a:lnTo>
                  <a:pt x="1080424" y="327629"/>
                </a:lnTo>
                <a:lnTo>
                  <a:pt x="1081948" y="324581"/>
                </a:lnTo>
                <a:close/>
              </a:path>
              <a:path w="1082040" h="329564">
                <a:moveTo>
                  <a:pt x="1075852" y="329153"/>
                </a:moveTo>
                <a:lnTo>
                  <a:pt x="1075852" y="320009"/>
                </a:lnTo>
                <a:lnTo>
                  <a:pt x="1071280" y="324581"/>
                </a:lnTo>
                <a:lnTo>
                  <a:pt x="1071280" y="329153"/>
                </a:lnTo>
                <a:lnTo>
                  <a:pt x="1075852" y="329153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8" name="object 68"/>
          <p:cNvSpPr txBox="1"/>
          <p:nvPr/>
        </p:nvSpPr>
        <p:spPr>
          <a:xfrm>
            <a:off x="6294548" y="3659761"/>
            <a:ext cx="1145505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55090">
              <a:spcBef>
                <a:spcPts val="94"/>
              </a:spcBef>
            </a:pP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NameNode</a:t>
            </a:r>
            <a:endParaRPr sz="132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934174" y="3780951"/>
            <a:ext cx="885194" cy="31038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0" name="object 70"/>
          <p:cNvSpPr/>
          <p:nvPr/>
        </p:nvSpPr>
        <p:spPr>
          <a:xfrm>
            <a:off x="7934174" y="3780952"/>
            <a:ext cx="885626" cy="310777"/>
          </a:xfrm>
          <a:custGeom>
            <a:avLst/>
            <a:gdLst/>
            <a:ahLst/>
            <a:cxnLst/>
            <a:rect l="l" t="t" r="r" b="b"/>
            <a:pathLst>
              <a:path w="939165" h="329564">
                <a:moveTo>
                  <a:pt x="9144" y="320009"/>
                </a:moveTo>
                <a:lnTo>
                  <a:pt x="9144" y="0"/>
                </a:lnTo>
                <a:lnTo>
                  <a:pt x="0" y="0"/>
                </a:lnTo>
                <a:lnTo>
                  <a:pt x="0" y="324581"/>
                </a:lnTo>
                <a:lnTo>
                  <a:pt x="1524" y="327629"/>
                </a:lnTo>
                <a:lnTo>
                  <a:pt x="4572" y="329153"/>
                </a:lnTo>
                <a:lnTo>
                  <a:pt x="4572" y="320009"/>
                </a:lnTo>
                <a:lnTo>
                  <a:pt x="9144" y="320009"/>
                </a:lnTo>
                <a:close/>
              </a:path>
              <a:path w="939165" h="329564">
                <a:moveTo>
                  <a:pt x="934135" y="320009"/>
                </a:moveTo>
                <a:lnTo>
                  <a:pt x="4572" y="320009"/>
                </a:lnTo>
                <a:lnTo>
                  <a:pt x="9144" y="324581"/>
                </a:lnTo>
                <a:lnTo>
                  <a:pt x="9144" y="329153"/>
                </a:lnTo>
                <a:lnTo>
                  <a:pt x="928039" y="329153"/>
                </a:lnTo>
                <a:lnTo>
                  <a:pt x="928039" y="324581"/>
                </a:lnTo>
                <a:lnTo>
                  <a:pt x="934135" y="320009"/>
                </a:lnTo>
                <a:close/>
              </a:path>
              <a:path w="939165" h="329564">
                <a:moveTo>
                  <a:pt x="9144" y="329153"/>
                </a:moveTo>
                <a:lnTo>
                  <a:pt x="9144" y="324581"/>
                </a:lnTo>
                <a:lnTo>
                  <a:pt x="4572" y="320009"/>
                </a:lnTo>
                <a:lnTo>
                  <a:pt x="4572" y="329153"/>
                </a:lnTo>
                <a:lnTo>
                  <a:pt x="9144" y="329153"/>
                </a:lnTo>
                <a:close/>
              </a:path>
              <a:path w="939165" h="329564">
                <a:moveTo>
                  <a:pt x="938707" y="324581"/>
                </a:moveTo>
                <a:lnTo>
                  <a:pt x="938707" y="0"/>
                </a:lnTo>
                <a:lnTo>
                  <a:pt x="928039" y="0"/>
                </a:lnTo>
                <a:lnTo>
                  <a:pt x="928039" y="320009"/>
                </a:lnTo>
                <a:lnTo>
                  <a:pt x="934135" y="320009"/>
                </a:lnTo>
                <a:lnTo>
                  <a:pt x="934135" y="329153"/>
                </a:lnTo>
                <a:lnTo>
                  <a:pt x="937183" y="327629"/>
                </a:lnTo>
                <a:lnTo>
                  <a:pt x="938707" y="324581"/>
                </a:lnTo>
                <a:close/>
              </a:path>
              <a:path w="939165" h="329564">
                <a:moveTo>
                  <a:pt x="934135" y="329153"/>
                </a:moveTo>
                <a:lnTo>
                  <a:pt x="934135" y="320009"/>
                </a:lnTo>
                <a:lnTo>
                  <a:pt x="928039" y="324581"/>
                </a:lnTo>
                <a:lnTo>
                  <a:pt x="928039" y="329153"/>
                </a:lnTo>
                <a:lnTo>
                  <a:pt x="934135" y="329153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1" name="object 71"/>
          <p:cNvSpPr/>
          <p:nvPr/>
        </p:nvSpPr>
        <p:spPr>
          <a:xfrm>
            <a:off x="8141105" y="4216371"/>
            <a:ext cx="442590" cy="6121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2" name="object 72"/>
          <p:cNvSpPr/>
          <p:nvPr/>
        </p:nvSpPr>
        <p:spPr>
          <a:xfrm>
            <a:off x="8141105" y="4620159"/>
            <a:ext cx="443112" cy="106586"/>
          </a:xfrm>
          <a:custGeom>
            <a:avLst/>
            <a:gdLst/>
            <a:ahLst/>
            <a:cxnLst/>
            <a:rect l="l" t="t" r="r" b="b"/>
            <a:pathLst>
              <a:path w="469900" h="113029">
                <a:moveTo>
                  <a:pt x="469346" y="112776"/>
                </a:moveTo>
                <a:lnTo>
                  <a:pt x="467822" y="106680"/>
                </a:lnTo>
                <a:lnTo>
                  <a:pt x="467822" y="100584"/>
                </a:lnTo>
                <a:lnTo>
                  <a:pt x="466298" y="94488"/>
                </a:lnTo>
                <a:lnTo>
                  <a:pt x="438866" y="56388"/>
                </a:lnTo>
                <a:lnTo>
                  <a:pt x="399242" y="32004"/>
                </a:lnTo>
                <a:lnTo>
                  <a:pt x="344393" y="12192"/>
                </a:lnTo>
                <a:lnTo>
                  <a:pt x="303245" y="4572"/>
                </a:lnTo>
                <a:lnTo>
                  <a:pt x="257525" y="0"/>
                </a:lnTo>
                <a:lnTo>
                  <a:pt x="210296" y="0"/>
                </a:lnTo>
                <a:lnTo>
                  <a:pt x="164576" y="4572"/>
                </a:lnTo>
                <a:lnTo>
                  <a:pt x="123428" y="12192"/>
                </a:lnTo>
                <a:lnTo>
                  <a:pt x="86852" y="24384"/>
                </a:lnTo>
                <a:lnTo>
                  <a:pt x="41132" y="48768"/>
                </a:lnTo>
                <a:lnTo>
                  <a:pt x="10668" y="77724"/>
                </a:lnTo>
                <a:lnTo>
                  <a:pt x="0" y="106680"/>
                </a:lnTo>
                <a:lnTo>
                  <a:pt x="0" y="112776"/>
                </a:lnTo>
                <a:lnTo>
                  <a:pt x="9144" y="112776"/>
                </a:lnTo>
                <a:lnTo>
                  <a:pt x="9144" y="106680"/>
                </a:lnTo>
                <a:lnTo>
                  <a:pt x="13716" y="92964"/>
                </a:lnTo>
                <a:lnTo>
                  <a:pt x="18288" y="84963"/>
                </a:lnTo>
                <a:lnTo>
                  <a:pt x="18288" y="83820"/>
                </a:lnTo>
                <a:lnTo>
                  <a:pt x="25908" y="73152"/>
                </a:lnTo>
                <a:lnTo>
                  <a:pt x="35036" y="64008"/>
                </a:lnTo>
                <a:lnTo>
                  <a:pt x="47228" y="56388"/>
                </a:lnTo>
                <a:lnTo>
                  <a:pt x="59420" y="47244"/>
                </a:lnTo>
                <a:lnTo>
                  <a:pt x="126476" y="21336"/>
                </a:lnTo>
                <a:lnTo>
                  <a:pt x="188960" y="10668"/>
                </a:lnTo>
                <a:lnTo>
                  <a:pt x="257525" y="9144"/>
                </a:lnTo>
                <a:lnTo>
                  <a:pt x="280385" y="10668"/>
                </a:lnTo>
                <a:lnTo>
                  <a:pt x="323057" y="16764"/>
                </a:lnTo>
                <a:lnTo>
                  <a:pt x="379445" y="33528"/>
                </a:lnTo>
                <a:lnTo>
                  <a:pt x="422102" y="56388"/>
                </a:lnTo>
                <a:lnTo>
                  <a:pt x="432770" y="64008"/>
                </a:lnTo>
                <a:lnTo>
                  <a:pt x="441914" y="73152"/>
                </a:lnTo>
                <a:lnTo>
                  <a:pt x="449534" y="83820"/>
                </a:lnTo>
                <a:lnTo>
                  <a:pt x="449534" y="82296"/>
                </a:lnTo>
                <a:lnTo>
                  <a:pt x="455630" y="92964"/>
                </a:lnTo>
                <a:lnTo>
                  <a:pt x="458678" y="102108"/>
                </a:lnTo>
                <a:lnTo>
                  <a:pt x="458678" y="112776"/>
                </a:lnTo>
                <a:lnTo>
                  <a:pt x="469346" y="112776"/>
                </a:lnTo>
                <a:close/>
              </a:path>
              <a:path w="469900" h="113029">
                <a:moveTo>
                  <a:pt x="19812" y="82296"/>
                </a:moveTo>
                <a:lnTo>
                  <a:pt x="18288" y="83820"/>
                </a:lnTo>
                <a:lnTo>
                  <a:pt x="18288" y="84963"/>
                </a:lnTo>
                <a:lnTo>
                  <a:pt x="19812" y="82296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3" name="object 73"/>
          <p:cNvSpPr/>
          <p:nvPr/>
        </p:nvSpPr>
        <p:spPr>
          <a:xfrm>
            <a:off x="8141105" y="4212059"/>
            <a:ext cx="443112" cy="620956"/>
          </a:xfrm>
          <a:custGeom>
            <a:avLst/>
            <a:gdLst/>
            <a:ahLst/>
            <a:cxnLst/>
            <a:rect l="l" t="t" r="r" b="b"/>
            <a:pathLst>
              <a:path w="469900" h="658495">
                <a:moveTo>
                  <a:pt x="467822" y="556214"/>
                </a:moveTo>
                <a:lnTo>
                  <a:pt x="467822" y="100568"/>
                </a:lnTo>
                <a:lnTo>
                  <a:pt x="466298" y="94472"/>
                </a:lnTo>
                <a:lnTo>
                  <a:pt x="463250" y="88376"/>
                </a:lnTo>
                <a:lnTo>
                  <a:pt x="457154" y="79232"/>
                </a:lnTo>
                <a:lnTo>
                  <a:pt x="457154" y="77708"/>
                </a:lnTo>
                <a:lnTo>
                  <a:pt x="414482" y="39624"/>
                </a:lnTo>
                <a:lnTo>
                  <a:pt x="382493" y="25908"/>
                </a:lnTo>
                <a:lnTo>
                  <a:pt x="364205" y="18288"/>
                </a:lnTo>
                <a:lnTo>
                  <a:pt x="324581" y="9144"/>
                </a:lnTo>
                <a:lnTo>
                  <a:pt x="303245" y="4572"/>
                </a:lnTo>
                <a:lnTo>
                  <a:pt x="234680" y="0"/>
                </a:lnTo>
                <a:lnTo>
                  <a:pt x="210296" y="1524"/>
                </a:lnTo>
                <a:lnTo>
                  <a:pt x="164576" y="4572"/>
                </a:lnTo>
                <a:lnTo>
                  <a:pt x="123428" y="13716"/>
                </a:lnTo>
                <a:lnTo>
                  <a:pt x="86852" y="25908"/>
                </a:lnTo>
                <a:lnTo>
                  <a:pt x="70088" y="32004"/>
                </a:lnTo>
                <a:lnTo>
                  <a:pt x="54848" y="39624"/>
                </a:lnTo>
                <a:lnTo>
                  <a:pt x="41132" y="48768"/>
                </a:lnTo>
                <a:lnTo>
                  <a:pt x="28956" y="57912"/>
                </a:lnTo>
                <a:lnTo>
                  <a:pt x="19812" y="68564"/>
                </a:lnTo>
                <a:lnTo>
                  <a:pt x="10668" y="77708"/>
                </a:lnTo>
                <a:lnTo>
                  <a:pt x="10668" y="79232"/>
                </a:lnTo>
                <a:lnTo>
                  <a:pt x="4572" y="89900"/>
                </a:lnTo>
                <a:lnTo>
                  <a:pt x="3048" y="95996"/>
                </a:lnTo>
                <a:lnTo>
                  <a:pt x="1524" y="100568"/>
                </a:lnTo>
                <a:lnTo>
                  <a:pt x="0" y="106664"/>
                </a:lnTo>
                <a:lnTo>
                  <a:pt x="0" y="551642"/>
                </a:lnTo>
                <a:lnTo>
                  <a:pt x="3048" y="563834"/>
                </a:lnTo>
                <a:lnTo>
                  <a:pt x="4572" y="568391"/>
                </a:lnTo>
                <a:lnTo>
                  <a:pt x="9144" y="576392"/>
                </a:lnTo>
                <a:lnTo>
                  <a:pt x="9144" y="108188"/>
                </a:lnTo>
                <a:lnTo>
                  <a:pt x="10668" y="102092"/>
                </a:lnTo>
                <a:lnTo>
                  <a:pt x="13716" y="92948"/>
                </a:lnTo>
                <a:lnTo>
                  <a:pt x="18288" y="86090"/>
                </a:lnTo>
                <a:lnTo>
                  <a:pt x="18288" y="83804"/>
                </a:lnTo>
                <a:lnTo>
                  <a:pt x="47228" y="56388"/>
                </a:lnTo>
                <a:lnTo>
                  <a:pt x="89900" y="33528"/>
                </a:lnTo>
                <a:lnTo>
                  <a:pt x="126476" y="22860"/>
                </a:lnTo>
                <a:lnTo>
                  <a:pt x="188960" y="12192"/>
                </a:lnTo>
                <a:lnTo>
                  <a:pt x="234680" y="9144"/>
                </a:lnTo>
                <a:lnTo>
                  <a:pt x="280385" y="12192"/>
                </a:lnTo>
                <a:lnTo>
                  <a:pt x="323057" y="18288"/>
                </a:lnTo>
                <a:lnTo>
                  <a:pt x="361157" y="27432"/>
                </a:lnTo>
                <a:lnTo>
                  <a:pt x="409910" y="48768"/>
                </a:lnTo>
                <a:lnTo>
                  <a:pt x="441914" y="74660"/>
                </a:lnTo>
                <a:lnTo>
                  <a:pt x="458678" y="103616"/>
                </a:lnTo>
                <a:lnTo>
                  <a:pt x="458678" y="576392"/>
                </a:lnTo>
                <a:lnTo>
                  <a:pt x="463250" y="568391"/>
                </a:lnTo>
                <a:lnTo>
                  <a:pt x="466298" y="562310"/>
                </a:lnTo>
                <a:lnTo>
                  <a:pt x="467822" y="556214"/>
                </a:lnTo>
                <a:close/>
              </a:path>
              <a:path w="469900" h="658495">
                <a:moveTo>
                  <a:pt x="19812" y="574487"/>
                </a:moveTo>
                <a:lnTo>
                  <a:pt x="13716" y="563834"/>
                </a:lnTo>
                <a:lnTo>
                  <a:pt x="9144" y="550118"/>
                </a:lnTo>
                <a:lnTo>
                  <a:pt x="9144" y="576392"/>
                </a:lnTo>
                <a:lnTo>
                  <a:pt x="10668" y="579059"/>
                </a:lnTo>
                <a:lnTo>
                  <a:pt x="10668" y="580583"/>
                </a:lnTo>
                <a:lnTo>
                  <a:pt x="18288" y="588203"/>
                </a:lnTo>
                <a:lnTo>
                  <a:pt x="18288" y="574487"/>
                </a:lnTo>
                <a:lnTo>
                  <a:pt x="19812" y="574487"/>
                </a:lnTo>
                <a:close/>
              </a:path>
              <a:path w="469900" h="658495">
                <a:moveTo>
                  <a:pt x="19812" y="83804"/>
                </a:moveTo>
                <a:lnTo>
                  <a:pt x="18288" y="83804"/>
                </a:lnTo>
                <a:lnTo>
                  <a:pt x="18288" y="86090"/>
                </a:lnTo>
                <a:lnTo>
                  <a:pt x="19812" y="83804"/>
                </a:lnTo>
                <a:close/>
              </a:path>
              <a:path w="469900" h="658495">
                <a:moveTo>
                  <a:pt x="458678" y="576392"/>
                </a:moveTo>
                <a:lnTo>
                  <a:pt x="458678" y="554690"/>
                </a:lnTo>
                <a:lnTo>
                  <a:pt x="457154" y="560786"/>
                </a:lnTo>
                <a:lnTo>
                  <a:pt x="455630" y="565343"/>
                </a:lnTo>
                <a:lnTo>
                  <a:pt x="422102" y="601919"/>
                </a:lnTo>
                <a:lnTo>
                  <a:pt x="361157" y="629351"/>
                </a:lnTo>
                <a:lnTo>
                  <a:pt x="323057" y="640019"/>
                </a:lnTo>
                <a:lnTo>
                  <a:pt x="280385" y="646115"/>
                </a:lnTo>
                <a:lnTo>
                  <a:pt x="257525" y="647639"/>
                </a:lnTo>
                <a:lnTo>
                  <a:pt x="210296" y="647537"/>
                </a:lnTo>
                <a:lnTo>
                  <a:pt x="166100" y="643067"/>
                </a:lnTo>
                <a:lnTo>
                  <a:pt x="126476" y="635447"/>
                </a:lnTo>
                <a:lnTo>
                  <a:pt x="73136" y="617159"/>
                </a:lnTo>
                <a:lnTo>
                  <a:pt x="35036" y="592775"/>
                </a:lnTo>
                <a:lnTo>
                  <a:pt x="18288" y="574487"/>
                </a:lnTo>
                <a:lnTo>
                  <a:pt x="18288" y="588203"/>
                </a:lnTo>
                <a:lnTo>
                  <a:pt x="19812" y="589727"/>
                </a:lnTo>
                <a:lnTo>
                  <a:pt x="28956" y="600395"/>
                </a:lnTo>
                <a:lnTo>
                  <a:pt x="41132" y="609539"/>
                </a:lnTo>
                <a:lnTo>
                  <a:pt x="86852" y="632399"/>
                </a:lnTo>
                <a:lnTo>
                  <a:pt x="123428" y="644591"/>
                </a:lnTo>
                <a:lnTo>
                  <a:pt x="187436" y="655259"/>
                </a:lnTo>
                <a:lnTo>
                  <a:pt x="234680" y="658307"/>
                </a:lnTo>
                <a:lnTo>
                  <a:pt x="257525" y="656783"/>
                </a:lnTo>
                <a:lnTo>
                  <a:pt x="281909" y="655259"/>
                </a:lnTo>
                <a:lnTo>
                  <a:pt x="324581" y="649163"/>
                </a:lnTo>
                <a:lnTo>
                  <a:pt x="364205" y="638495"/>
                </a:lnTo>
                <a:lnTo>
                  <a:pt x="414482" y="617159"/>
                </a:lnTo>
                <a:lnTo>
                  <a:pt x="428198" y="609539"/>
                </a:lnTo>
                <a:lnTo>
                  <a:pt x="438866" y="600395"/>
                </a:lnTo>
                <a:lnTo>
                  <a:pt x="449534" y="589727"/>
                </a:lnTo>
                <a:lnTo>
                  <a:pt x="457154" y="580583"/>
                </a:lnTo>
                <a:lnTo>
                  <a:pt x="457154" y="579059"/>
                </a:lnTo>
                <a:lnTo>
                  <a:pt x="458678" y="576392"/>
                </a:lnTo>
                <a:close/>
              </a:path>
              <a:path w="469900" h="658495">
                <a:moveTo>
                  <a:pt x="469346" y="545546"/>
                </a:moveTo>
                <a:lnTo>
                  <a:pt x="469346" y="112760"/>
                </a:lnTo>
                <a:lnTo>
                  <a:pt x="467822" y="106664"/>
                </a:lnTo>
                <a:lnTo>
                  <a:pt x="467822" y="550118"/>
                </a:lnTo>
                <a:lnTo>
                  <a:pt x="469346" y="545546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4" name="object 74"/>
          <p:cNvSpPr txBox="1"/>
          <p:nvPr/>
        </p:nvSpPr>
        <p:spPr>
          <a:xfrm>
            <a:off x="8026139" y="3713768"/>
            <a:ext cx="704788" cy="878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59"/>
              </a:lnSpc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7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2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2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20">
              <a:latin typeface="Times New Roman"/>
              <a:cs typeface="Times New Roman"/>
            </a:endParaRPr>
          </a:p>
          <a:p>
            <a:pPr marR="22156" algn="ctr">
              <a:spcBef>
                <a:spcPts val="787"/>
              </a:spcBef>
            </a:pPr>
            <a:r>
              <a:rPr sz="1320" b="1" spc="-240" dirty="0">
                <a:solidFill>
                  <a:srgbClr val="FFFFFF"/>
                </a:solidFill>
                <a:latin typeface="Arial"/>
                <a:cs typeface="Arial"/>
              </a:rPr>
              <a:t>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372302" y="3780952"/>
            <a:ext cx="566465" cy="40718"/>
          </a:xfrm>
          <a:custGeom>
            <a:avLst/>
            <a:gdLst/>
            <a:ahLst/>
            <a:cxnLst/>
            <a:rect l="l" t="t" r="r" b="b"/>
            <a:pathLst>
              <a:path w="600709" h="43179">
                <a:moveTo>
                  <a:pt x="550118" y="4572"/>
                </a:moveTo>
                <a:lnTo>
                  <a:pt x="547009" y="0"/>
                </a:lnTo>
                <a:lnTo>
                  <a:pt x="473933" y="0"/>
                </a:lnTo>
                <a:lnTo>
                  <a:pt x="473933" y="13716"/>
                </a:lnTo>
                <a:lnTo>
                  <a:pt x="543900" y="13716"/>
                </a:lnTo>
                <a:lnTo>
                  <a:pt x="550118" y="4572"/>
                </a:lnTo>
                <a:close/>
              </a:path>
              <a:path w="600709" h="43179">
                <a:moveTo>
                  <a:pt x="550118" y="29718"/>
                </a:moveTo>
                <a:lnTo>
                  <a:pt x="550118" y="13716"/>
                </a:lnTo>
                <a:lnTo>
                  <a:pt x="543900" y="13716"/>
                </a:lnTo>
                <a:lnTo>
                  <a:pt x="524210" y="42672"/>
                </a:lnTo>
                <a:lnTo>
                  <a:pt x="550118" y="29718"/>
                </a:lnTo>
                <a:close/>
              </a:path>
              <a:path w="600709" h="43179">
                <a:moveTo>
                  <a:pt x="550118" y="13716"/>
                </a:moveTo>
                <a:lnTo>
                  <a:pt x="550118" y="4572"/>
                </a:lnTo>
                <a:lnTo>
                  <a:pt x="543900" y="13716"/>
                </a:lnTo>
                <a:lnTo>
                  <a:pt x="550118" y="13716"/>
                </a:lnTo>
                <a:close/>
              </a:path>
              <a:path w="600709" h="43179">
                <a:moveTo>
                  <a:pt x="600410" y="4572"/>
                </a:moveTo>
                <a:lnTo>
                  <a:pt x="591266" y="0"/>
                </a:lnTo>
                <a:lnTo>
                  <a:pt x="547009" y="0"/>
                </a:lnTo>
                <a:lnTo>
                  <a:pt x="550118" y="4572"/>
                </a:lnTo>
                <a:lnTo>
                  <a:pt x="550118" y="29718"/>
                </a:lnTo>
                <a:lnTo>
                  <a:pt x="600410" y="4572"/>
                </a:lnTo>
                <a:close/>
              </a:path>
              <a:path w="600709" h="43179">
                <a:moveTo>
                  <a:pt x="416021" y="13716"/>
                </a:moveTo>
                <a:lnTo>
                  <a:pt x="416021" y="0"/>
                </a:lnTo>
                <a:lnTo>
                  <a:pt x="339821" y="0"/>
                </a:lnTo>
                <a:lnTo>
                  <a:pt x="339821" y="13716"/>
                </a:lnTo>
                <a:lnTo>
                  <a:pt x="416021" y="13716"/>
                </a:lnTo>
                <a:close/>
              </a:path>
              <a:path w="600709" h="43179">
                <a:moveTo>
                  <a:pt x="283433" y="13716"/>
                </a:moveTo>
                <a:lnTo>
                  <a:pt x="283433" y="0"/>
                </a:lnTo>
                <a:lnTo>
                  <a:pt x="207248" y="0"/>
                </a:lnTo>
                <a:lnTo>
                  <a:pt x="207248" y="13716"/>
                </a:lnTo>
                <a:lnTo>
                  <a:pt x="283433" y="13716"/>
                </a:lnTo>
                <a:close/>
              </a:path>
              <a:path w="600709" h="43179">
                <a:moveTo>
                  <a:pt x="53766" y="0"/>
                </a:moveTo>
                <a:lnTo>
                  <a:pt x="6096" y="0"/>
                </a:lnTo>
                <a:lnTo>
                  <a:pt x="0" y="3048"/>
                </a:lnTo>
                <a:lnTo>
                  <a:pt x="51816" y="28956"/>
                </a:lnTo>
                <a:lnTo>
                  <a:pt x="51816" y="3048"/>
                </a:lnTo>
                <a:lnTo>
                  <a:pt x="53766" y="0"/>
                </a:lnTo>
                <a:close/>
              </a:path>
              <a:path w="600709" h="43179">
                <a:moveTo>
                  <a:pt x="76200" y="41148"/>
                </a:moveTo>
                <a:lnTo>
                  <a:pt x="51816" y="3048"/>
                </a:lnTo>
                <a:lnTo>
                  <a:pt x="51816" y="28956"/>
                </a:lnTo>
                <a:lnTo>
                  <a:pt x="76200" y="41148"/>
                </a:lnTo>
                <a:close/>
              </a:path>
              <a:path w="600709" h="43179">
                <a:moveTo>
                  <a:pt x="149336" y="12192"/>
                </a:moveTo>
                <a:lnTo>
                  <a:pt x="149336" y="0"/>
                </a:lnTo>
                <a:lnTo>
                  <a:pt x="73152" y="0"/>
                </a:lnTo>
                <a:lnTo>
                  <a:pt x="73152" y="12192"/>
                </a:lnTo>
                <a:lnTo>
                  <a:pt x="149336" y="12192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6" name="object 76"/>
          <p:cNvSpPr/>
          <p:nvPr/>
        </p:nvSpPr>
        <p:spPr>
          <a:xfrm>
            <a:off x="4768454" y="3780952"/>
            <a:ext cx="1019158" cy="1119757"/>
          </a:xfrm>
          <a:custGeom>
            <a:avLst/>
            <a:gdLst/>
            <a:ahLst/>
            <a:cxnLst/>
            <a:rect l="l" t="t" r="r" b="b"/>
            <a:pathLst>
              <a:path w="1080770" h="1187450">
                <a:moveTo>
                  <a:pt x="9144" y="1187104"/>
                </a:moveTo>
                <a:lnTo>
                  <a:pt x="9144" y="1181008"/>
                </a:lnTo>
                <a:lnTo>
                  <a:pt x="4571" y="1181008"/>
                </a:lnTo>
                <a:lnTo>
                  <a:pt x="4571" y="0"/>
                </a:lnTo>
                <a:lnTo>
                  <a:pt x="0" y="0"/>
                </a:lnTo>
                <a:lnTo>
                  <a:pt x="0" y="1181008"/>
                </a:lnTo>
                <a:lnTo>
                  <a:pt x="1524" y="1185580"/>
                </a:lnTo>
                <a:lnTo>
                  <a:pt x="4571" y="1187104"/>
                </a:lnTo>
                <a:lnTo>
                  <a:pt x="9144" y="1187104"/>
                </a:lnTo>
                <a:close/>
              </a:path>
              <a:path w="1080770" h="1187450">
                <a:moveTo>
                  <a:pt x="1080424" y="1181008"/>
                </a:moveTo>
                <a:lnTo>
                  <a:pt x="9143" y="1181008"/>
                </a:lnTo>
                <a:lnTo>
                  <a:pt x="9144" y="1187104"/>
                </a:lnTo>
                <a:lnTo>
                  <a:pt x="1075852" y="1187104"/>
                </a:lnTo>
                <a:lnTo>
                  <a:pt x="1078900" y="1185580"/>
                </a:lnTo>
                <a:lnTo>
                  <a:pt x="1080424" y="1181008"/>
                </a:lnTo>
                <a:close/>
              </a:path>
              <a:path w="1080770" h="1187450">
                <a:moveTo>
                  <a:pt x="1080424" y="1181008"/>
                </a:moveTo>
                <a:lnTo>
                  <a:pt x="1080424" y="0"/>
                </a:lnTo>
                <a:lnTo>
                  <a:pt x="1075852" y="0"/>
                </a:lnTo>
                <a:lnTo>
                  <a:pt x="1075852" y="1181008"/>
                </a:lnTo>
                <a:lnTo>
                  <a:pt x="1080424" y="1181008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7" name="object 77"/>
          <p:cNvSpPr/>
          <p:nvPr/>
        </p:nvSpPr>
        <p:spPr>
          <a:xfrm>
            <a:off x="5647902" y="3780952"/>
            <a:ext cx="135329" cy="1113769"/>
          </a:xfrm>
          <a:custGeom>
            <a:avLst/>
            <a:gdLst/>
            <a:ahLst/>
            <a:cxnLst/>
            <a:rect l="l" t="t" r="r" b="b"/>
            <a:pathLst>
              <a:path w="143510" h="1181100">
                <a:moveTo>
                  <a:pt x="0" y="1180993"/>
                </a:moveTo>
                <a:lnTo>
                  <a:pt x="143240" y="1180993"/>
                </a:lnTo>
                <a:lnTo>
                  <a:pt x="143240" y="0"/>
                </a:lnTo>
                <a:lnTo>
                  <a:pt x="0" y="0"/>
                </a:lnTo>
                <a:lnTo>
                  <a:pt x="0" y="118099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8" name="object 78"/>
          <p:cNvSpPr/>
          <p:nvPr/>
        </p:nvSpPr>
        <p:spPr>
          <a:xfrm>
            <a:off x="4768454" y="3780952"/>
            <a:ext cx="1019158" cy="1119757"/>
          </a:xfrm>
          <a:custGeom>
            <a:avLst/>
            <a:gdLst/>
            <a:ahLst/>
            <a:cxnLst/>
            <a:rect l="l" t="t" r="r" b="b"/>
            <a:pathLst>
              <a:path w="1080770" h="1187450">
                <a:moveTo>
                  <a:pt x="9144" y="1176436"/>
                </a:moveTo>
                <a:lnTo>
                  <a:pt x="9144" y="0"/>
                </a:lnTo>
                <a:lnTo>
                  <a:pt x="0" y="0"/>
                </a:lnTo>
                <a:lnTo>
                  <a:pt x="0" y="1181008"/>
                </a:lnTo>
                <a:lnTo>
                  <a:pt x="1524" y="1185580"/>
                </a:lnTo>
                <a:lnTo>
                  <a:pt x="4572" y="1187104"/>
                </a:lnTo>
                <a:lnTo>
                  <a:pt x="4572" y="1176436"/>
                </a:lnTo>
                <a:lnTo>
                  <a:pt x="9144" y="1176436"/>
                </a:lnTo>
                <a:close/>
              </a:path>
              <a:path w="1080770" h="1187450">
                <a:moveTo>
                  <a:pt x="1075852" y="1176436"/>
                </a:moveTo>
                <a:lnTo>
                  <a:pt x="4572" y="1176436"/>
                </a:lnTo>
                <a:lnTo>
                  <a:pt x="9144" y="1181008"/>
                </a:lnTo>
                <a:lnTo>
                  <a:pt x="9144" y="1187104"/>
                </a:lnTo>
                <a:lnTo>
                  <a:pt x="1071280" y="1187104"/>
                </a:lnTo>
                <a:lnTo>
                  <a:pt x="1071280" y="1181008"/>
                </a:lnTo>
                <a:lnTo>
                  <a:pt x="1075852" y="1176436"/>
                </a:lnTo>
                <a:close/>
              </a:path>
              <a:path w="1080770" h="1187450">
                <a:moveTo>
                  <a:pt x="9144" y="1187104"/>
                </a:moveTo>
                <a:lnTo>
                  <a:pt x="9144" y="1181008"/>
                </a:lnTo>
                <a:lnTo>
                  <a:pt x="4572" y="1176436"/>
                </a:lnTo>
                <a:lnTo>
                  <a:pt x="4572" y="1187104"/>
                </a:lnTo>
                <a:lnTo>
                  <a:pt x="9144" y="1187104"/>
                </a:lnTo>
                <a:close/>
              </a:path>
              <a:path w="1080770" h="1187450">
                <a:moveTo>
                  <a:pt x="1080424" y="1181008"/>
                </a:moveTo>
                <a:lnTo>
                  <a:pt x="1080424" y="0"/>
                </a:lnTo>
                <a:lnTo>
                  <a:pt x="1071280" y="0"/>
                </a:lnTo>
                <a:lnTo>
                  <a:pt x="1071280" y="1176436"/>
                </a:lnTo>
                <a:lnTo>
                  <a:pt x="1075852" y="1176436"/>
                </a:lnTo>
                <a:lnTo>
                  <a:pt x="1075852" y="1187104"/>
                </a:lnTo>
                <a:lnTo>
                  <a:pt x="1078900" y="1185580"/>
                </a:lnTo>
                <a:lnTo>
                  <a:pt x="1080424" y="1181008"/>
                </a:lnTo>
                <a:close/>
              </a:path>
              <a:path w="1080770" h="1187450">
                <a:moveTo>
                  <a:pt x="1075852" y="1187104"/>
                </a:moveTo>
                <a:lnTo>
                  <a:pt x="1075852" y="1176436"/>
                </a:lnTo>
                <a:lnTo>
                  <a:pt x="1071280" y="1181008"/>
                </a:lnTo>
                <a:lnTo>
                  <a:pt x="1071280" y="1187104"/>
                </a:lnTo>
                <a:lnTo>
                  <a:pt x="1075852" y="1187104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9" name="object 79"/>
          <p:cNvSpPr/>
          <p:nvPr/>
        </p:nvSpPr>
        <p:spPr>
          <a:xfrm>
            <a:off x="4835999" y="3780951"/>
            <a:ext cx="883757" cy="31038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0" name="object 80"/>
          <p:cNvSpPr/>
          <p:nvPr/>
        </p:nvSpPr>
        <p:spPr>
          <a:xfrm>
            <a:off x="4835998" y="3780952"/>
            <a:ext cx="883830" cy="310777"/>
          </a:xfrm>
          <a:custGeom>
            <a:avLst/>
            <a:gdLst/>
            <a:ahLst/>
            <a:cxnLst/>
            <a:rect l="l" t="t" r="r" b="b"/>
            <a:pathLst>
              <a:path w="937260" h="329564">
                <a:moveTo>
                  <a:pt x="9144" y="320009"/>
                </a:moveTo>
                <a:lnTo>
                  <a:pt x="9144" y="0"/>
                </a:lnTo>
                <a:lnTo>
                  <a:pt x="0" y="0"/>
                </a:lnTo>
                <a:lnTo>
                  <a:pt x="0" y="324581"/>
                </a:lnTo>
                <a:lnTo>
                  <a:pt x="1524" y="327629"/>
                </a:lnTo>
                <a:lnTo>
                  <a:pt x="4572" y="329153"/>
                </a:lnTo>
                <a:lnTo>
                  <a:pt x="4572" y="320009"/>
                </a:lnTo>
                <a:lnTo>
                  <a:pt x="9144" y="320009"/>
                </a:lnTo>
                <a:close/>
              </a:path>
              <a:path w="937260" h="329564">
                <a:moveTo>
                  <a:pt x="932611" y="320009"/>
                </a:moveTo>
                <a:lnTo>
                  <a:pt x="4572" y="320009"/>
                </a:lnTo>
                <a:lnTo>
                  <a:pt x="9144" y="324581"/>
                </a:lnTo>
                <a:lnTo>
                  <a:pt x="9144" y="329153"/>
                </a:lnTo>
                <a:lnTo>
                  <a:pt x="928039" y="329153"/>
                </a:lnTo>
                <a:lnTo>
                  <a:pt x="928039" y="324581"/>
                </a:lnTo>
                <a:lnTo>
                  <a:pt x="932611" y="320009"/>
                </a:lnTo>
                <a:close/>
              </a:path>
              <a:path w="937260" h="329564">
                <a:moveTo>
                  <a:pt x="9144" y="329153"/>
                </a:moveTo>
                <a:lnTo>
                  <a:pt x="9144" y="324581"/>
                </a:lnTo>
                <a:lnTo>
                  <a:pt x="4572" y="320009"/>
                </a:lnTo>
                <a:lnTo>
                  <a:pt x="4572" y="329153"/>
                </a:lnTo>
                <a:lnTo>
                  <a:pt x="9144" y="329153"/>
                </a:lnTo>
                <a:close/>
              </a:path>
              <a:path w="937260" h="329564">
                <a:moveTo>
                  <a:pt x="937183" y="324581"/>
                </a:moveTo>
                <a:lnTo>
                  <a:pt x="937183" y="0"/>
                </a:lnTo>
                <a:lnTo>
                  <a:pt x="928039" y="0"/>
                </a:lnTo>
                <a:lnTo>
                  <a:pt x="928039" y="320009"/>
                </a:lnTo>
                <a:lnTo>
                  <a:pt x="932611" y="320009"/>
                </a:lnTo>
                <a:lnTo>
                  <a:pt x="932611" y="329153"/>
                </a:lnTo>
                <a:lnTo>
                  <a:pt x="935659" y="327629"/>
                </a:lnTo>
                <a:lnTo>
                  <a:pt x="937183" y="324581"/>
                </a:lnTo>
                <a:close/>
              </a:path>
              <a:path w="937260" h="329564">
                <a:moveTo>
                  <a:pt x="932611" y="329153"/>
                </a:moveTo>
                <a:lnTo>
                  <a:pt x="932611" y="320009"/>
                </a:lnTo>
                <a:lnTo>
                  <a:pt x="928039" y="324581"/>
                </a:lnTo>
                <a:lnTo>
                  <a:pt x="928039" y="329153"/>
                </a:lnTo>
                <a:lnTo>
                  <a:pt x="932611" y="329153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1" name="object 81"/>
          <p:cNvSpPr/>
          <p:nvPr/>
        </p:nvSpPr>
        <p:spPr>
          <a:xfrm>
            <a:off x="5042930" y="4216371"/>
            <a:ext cx="441153" cy="6121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2" name="object 82"/>
          <p:cNvSpPr/>
          <p:nvPr/>
        </p:nvSpPr>
        <p:spPr>
          <a:xfrm>
            <a:off x="5042930" y="4620159"/>
            <a:ext cx="441316" cy="106586"/>
          </a:xfrm>
          <a:custGeom>
            <a:avLst/>
            <a:gdLst/>
            <a:ahLst/>
            <a:cxnLst/>
            <a:rect l="l" t="t" r="r" b="b"/>
            <a:pathLst>
              <a:path w="467995" h="113029">
                <a:moveTo>
                  <a:pt x="467822" y="112776"/>
                </a:moveTo>
                <a:lnTo>
                  <a:pt x="467822" y="100584"/>
                </a:lnTo>
                <a:lnTo>
                  <a:pt x="464774" y="94488"/>
                </a:lnTo>
                <a:lnTo>
                  <a:pt x="463250" y="88392"/>
                </a:lnTo>
                <a:lnTo>
                  <a:pt x="438866" y="56388"/>
                </a:lnTo>
                <a:lnTo>
                  <a:pt x="397718" y="32004"/>
                </a:lnTo>
                <a:lnTo>
                  <a:pt x="344393" y="12192"/>
                </a:lnTo>
                <a:lnTo>
                  <a:pt x="303245" y="4572"/>
                </a:lnTo>
                <a:lnTo>
                  <a:pt x="257525" y="0"/>
                </a:lnTo>
                <a:lnTo>
                  <a:pt x="210296" y="0"/>
                </a:lnTo>
                <a:lnTo>
                  <a:pt x="164576" y="4572"/>
                </a:lnTo>
                <a:lnTo>
                  <a:pt x="123428" y="12192"/>
                </a:lnTo>
                <a:lnTo>
                  <a:pt x="85328" y="24384"/>
                </a:lnTo>
                <a:lnTo>
                  <a:pt x="41132" y="48768"/>
                </a:lnTo>
                <a:lnTo>
                  <a:pt x="10668" y="77724"/>
                </a:lnTo>
                <a:lnTo>
                  <a:pt x="0" y="106680"/>
                </a:lnTo>
                <a:lnTo>
                  <a:pt x="0" y="112776"/>
                </a:lnTo>
                <a:lnTo>
                  <a:pt x="9144" y="112776"/>
                </a:lnTo>
                <a:lnTo>
                  <a:pt x="9144" y="106680"/>
                </a:lnTo>
                <a:lnTo>
                  <a:pt x="13716" y="92964"/>
                </a:lnTo>
                <a:lnTo>
                  <a:pt x="18288" y="82296"/>
                </a:lnTo>
                <a:lnTo>
                  <a:pt x="18288" y="83820"/>
                </a:lnTo>
                <a:lnTo>
                  <a:pt x="25908" y="73152"/>
                </a:lnTo>
                <a:lnTo>
                  <a:pt x="35036" y="64008"/>
                </a:lnTo>
                <a:lnTo>
                  <a:pt x="47228" y="56388"/>
                </a:lnTo>
                <a:lnTo>
                  <a:pt x="59420" y="47244"/>
                </a:lnTo>
                <a:lnTo>
                  <a:pt x="106664" y="27432"/>
                </a:lnTo>
                <a:lnTo>
                  <a:pt x="146288" y="16764"/>
                </a:lnTo>
                <a:lnTo>
                  <a:pt x="188960" y="10668"/>
                </a:lnTo>
                <a:lnTo>
                  <a:pt x="210296" y="9144"/>
                </a:lnTo>
                <a:lnTo>
                  <a:pt x="257525" y="9144"/>
                </a:lnTo>
                <a:lnTo>
                  <a:pt x="323057" y="16764"/>
                </a:lnTo>
                <a:lnTo>
                  <a:pt x="361157" y="27432"/>
                </a:lnTo>
                <a:lnTo>
                  <a:pt x="408386" y="47244"/>
                </a:lnTo>
                <a:lnTo>
                  <a:pt x="441914" y="73152"/>
                </a:lnTo>
                <a:lnTo>
                  <a:pt x="449534" y="83820"/>
                </a:lnTo>
                <a:lnTo>
                  <a:pt x="449534" y="82296"/>
                </a:lnTo>
                <a:lnTo>
                  <a:pt x="454106" y="92964"/>
                </a:lnTo>
                <a:lnTo>
                  <a:pt x="457154" y="97536"/>
                </a:lnTo>
                <a:lnTo>
                  <a:pt x="457154" y="102108"/>
                </a:lnTo>
                <a:lnTo>
                  <a:pt x="458678" y="108204"/>
                </a:lnTo>
                <a:lnTo>
                  <a:pt x="458678" y="112776"/>
                </a:lnTo>
                <a:lnTo>
                  <a:pt x="467822" y="112776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3" name="object 83"/>
          <p:cNvSpPr/>
          <p:nvPr/>
        </p:nvSpPr>
        <p:spPr>
          <a:xfrm>
            <a:off x="5042930" y="4212059"/>
            <a:ext cx="441316" cy="620956"/>
          </a:xfrm>
          <a:custGeom>
            <a:avLst/>
            <a:gdLst/>
            <a:ahLst/>
            <a:cxnLst/>
            <a:rect l="l" t="t" r="r" b="b"/>
            <a:pathLst>
              <a:path w="467995" h="658495">
                <a:moveTo>
                  <a:pt x="457154" y="97520"/>
                </a:moveTo>
                <a:lnTo>
                  <a:pt x="457154" y="77708"/>
                </a:lnTo>
                <a:lnTo>
                  <a:pt x="449534" y="67040"/>
                </a:lnTo>
                <a:lnTo>
                  <a:pt x="412958" y="39624"/>
                </a:lnTo>
                <a:lnTo>
                  <a:pt x="380969" y="25908"/>
                </a:lnTo>
                <a:lnTo>
                  <a:pt x="364205" y="18288"/>
                </a:lnTo>
                <a:lnTo>
                  <a:pt x="324581" y="9144"/>
                </a:lnTo>
                <a:lnTo>
                  <a:pt x="303245" y="4572"/>
                </a:lnTo>
                <a:lnTo>
                  <a:pt x="257525" y="1524"/>
                </a:lnTo>
                <a:lnTo>
                  <a:pt x="233156" y="0"/>
                </a:lnTo>
                <a:lnTo>
                  <a:pt x="164576" y="4572"/>
                </a:lnTo>
                <a:lnTo>
                  <a:pt x="143240" y="9144"/>
                </a:lnTo>
                <a:lnTo>
                  <a:pt x="103616" y="18288"/>
                </a:lnTo>
                <a:lnTo>
                  <a:pt x="85328" y="25908"/>
                </a:lnTo>
                <a:lnTo>
                  <a:pt x="70088" y="32004"/>
                </a:lnTo>
                <a:lnTo>
                  <a:pt x="28956" y="57912"/>
                </a:lnTo>
                <a:lnTo>
                  <a:pt x="10668" y="77708"/>
                </a:lnTo>
                <a:lnTo>
                  <a:pt x="10668" y="79232"/>
                </a:lnTo>
                <a:lnTo>
                  <a:pt x="4572" y="89900"/>
                </a:lnTo>
                <a:lnTo>
                  <a:pt x="3048" y="95996"/>
                </a:lnTo>
                <a:lnTo>
                  <a:pt x="1524" y="100568"/>
                </a:lnTo>
                <a:lnTo>
                  <a:pt x="0" y="106664"/>
                </a:lnTo>
                <a:lnTo>
                  <a:pt x="0" y="551642"/>
                </a:lnTo>
                <a:lnTo>
                  <a:pt x="3048" y="563834"/>
                </a:lnTo>
                <a:lnTo>
                  <a:pt x="4572" y="568391"/>
                </a:lnTo>
                <a:lnTo>
                  <a:pt x="9144" y="576392"/>
                </a:lnTo>
                <a:lnTo>
                  <a:pt x="9144" y="108188"/>
                </a:lnTo>
                <a:lnTo>
                  <a:pt x="10668" y="102092"/>
                </a:lnTo>
                <a:lnTo>
                  <a:pt x="35036" y="65532"/>
                </a:lnTo>
                <a:lnTo>
                  <a:pt x="73136" y="41148"/>
                </a:lnTo>
                <a:lnTo>
                  <a:pt x="146288" y="18288"/>
                </a:lnTo>
                <a:lnTo>
                  <a:pt x="188960" y="12192"/>
                </a:lnTo>
                <a:lnTo>
                  <a:pt x="234680" y="9144"/>
                </a:lnTo>
                <a:lnTo>
                  <a:pt x="280385" y="12192"/>
                </a:lnTo>
                <a:lnTo>
                  <a:pt x="323057" y="18288"/>
                </a:lnTo>
                <a:lnTo>
                  <a:pt x="361157" y="27432"/>
                </a:lnTo>
                <a:lnTo>
                  <a:pt x="422102" y="56388"/>
                </a:lnTo>
                <a:lnTo>
                  <a:pt x="449534" y="83804"/>
                </a:lnTo>
                <a:lnTo>
                  <a:pt x="454106" y="92948"/>
                </a:lnTo>
                <a:lnTo>
                  <a:pt x="457154" y="97520"/>
                </a:lnTo>
                <a:close/>
              </a:path>
              <a:path w="467995" h="658495">
                <a:moveTo>
                  <a:pt x="458678" y="576392"/>
                </a:moveTo>
                <a:lnTo>
                  <a:pt x="458678" y="550118"/>
                </a:lnTo>
                <a:lnTo>
                  <a:pt x="457154" y="554690"/>
                </a:lnTo>
                <a:lnTo>
                  <a:pt x="455630" y="560786"/>
                </a:lnTo>
                <a:lnTo>
                  <a:pt x="454106" y="565343"/>
                </a:lnTo>
                <a:lnTo>
                  <a:pt x="422102" y="601919"/>
                </a:lnTo>
                <a:lnTo>
                  <a:pt x="361157" y="629351"/>
                </a:lnTo>
                <a:lnTo>
                  <a:pt x="321533" y="640019"/>
                </a:lnTo>
                <a:lnTo>
                  <a:pt x="280385" y="646115"/>
                </a:lnTo>
                <a:lnTo>
                  <a:pt x="257525" y="647639"/>
                </a:lnTo>
                <a:lnTo>
                  <a:pt x="210296" y="647639"/>
                </a:lnTo>
                <a:lnTo>
                  <a:pt x="144764" y="640019"/>
                </a:lnTo>
                <a:lnTo>
                  <a:pt x="106664" y="629351"/>
                </a:lnTo>
                <a:lnTo>
                  <a:pt x="45704" y="601919"/>
                </a:lnTo>
                <a:lnTo>
                  <a:pt x="18288" y="574487"/>
                </a:lnTo>
                <a:lnTo>
                  <a:pt x="9144" y="550118"/>
                </a:lnTo>
                <a:lnTo>
                  <a:pt x="9144" y="576392"/>
                </a:lnTo>
                <a:lnTo>
                  <a:pt x="10668" y="579059"/>
                </a:lnTo>
                <a:lnTo>
                  <a:pt x="10668" y="580583"/>
                </a:lnTo>
                <a:lnTo>
                  <a:pt x="19812" y="589727"/>
                </a:lnTo>
                <a:lnTo>
                  <a:pt x="54848" y="618683"/>
                </a:lnTo>
                <a:lnTo>
                  <a:pt x="103616" y="638495"/>
                </a:lnTo>
                <a:lnTo>
                  <a:pt x="143240" y="649163"/>
                </a:lnTo>
                <a:lnTo>
                  <a:pt x="187436" y="655259"/>
                </a:lnTo>
                <a:lnTo>
                  <a:pt x="234680" y="658307"/>
                </a:lnTo>
                <a:lnTo>
                  <a:pt x="280385" y="655259"/>
                </a:lnTo>
                <a:lnTo>
                  <a:pt x="324581" y="649163"/>
                </a:lnTo>
                <a:lnTo>
                  <a:pt x="364205" y="638495"/>
                </a:lnTo>
                <a:lnTo>
                  <a:pt x="412958" y="617159"/>
                </a:lnTo>
                <a:lnTo>
                  <a:pt x="426674" y="609539"/>
                </a:lnTo>
                <a:lnTo>
                  <a:pt x="438866" y="600395"/>
                </a:lnTo>
                <a:lnTo>
                  <a:pt x="449534" y="589727"/>
                </a:lnTo>
                <a:lnTo>
                  <a:pt x="457154" y="580583"/>
                </a:lnTo>
                <a:lnTo>
                  <a:pt x="457154" y="579059"/>
                </a:lnTo>
                <a:lnTo>
                  <a:pt x="458678" y="576392"/>
                </a:lnTo>
                <a:close/>
              </a:path>
              <a:path w="467995" h="658495">
                <a:moveTo>
                  <a:pt x="467822" y="556214"/>
                </a:moveTo>
                <a:lnTo>
                  <a:pt x="467822" y="100568"/>
                </a:lnTo>
                <a:lnTo>
                  <a:pt x="464774" y="94472"/>
                </a:lnTo>
                <a:lnTo>
                  <a:pt x="463250" y="88376"/>
                </a:lnTo>
                <a:lnTo>
                  <a:pt x="457154" y="79232"/>
                </a:lnTo>
                <a:lnTo>
                  <a:pt x="457154" y="103616"/>
                </a:lnTo>
                <a:lnTo>
                  <a:pt x="458678" y="108188"/>
                </a:lnTo>
                <a:lnTo>
                  <a:pt x="458678" y="576392"/>
                </a:lnTo>
                <a:lnTo>
                  <a:pt x="463250" y="568391"/>
                </a:lnTo>
                <a:lnTo>
                  <a:pt x="466298" y="562310"/>
                </a:lnTo>
                <a:lnTo>
                  <a:pt x="467822" y="556214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4" name="object 84"/>
          <p:cNvSpPr txBox="1"/>
          <p:nvPr/>
        </p:nvSpPr>
        <p:spPr>
          <a:xfrm>
            <a:off x="4926533" y="3713768"/>
            <a:ext cx="704788" cy="878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59"/>
              </a:lnSpc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7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2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2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20">
              <a:latin typeface="Times New Roman"/>
              <a:cs typeface="Times New Roman"/>
            </a:endParaRPr>
          </a:p>
          <a:p>
            <a:pPr marR="19761" algn="ctr">
              <a:spcBef>
                <a:spcPts val="787"/>
              </a:spcBef>
            </a:pPr>
            <a:r>
              <a:rPr sz="1320" b="1" spc="-240" dirty="0">
                <a:solidFill>
                  <a:srgbClr val="FFFFFF"/>
                </a:solidFill>
                <a:latin typeface="Arial"/>
                <a:cs typeface="Arial"/>
              </a:rPr>
              <a:t>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715445" y="3780952"/>
            <a:ext cx="579639" cy="40718"/>
          </a:xfrm>
          <a:custGeom>
            <a:avLst/>
            <a:gdLst/>
            <a:ahLst/>
            <a:cxnLst/>
            <a:rect l="l" t="t" r="r" b="b"/>
            <a:pathLst>
              <a:path w="614679" h="43179">
                <a:moveTo>
                  <a:pt x="53751" y="0"/>
                </a:moveTo>
                <a:lnTo>
                  <a:pt x="6094" y="0"/>
                </a:lnTo>
                <a:lnTo>
                  <a:pt x="0" y="3048"/>
                </a:lnTo>
                <a:lnTo>
                  <a:pt x="51800" y="28953"/>
                </a:lnTo>
                <a:lnTo>
                  <a:pt x="51800" y="3048"/>
                </a:lnTo>
                <a:lnTo>
                  <a:pt x="53751" y="0"/>
                </a:lnTo>
                <a:close/>
              </a:path>
              <a:path w="614679" h="43179">
                <a:moveTo>
                  <a:pt x="128000" y="12192"/>
                </a:moveTo>
                <a:lnTo>
                  <a:pt x="128000" y="0"/>
                </a:lnTo>
                <a:lnTo>
                  <a:pt x="53751" y="0"/>
                </a:lnTo>
                <a:lnTo>
                  <a:pt x="51800" y="3048"/>
                </a:lnTo>
                <a:lnTo>
                  <a:pt x="57652" y="12192"/>
                </a:lnTo>
                <a:lnTo>
                  <a:pt x="128000" y="12192"/>
                </a:lnTo>
                <a:close/>
              </a:path>
              <a:path w="614679" h="43179">
                <a:moveTo>
                  <a:pt x="57652" y="12192"/>
                </a:moveTo>
                <a:lnTo>
                  <a:pt x="51800" y="3048"/>
                </a:lnTo>
                <a:lnTo>
                  <a:pt x="51800" y="12192"/>
                </a:lnTo>
                <a:lnTo>
                  <a:pt x="57652" y="12192"/>
                </a:lnTo>
                <a:close/>
              </a:path>
              <a:path w="614679" h="43179">
                <a:moveTo>
                  <a:pt x="76184" y="41148"/>
                </a:moveTo>
                <a:lnTo>
                  <a:pt x="57652" y="12192"/>
                </a:lnTo>
                <a:lnTo>
                  <a:pt x="51800" y="12192"/>
                </a:lnTo>
                <a:lnTo>
                  <a:pt x="51800" y="28953"/>
                </a:lnTo>
                <a:lnTo>
                  <a:pt x="76184" y="41148"/>
                </a:lnTo>
                <a:close/>
              </a:path>
              <a:path w="614679" h="43179">
                <a:moveTo>
                  <a:pt x="260573" y="13716"/>
                </a:moveTo>
                <a:lnTo>
                  <a:pt x="260573" y="0"/>
                </a:lnTo>
                <a:lnTo>
                  <a:pt x="184388" y="0"/>
                </a:lnTo>
                <a:lnTo>
                  <a:pt x="184388" y="12192"/>
                </a:lnTo>
                <a:lnTo>
                  <a:pt x="260573" y="13716"/>
                </a:lnTo>
                <a:close/>
              </a:path>
              <a:path w="614679" h="43179">
                <a:moveTo>
                  <a:pt x="394670" y="13716"/>
                </a:moveTo>
                <a:lnTo>
                  <a:pt x="394670" y="0"/>
                </a:lnTo>
                <a:lnTo>
                  <a:pt x="318485" y="0"/>
                </a:lnTo>
                <a:lnTo>
                  <a:pt x="318485" y="13716"/>
                </a:lnTo>
                <a:lnTo>
                  <a:pt x="394670" y="13716"/>
                </a:lnTo>
                <a:close/>
              </a:path>
              <a:path w="614679" h="43179">
                <a:moveTo>
                  <a:pt x="527258" y="13716"/>
                </a:moveTo>
                <a:lnTo>
                  <a:pt x="527258" y="0"/>
                </a:lnTo>
                <a:lnTo>
                  <a:pt x="451058" y="0"/>
                </a:lnTo>
                <a:lnTo>
                  <a:pt x="451058" y="13716"/>
                </a:lnTo>
                <a:lnTo>
                  <a:pt x="527258" y="13716"/>
                </a:lnTo>
                <a:close/>
              </a:path>
              <a:path w="614679" h="43179">
                <a:moveTo>
                  <a:pt x="563834" y="29715"/>
                </a:moveTo>
                <a:lnTo>
                  <a:pt x="563834" y="4572"/>
                </a:lnTo>
                <a:lnTo>
                  <a:pt x="537926" y="42672"/>
                </a:lnTo>
                <a:lnTo>
                  <a:pt x="563834" y="29715"/>
                </a:lnTo>
                <a:close/>
              </a:path>
              <a:path w="614679" h="43179">
                <a:moveTo>
                  <a:pt x="614111" y="4572"/>
                </a:moveTo>
                <a:lnTo>
                  <a:pt x="604968" y="0"/>
                </a:lnTo>
                <a:lnTo>
                  <a:pt x="560725" y="0"/>
                </a:lnTo>
                <a:lnTo>
                  <a:pt x="563834" y="4572"/>
                </a:lnTo>
                <a:lnTo>
                  <a:pt x="563834" y="29715"/>
                </a:lnTo>
                <a:lnTo>
                  <a:pt x="614111" y="4572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6" name="object 86"/>
          <p:cNvSpPr/>
          <p:nvPr/>
        </p:nvSpPr>
        <p:spPr>
          <a:xfrm>
            <a:off x="4633379" y="3780952"/>
            <a:ext cx="1019158" cy="1253289"/>
          </a:xfrm>
          <a:custGeom>
            <a:avLst/>
            <a:gdLst/>
            <a:ahLst/>
            <a:cxnLst/>
            <a:rect l="l" t="t" r="r" b="b"/>
            <a:pathLst>
              <a:path w="1080770" h="1329054">
                <a:moveTo>
                  <a:pt x="9144" y="1328821"/>
                </a:moveTo>
                <a:lnTo>
                  <a:pt x="9144" y="1324249"/>
                </a:lnTo>
                <a:lnTo>
                  <a:pt x="4571" y="1324249"/>
                </a:lnTo>
                <a:lnTo>
                  <a:pt x="4571" y="0"/>
                </a:lnTo>
                <a:lnTo>
                  <a:pt x="0" y="0"/>
                </a:lnTo>
                <a:lnTo>
                  <a:pt x="0" y="1324249"/>
                </a:lnTo>
                <a:lnTo>
                  <a:pt x="1524" y="1327297"/>
                </a:lnTo>
                <a:lnTo>
                  <a:pt x="4571" y="1328821"/>
                </a:lnTo>
                <a:lnTo>
                  <a:pt x="9144" y="1328821"/>
                </a:lnTo>
                <a:close/>
              </a:path>
              <a:path w="1080770" h="1329054">
                <a:moveTo>
                  <a:pt x="1080424" y="1327297"/>
                </a:moveTo>
                <a:lnTo>
                  <a:pt x="1080424" y="1324249"/>
                </a:lnTo>
                <a:lnTo>
                  <a:pt x="9143" y="1324249"/>
                </a:lnTo>
                <a:lnTo>
                  <a:pt x="9144" y="1328821"/>
                </a:lnTo>
                <a:lnTo>
                  <a:pt x="1075852" y="1328821"/>
                </a:lnTo>
                <a:lnTo>
                  <a:pt x="1080424" y="1327297"/>
                </a:lnTo>
                <a:close/>
              </a:path>
              <a:path w="1080770" h="1329054">
                <a:moveTo>
                  <a:pt x="1080424" y="1324249"/>
                </a:moveTo>
                <a:lnTo>
                  <a:pt x="1080424" y="0"/>
                </a:lnTo>
                <a:lnTo>
                  <a:pt x="1075852" y="0"/>
                </a:lnTo>
                <a:lnTo>
                  <a:pt x="1075852" y="1324249"/>
                </a:lnTo>
                <a:lnTo>
                  <a:pt x="1080424" y="132424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7" name="object 87"/>
          <p:cNvSpPr/>
          <p:nvPr/>
        </p:nvSpPr>
        <p:spPr>
          <a:xfrm>
            <a:off x="5514264" y="3780952"/>
            <a:ext cx="134131" cy="1249098"/>
          </a:xfrm>
          <a:custGeom>
            <a:avLst/>
            <a:gdLst/>
            <a:ahLst/>
            <a:cxnLst/>
            <a:rect l="l" t="t" r="r" b="b"/>
            <a:pathLst>
              <a:path w="142239" h="1324610">
                <a:moveTo>
                  <a:pt x="0" y="1324234"/>
                </a:moveTo>
                <a:lnTo>
                  <a:pt x="141716" y="1324234"/>
                </a:lnTo>
                <a:lnTo>
                  <a:pt x="141716" y="0"/>
                </a:lnTo>
                <a:lnTo>
                  <a:pt x="0" y="0"/>
                </a:lnTo>
                <a:lnTo>
                  <a:pt x="0" y="132423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8" name="object 88"/>
          <p:cNvSpPr/>
          <p:nvPr/>
        </p:nvSpPr>
        <p:spPr>
          <a:xfrm>
            <a:off x="4633379" y="3780952"/>
            <a:ext cx="1019158" cy="1253289"/>
          </a:xfrm>
          <a:custGeom>
            <a:avLst/>
            <a:gdLst/>
            <a:ahLst/>
            <a:cxnLst/>
            <a:rect l="l" t="t" r="r" b="b"/>
            <a:pathLst>
              <a:path w="1080770" h="1329054">
                <a:moveTo>
                  <a:pt x="9144" y="1319677"/>
                </a:moveTo>
                <a:lnTo>
                  <a:pt x="9144" y="0"/>
                </a:lnTo>
                <a:lnTo>
                  <a:pt x="0" y="0"/>
                </a:lnTo>
                <a:lnTo>
                  <a:pt x="0" y="1324249"/>
                </a:lnTo>
                <a:lnTo>
                  <a:pt x="1524" y="1327297"/>
                </a:lnTo>
                <a:lnTo>
                  <a:pt x="4572" y="1328821"/>
                </a:lnTo>
                <a:lnTo>
                  <a:pt x="4572" y="1319677"/>
                </a:lnTo>
                <a:lnTo>
                  <a:pt x="9144" y="1319677"/>
                </a:lnTo>
                <a:close/>
              </a:path>
              <a:path w="1080770" h="1329054">
                <a:moveTo>
                  <a:pt x="1075852" y="1319677"/>
                </a:moveTo>
                <a:lnTo>
                  <a:pt x="4572" y="1319677"/>
                </a:lnTo>
                <a:lnTo>
                  <a:pt x="9144" y="1324249"/>
                </a:lnTo>
                <a:lnTo>
                  <a:pt x="9144" y="1328821"/>
                </a:lnTo>
                <a:lnTo>
                  <a:pt x="1071280" y="1328821"/>
                </a:lnTo>
                <a:lnTo>
                  <a:pt x="1071280" y="1324249"/>
                </a:lnTo>
                <a:lnTo>
                  <a:pt x="1075852" y="1319677"/>
                </a:lnTo>
                <a:close/>
              </a:path>
              <a:path w="1080770" h="1329054">
                <a:moveTo>
                  <a:pt x="9144" y="1328821"/>
                </a:moveTo>
                <a:lnTo>
                  <a:pt x="9144" y="1324249"/>
                </a:lnTo>
                <a:lnTo>
                  <a:pt x="4572" y="1319677"/>
                </a:lnTo>
                <a:lnTo>
                  <a:pt x="4572" y="1328821"/>
                </a:lnTo>
                <a:lnTo>
                  <a:pt x="9144" y="1328821"/>
                </a:lnTo>
                <a:close/>
              </a:path>
              <a:path w="1080770" h="1329054">
                <a:moveTo>
                  <a:pt x="1080424" y="1327297"/>
                </a:moveTo>
                <a:lnTo>
                  <a:pt x="1080424" y="0"/>
                </a:lnTo>
                <a:lnTo>
                  <a:pt x="1071280" y="0"/>
                </a:lnTo>
                <a:lnTo>
                  <a:pt x="1071280" y="1319677"/>
                </a:lnTo>
                <a:lnTo>
                  <a:pt x="1075852" y="1319677"/>
                </a:lnTo>
                <a:lnTo>
                  <a:pt x="1075852" y="1328821"/>
                </a:lnTo>
                <a:lnTo>
                  <a:pt x="1080424" y="1327297"/>
                </a:lnTo>
                <a:close/>
              </a:path>
              <a:path w="1080770" h="1329054">
                <a:moveTo>
                  <a:pt x="1075852" y="1328821"/>
                </a:moveTo>
                <a:lnTo>
                  <a:pt x="1075852" y="1319677"/>
                </a:lnTo>
                <a:lnTo>
                  <a:pt x="1071280" y="1324249"/>
                </a:lnTo>
                <a:lnTo>
                  <a:pt x="1071280" y="1328821"/>
                </a:lnTo>
                <a:lnTo>
                  <a:pt x="1075852" y="1328821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9" name="object 89"/>
          <p:cNvSpPr/>
          <p:nvPr/>
        </p:nvSpPr>
        <p:spPr>
          <a:xfrm>
            <a:off x="4700924" y="3780951"/>
            <a:ext cx="885194" cy="44547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0" name="object 90"/>
          <p:cNvSpPr/>
          <p:nvPr/>
        </p:nvSpPr>
        <p:spPr>
          <a:xfrm>
            <a:off x="4700924" y="3780951"/>
            <a:ext cx="885626" cy="445508"/>
          </a:xfrm>
          <a:custGeom>
            <a:avLst/>
            <a:gdLst/>
            <a:ahLst/>
            <a:cxnLst/>
            <a:rect l="l" t="t" r="r" b="b"/>
            <a:pathLst>
              <a:path w="939164" h="472439">
                <a:moveTo>
                  <a:pt x="9144" y="463265"/>
                </a:moveTo>
                <a:lnTo>
                  <a:pt x="9144" y="0"/>
                </a:lnTo>
                <a:lnTo>
                  <a:pt x="0" y="0"/>
                </a:lnTo>
                <a:lnTo>
                  <a:pt x="0" y="467837"/>
                </a:lnTo>
                <a:lnTo>
                  <a:pt x="1524" y="470885"/>
                </a:lnTo>
                <a:lnTo>
                  <a:pt x="4572" y="472409"/>
                </a:lnTo>
                <a:lnTo>
                  <a:pt x="4572" y="463265"/>
                </a:lnTo>
                <a:lnTo>
                  <a:pt x="9144" y="463265"/>
                </a:lnTo>
                <a:close/>
              </a:path>
              <a:path w="939164" h="472439">
                <a:moveTo>
                  <a:pt x="932611" y="463265"/>
                </a:moveTo>
                <a:lnTo>
                  <a:pt x="4572" y="463265"/>
                </a:lnTo>
                <a:lnTo>
                  <a:pt x="9144" y="467837"/>
                </a:lnTo>
                <a:lnTo>
                  <a:pt x="9144" y="472409"/>
                </a:lnTo>
                <a:lnTo>
                  <a:pt x="928039" y="472409"/>
                </a:lnTo>
                <a:lnTo>
                  <a:pt x="928039" y="467837"/>
                </a:lnTo>
                <a:lnTo>
                  <a:pt x="932611" y="463265"/>
                </a:lnTo>
                <a:close/>
              </a:path>
              <a:path w="939164" h="472439">
                <a:moveTo>
                  <a:pt x="9144" y="472409"/>
                </a:moveTo>
                <a:lnTo>
                  <a:pt x="9144" y="467837"/>
                </a:lnTo>
                <a:lnTo>
                  <a:pt x="4572" y="463265"/>
                </a:lnTo>
                <a:lnTo>
                  <a:pt x="4572" y="472409"/>
                </a:lnTo>
                <a:lnTo>
                  <a:pt x="9144" y="472409"/>
                </a:lnTo>
                <a:close/>
              </a:path>
              <a:path w="939164" h="472439">
                <a:moveTo>
                  <a:pt x="938707" y="467837"/>
                </a:moveTo>
                <a:lnTo>
                  <a:pt x="938707" y="0"/>
                </a:lnTo>
                <a:lnTo>
                  <a:pt x="928039" y="0"/>
                </a:lnTo>
                <a:lnTo>
                  <a:pt x="928039" y="463265"/>
                </a:lnTo>
                <a:lnTo>
                  <a:pt x="932611" y="463265"/>
                </a:lnTo>
                <a:lnTo>
                  <a:pt x="932611" y="472409"/>
                </a:lnTo>
                <a:lnTo>
                  <a:pt x="937183" y="470885"/>
                </a:lnTo>
                <a:lnTo>
                  <a:pt x="938707" y="467837"/>
                </a:lnTo>
                <a:close/>
              </a:path>
              <a:path w="939164" h="472439">
                <a:moveTo>
                  <a:pt x="932611" y="472409"/>
                </a:moveTo>
                <a:lnTo>
                  <a:pt x="932611" y="463265"/>
                </a:lnTo>
                <a:lnTo>
                  <a:pt x="928039" y="467837"/>
                </a:lnTo>
                <a:lnTo>
                  <a:pt x="928039" y="472409"/>
                </a:lnTo>
                <a:lnTo>
                  <a:pt x="932611" y="472409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1" name="object 91"/>
          <p:cNvSpPr/>
          <p:nvPr/>
        </p:nvSpPr>
        <p:spPr>
          <a:xfrm>
            <a:off x="4907841" y="4351446"/>
            <a:ext cx="442604" cy="6107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2" name="object 92"/>
          <p:cNvSpPr/>
          <p:nvPr/>
        </p:nvSpPr>
        <p:spPr>
          <a:xfrm>
            <a:off x="4907841" y="4753796"/>
            <a:ext cx="443112" cy="107784"/>
          </a:xfrm>
          <a:custGeom>
            <a:avLst/>
            <a:gdLst/>
            <a:ahLst/>
            <a:cxnLst/>
            <a:rect l="l" t="t" r="r" b="b"/>
            <a:pathLst>
              <a:path w="469900" h="114300">
                <a:moveTo>
                  <a:pt x="469361" y="112776"/>
                </a:moveTo>
                <a:lnTo>
                  <a:pt x="467837" y="106680"/>
                </a:lnTo>
                <a:lnTo>
                  <a:pt x="467837" y="100584"/>
                </a:lnTo>
                <a:lnTo>
                  <a:pt x="466313" y="96012"/>
                </a:lnTo>
                <a:lnTo>
                  <a:pt x="463265" y="89916"/>
                </a:lnTo>
                <a:lnTo>
                  <a:pt x="457169" y="79248"/>
                </a:lnTo>
                <a:lnTo>
                  <a:pt x="457169" y="77724"/>
                </a:lnTo>
                <a:lnTo>
                  <a:pt x="426689" y="48768"/>
                </a:lnTo>
                <a:lnTo>
                  <a:pt x="382508" y="25908"/>
                </a:lnTo>
                <a:lnTo>
                  <a:pt x="344408" y="13716"/>
                </a:lnTo>
                <a:lnTo>
                  <a:pt x="303260" y="6096"/>
                </a:lnTo>
                <a:lnTo>
                  <a:pt x="234680" y="0"/>
                </a:lnTo>
                <a:lnTo>
                  <a:pt x="210296" y="1524"/>
                </a:lnTo>
                <a:lnTo>
                  <a:pt x="164592" y="6096"/>
                </a:lnTo>
                <a:lnTo>
                  <a:pt x="123444" y="13716"/>
                </a:lnTo>
                <a:lnTo>
                  <a:pt x="86868" y="25908"/>
                </a:lnTo>
                <a:lnTo>
                  <a:pt x="41148" y="48768"/>
                </a:lnTo>
                <a:lnTo>
                  <a:pt x="10668" y="77724"/>
                </a:lnTo>
                <a:lnTo>
                  <a:pt x="10668" y="79248"/>
                </a:lnTo>
                <a:lnTo>
                  <a:pt x="4572" y="89916"/>
                </a:lnTo>
                <a:lnTo>
                  <a:pt x="0" y="108204"/>
                </a:lnTo>
                <a:lnTo>
                  <a:pt x="0" y="112776"/>
                </a:lnTo>
                <a:lnTo>
                  <a:pt x="9144" y="114300"/>
                </a:lnTo>
                <a:lnTo>
                  <a:pt x="9144" y="108204"/>
                </a:lnTo>
                <a:lnTo>
                  <a:pt x="10668" y="103632"/>
                </a:lnTo>
                <a:lnTo>
                  <a:pt x="12192" y="97536"/>
                </a:lnTo>
                <a:lnTo>
                  <a:pt x="13716" y="92964"/>
                </a:lnTo>
                <a:lnTo>
                  <a:pt x="18288" y="86106"/>
                </a:lnTo>
                <a:lnTo>
                  <a:pt x="18288" y="83820"/>
                </a:lnTo>
                <a:lnTo>
                  <a:pt x="47244" y="56388"/>
                </a:lnTo>
                <a:lnTo>
                  <a:pt x="89916" y="35052"/>
                </a:lnTo>
                <a:lnTo>
                  <a:pt x="126492" y="22860"/>
                </a:lnTo>
                <a:lnTo>
                  <a:pt x="188960" y="12192"/>
                </a:lnTo>
                <a:lnTo>
                  <a:pt x="257540" y="10668"/>
                </a:lnTo>
                <a:lnTo>
                  <a:pt x="280400" y="12192"/>
                </a:lnTo>
                <a:lnTo>
                  <a:pt x="323072" y="18288"/>
                </a:lnTo>
                <a:lnTo>
                  <a:pt x="379460" y="35052"/>
                </a:lnTo>
                <a:lnTo>
                  <a:pt x="422117" y="56388"/>
                </a:lnTo>
                <a:lnTo>
                  <a:pt x="449549" y="83820"/>
                </a:lnTo>
                <a:lnTo>
                  <a:pt x="458693" y="103632"/>
                </a:lnTo>
                <a:lnTo>
                  <a:pt x="458693" y="114300"/>
                </a:lnTo>
                <a:lnTo>
                  <a:pt x="469361" y="112776"/>
                </a:lnTo>
                <a:close/>
              </a:path>
              <a:path w="469900" h="114300">
                <a:moveTo>
                  <a:pt x="19812" y="83820"/>
                </a:moveTo>
                <a:lnTo>
                  <a:pt x="18288" y="83820"/>
                </a:lnTo>
                <a:lnTo>
                  <a:pt x="18288" y="86106"/>
                </a:lnTo>
                <a:lnTo>
                  <a:pt x="19812" y="8382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3" name="object 93"/>
          <p:cNvSpPr/>
          <p:nvPr/>
        </p:nvSpPr>
        <p:spPr>
          <a:xfrm>
            <a:off x="4907841" y="4347135"/>
            <a:ext cx="443112" cy="619758"/>
          </a:xfrm>
          <a:custGeom>
            <a:avLst/>
            <a:gdLst/>
            <a:ahLst/>
            <a:cxnLst/>
            <a:rect l="l" t="t" r="r" b="b"/>
            <a:pathLst>
              <a:path w="469900" h="657225">
                <a:moveTo>
                  <a:pt x="467837" y="556214"/>
                </a:moveTo>
                <a:lnTo>
                  <a:pt x="467837" y="100568"/>
                </a:lnTo>
                <a:lnTo>
                  <a:pt x="466313" y="94472"/>
                </a:lnTo>
                <a:lnTo>
                  <a:pt x="438881" y="57912"/>
                </a:lnTo>
                <a:lnTo>
                  <a:pt x="399257" y="32004"/>
                </a:lnTo>
                <a:lnTo>
                  <a:pt x="324596" y="9144"/>
                </a:lnTo>
                <a:lnTo>
                  <a:pt x="280400" y="1524"/>
                </a:lnTo>
                <a:lnTo>
                  <a:pt x="257540" y="0"/>
                </a:lnTo>
                <a:lnTo>
                  <a:pt x="210296" y="0"/>
                </a:lnTo>
                <a:lnTo>
                  <a:pt x="164592" y="4572"/>
                </a:lnTo>
                <a:lnTo>
                  <a:pt x="123444" y="13716"/>
                </a:lnTo>
                <a:lnTo>
                  <a:pt x="86868" y="24384"/>
                </a:lnTo>
                <a:lnTo>
                  <a:pt x="41148" y="48768"/>
                </a:lnTo>
                <a:lnTo>
                  <a:pt x="10668" y="77708"/>
                </a:lnTo>
                <a:lnTo>
                  <a:pt x="0" y="106664"/>
                </a:lnTo>
                <a:lnTo>
                  <a:pt x="0" y="551642"/>
                </a:lnTo>
                <a:lnTo>
                  <a:pt x="1524" y="557738"/>
                </a:lnTo>
                <a:lnTo>
                  <a:pt x="3048" y="562310"/>
                </a:lnTo>
                <a:lnTo>
                  <a:pt x="4572" y="568406"/>
                </a:lnTo>
                <a:lnTo>
                  <a:pt x="9144" y="576407"/>
                </a:lnTo>
                <a:lnTo>
                  <a:pt x="9144" y="106664"/>
                </a:lnTo>
                <a:lnTo>
                  <a:pt x="13716" y="92948"/>
                </a:lnTo>
                <a:lnTo>
                  <a:pt x="18288" y="84947"/>
                </a:lnTo>
                <a:lnTo>
                  <a:pt x="18288" y="83804"/>
                </a:lnTo>
                <a:lnTo>
                  <a:pt x="25908" y="73136"/>
                </a:lnTo>
                <a:lnTo>
                  <a:pt x="59436" y="48768"/>
                </a:lnTo>
                <a:lnTo>
                  <a:pt x="108204" y="27432"/>
                </a:lnTo>
                <a:lnTo>
                  <a:pt x="146304" y="18288"/>
                </a:lnTo>
                <a:lnTo>
                  <a:pt x="188960" y="12192"/>
                </a:lnTo>
                <a:lnTo>
                  <a:pt x="234680" y="9144"/>
                </a:lnTo>
                <a:lnTo>
                  <a:pt x="281924" y="12300"/>
                </a:lnTo>
                <a:lnTo>
                  <a:pt x="323072" y="18288"/>
                </a:lnTo>
                <a:lnTo>
                  <a:pt x="361172" y="27432"/>
                </a:lnTo>
                <a:lnTo>
                  <a:pt x="409925" y="48768"/>
                </a:lnTo>
                <a:lnTo>
                  <a:pt x="441929" y="74660"/>
                </a:lnTo>
                <a:lnTo>
                  <a:pt x="449549" y="83804"/>
                </a:lnTo>
                <a:lnTo>
                  <a:pt x="449549" y="82280"/>
                </a:lnTo>
                <a:lnTo>
                  <a:pt x="455645" y="92948"/>
                </a:lnTo>
                <a:lnTo>
                  <a:pt x="457169" y="97520"/>
                </a:lnTo>
                <a:lnTo>
                  <a:pt x="458693" y="103616"/>
                </a:lnTo>
                <a:lnTo>
                  <a:pt x="458693" y="576407"/>
                </a:lnTo>
                <a:lnTo>
                  <a:pt x="463265" y="568406"/>
                </a:lnTo>
                <a:lnTo>
                  <a:pt x="466313" y="562310"/>
                </a:lnTo>
                <a:lnTo>
                  <a:pt x="467837" y="556214"/>
                </a:lnTo>
                <a:close/>
              </a:path>
              <a:path w="469900" h="657225">
                <a:moveTo>
                  <a:pt x="19812" y="574502"/>
                </a:moveTo>
                <a:lnTo>
                  <a:pt x="13716" y="563834"/>
                </a:lnTo>
                <a:lnTo>
                  <a:pt x="9144" y="550118"/>
                </a:lnTo>
                <a:lnTo>
                  <a:pt x="9144" y="576407"/>
                </a:lnTo>
                <a:lnTo>
                  <a:pt x="10668" y="579074"/>
                </a:lnTo>
                <a:lnTo>
                  <a:pt x="18288" y="587964"/>
                </a:lnTo>
                <a:lnTo>
                  <a:pt x="18288" y="574502"/>
                </a:lnTo>
                <a:lnTo>
                  <a:pt x="19812" y="574502"/>
                </a:lnTo>
                <a:close/>
              </a:path>
              <a:path w="469900" h="657225">
                <a:moveTo>
                  <a:pt x="19812" y="82280"/>
                </a:moveTo>
                <a:lnTo>
                  <a:pt x="18288" y="83804"/>
                </a:lnTo>
                <a:lnTo>
                  <a:pt x="18288" y="84947"/>
                </a:lnTo>
                <a:lnTo>
                  <a:pt x="19812" y="82280"/>
                </a:lnTo>
                <a:close/>
              </a:path>
              <a:path w="469900" h="657225">
                <a:moveTo>
                  <a:pt x="458693" y="576407"/>
                </a:moveTo>
                <a:lnTo>
                  <a:pt x="458693" y="554690"/>
                </a:lnTo>
                <a:lnTo>
                  <a:pt x="457169" y="559262"/>
                </a:lnTo>
                <a:lnTo>
                  <a:pt x="455645" y="565358"/>
                </a:lnTo>
                <a:lnTo>
                  <a:pt x="449549" y="574502"/>
                </a:lnTo>
                <a:lnTo>
                  <a:pt x="422117" y="601934"/>
                </a:lnTo>
                <a:lnTo>
                  <a:pt x="361172" y="629366"/>
                </a:lnTo>
                <a:lnTo>
                  <a:pt x="323072" y="640019"/>
                </a:lnTo>
                <a:lnTo>
                  <a:pt x="280400" y="646115"/>
                </a:lnTo>
                <a:lnTo>
                  <a:pt x="257540" y="647639"/>
                </a:lnTo>
                <a:lnTo>
                  <a:pt x="210296" y="647639"/>
                </a:lnTo>
                <a:lnTo>
                  <a:pt x="166116" y="643067"/>
                </a:lnTo>
                <a:lnTo>
                  <a:pt x="126492" y="635462"/>
                </a:lnTo>
                <a:lnTo>
                  <a:pt x="73152" y="617174"/>
                </a:lnTo>
                <a:lnTo>
                  <a:pt x="47244" y="600410"/>
                </a:lnTo>
                <a:lnTo>
                  <a:pt x="35052" y="592790"/>
                </a:lnTo>
                <a:lnTo>
                  <a:pt x="25908" y="583646"/>
                </a:lnTo>
                <a:lnTo>
                  <a:pt x="18288" y="574502"/>
                </a:lnTo>
                <a:lnTo>
                  <a:pt x="18288" y="587964"/>
                </a:lnTo>
                <a:lnTo>
                  <a:pt x="54864" y="617174"/>
                </a:lnTo>
                <a:lnTo>
                  <a:pt x="123444" y="644591"/>
                </a:lnTo>
                <a:lnTo>
                  <a:pt x="187436" y="655259"/>
                </a:lnTo>
                <a:lnTo>
                  <a:pt x="210296" y="656783"/>
                </a:lnTo>
                <a:lnTo>
                  <a:pt x="257540" y="656783"/>
                </a:lnTo>
                <a:lnTo>
                  <a:pt x="324596" y="649163"/>
                </a:lnTo>
                <a:lnTo>
                  <a:pt x="364220" y="638495"/>
                </a:lnTo>
                <a:lnTo>
                  <a:pt x="414497" y="617174"/>
                </a:lnTo>
                <a:lnTo>
                  <a:pt x="438881" y="598886"/>
                </a:lnTo>
                <a:lnTo>
                  <a:pt x="449549" y="589742"/>
                </a:lnTo>
                <a:lnTo>
                  <a:pt x="457169" y="579074"/>
                </a:lnTo>
                <a:lnTo>
                  <a:pt x="458693" y="576407"/>
                </a:lnTo>
                <a:close/>
              </a:path>
              <a:path w="469900" h="657225">
                <a:moveTo>
                  <a:pt x="469361" y="544022"/>
                </a:moveTo>
                <a:lnTo>
                  <a:pt x="469361" y="112760"/>
                </a:lnTo>
                <a:lnTo>
                  <a:pt x="467837" y="106664"/>
                </a:lnTo>
                <a:lnTo>
                  <a:pt x="467837" y="550118"/>
                </a:lnTo>
                <a:lnTo>
                  <a:pt x="469361" y="544022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4" name="object 94"/>
          <p:cNvSpPr txBox="1"/>
          <p:nvPr/>
        </p:nvSpPr>
        <p:spPr>
          <a:xfrm>
            <a:off x="4792881" y="3848858"/>
            <a:ext cx="704788" cy="878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59"/>
              </a:lnSpc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7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2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2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20">
              <a:latin typeface="Times New Roman"/>
              <a:cs typeface="Times New Roman"/>
            </a:endParaRPr>
          </a:p>
          <a:p>
            <a:pPr marR="22156" algn="ctr">
              <a:spcBef>
                <a:spcPts val="787"/>
              </a:spcBef>
            </a:pPr>
            <a:r>
              <a:rPr sz="1320" b="1" spc="-240" dirty="0">
                <a:solidFill>
                  <a:srgbClr val="FFFFFF"/>
                </a:solidFill>
                <a:latin typeface="Arial"/>
                <a:cs typeface="Arial"/>
              </a:rPr>
              <a:t>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498304" y="3780952"/>
            <a:ext cx="1020356" cy="1388618"/>
          </a:xfrm>
          <a:custGeom>
            <a:avLst/>
            <a:gdLst/>
            <a:ahLst/>
            <a:cxnLst/>
            <a:rect l="l" t="t" r="r" b="b"/>
            <a:pathLst>
              <a:path w="1082039" h="1472564">
                <a:moveTo>
                  <a:pt x="10668" y="1472062"/>
                </a:moveTo>
                <a:lnTo>
                  <a:pt x="10668" y="1467490"/>
                </a:lnTo>
                <a:lnTo>
                  <a:pt x="4571" y="1467490"/>
                </a:lnTo>
                <a:lnTo>
                  <a:pt x="4571" y="0"/>
                </a:lnTo>
                <a:lnTo>
                  <a:pt x="0" y="0"/>
                </a:lnTo>
                <a:lnTo>
                  <a:pt x="0" y="1467490"/>
                </a:lnTo>
                <a:lnTo>
                  <a:pt x="1524" y="1470538"/>
                </a:lnTo>
                <a:lnTo>
                  <a:pt x="4571" y="1472062"/>
                </a:lnTo>
                <a:lnTo>
                  <a:pt x="10668" y="1472062"/>
                </a:lnTo>
                <a:close/>
              </a:path>
              <a:path w="1082039" h="1472564">
                <a:moveTo>
                  <a:pt x="1081948" y="1467490"/>
                </a:moveTo>
                <a:lnTo>
                  <a:pt x="10667" y="1467490"/>
                </a:lnTo>
                <a:lnTo>
                  <a:pt x="10668" y="1472062"/>
                </a:lnTo>
                <a:lnTo>
                  <a:pt x="1077376" y="1472062"/>
                </a:lnTo>
                <a:lnTo>
                  <a:pt x="1080424" y="1470538"/>
                </a:lnTo>
                <a:lnTo>
                  <a:pt x="1081948" y="1467490"/>
                </a:lnTo>
                <a:close/>
              </a:path>
              <a:path w="1082039" h="1472564">
                <a:moveTo>
                  <a:pt x="1081948" y="1467490"/>
                </a:moveTo>
                <a:lnTo>
                  <a:pt x="1081948" y="0"/>
                </a:lnTo>
                <a:lnTo>
                  <a:pt x="1077376" y="0"/>
                </a:lnTo>
                <a:lnTo>
                  <a:pt x="1077376" y="1467490"/>
                </a:lnTo>
                <a:lnTo>
                  <a:pt x="1081948" y="146749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6" name="object 96"/>
          <p:cNvSpPr/>
          <p:nvPr/>
        </p:nvSpPr>
        <p:spPr>
          <a:xfrm>
            <a:off x="4502615" y="3780952"/>
            <a:ext cx="1011973" cy="1383828"/>
          </a:xfrm>
          <a:custGeom>
            <a:avLst/>
            <a:gdLst/>
            <a:ahLst/>
            <a:cxnLst/>
            <a:rect l="l" t="t" r="r" b="b"/>
            <a:pathLst>
              <a:path w="1073150" h="1467485">
                <a:moveTo>
                  <a:pt x="1072806" y="0"/>
                </a:moveTo>
                <a:lnTo>
                  <a:pt x="0" y="0"/>
                </a:lnTo>
                <a:lnTo>
                  <a:pt x="0" y="1467490"/>
                </a:lnTo>
                <a:lnTo>
                  <a:pt x="1072806" y="1467490"/>
                </a:lnTo>
                <a:lnTo>
                  <a:pt x="107280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7" name="object 97"/>
          <p:cNvSpPr/>
          <p:nvPr/>
        </p:nvSpPr>
        <p:spPr>
          <a:xfrm>
            <a:off x="4498304" y="3780952"/>
            <a:ext cx="1020356" cy="1388618"/>
          </a:xfrm>
          <a:custGeom>
            <a:avLst/>
            <a:gdLst/>
            <a:ahLst/>
            <a:cxnLst/>
            <a:rect l="l" t="t" r="r" b="b"/>
            <a:pathLst>
              <a:path w="1082039" h="1472564">
                <a:moveTo>
                  <a:pt x="10668" y="1462918"/>
                </a:moveTo>
                <a:lnTo>
                  <a:pt x="10668" y="0"/>
                </a:lnTo>
                <a:lnTo>
                  <a:pt x="0" y="0"/>
                </a:lnTo>
                <a:lnTo>
                  <a:pt x="0" y="1467490"/>
                </a:lnTo>
                <a:lnTo>
                  <a:pt x="1524" y="1470538"/>
                </a:lnTo>
                <a:lnTo>
                  <a:pt x="4572" y="1472062"/>
                </a:lnTo>
                <a:lnTo>
                  <a:pt x="4572" y="1462918"/>
                </a:lnTo>
                <a:lnTo>
                  <a:pt x="10668" y="1462918"/>
                </a:lnTo>
                <a:close/>
              </a:path>
              <a:path w="1082039" h="1472564">
                <a:moveTo>
                  <a:pt x="1077376" y="1462918"/>
                </a:moveTo>
                <a:lnTo>
                  <a:pt x="4572" y="1462918"/>
                </a:lnTo>
                <a:lnTo>
                  <a:pt x="10668" y="1467490"/>
                </a:lnTo>
                <a:lnTo>
                  <a:pt x="10668" y="1472062"/>
                </a:lnTo>
                <a:lnTo>
                  <a:pt x="1071280" y="1472062"/>
                </a:lnTo>
                <a:lnTo>
                  <a:pt x="1071280" y="1467490"/>
                </a:lnTo>
                <a:lnTo>
                  <a:pt x="1077376" y="1462918"/>
                </a:lnTo>
                <a:close/>
              </a:path>
              <a:path w="1082039" h="1472564">
                <a:moveTo>
                  <a:pt x="10668" y="1472062"/>
                </a:moveTo>
                <a:lnTo>
                  <a:pt x="10668" y="1467490"/>
                </a:lnTo>
                <a:lnTo>
                  <a:pt x="4572" y="1462918"/>
                </a:lnTo>
                <a:lnTo>
                  <a:pt x="4572" y="1472062"/>
                </a:lnTo>
                <a:lnTo>
                  <a:pt x="10668" y="1472062"/>
                </a:lnTo>
                <a:close/>
              </a:path>
              <a:path w="1082039" h="1472564">
                <a:moveTo>
                  <a:pt x="1081948" y="1467490"/>
                </a:moveTo>
                <a:lnTo>
                  <a:pt x="1081948" y="0"/>
                </a:lnTo>
                <a:lnTo>
                  <a:pt x="1071280" y="0"/>
                </a:lnTo>
                <a:lnTo>
                  <a:pt x="1071280" y="1462918"/>
                </a:lnTo>
                <a:lnTo>
                  <a:pt x="1077376" y="1462918"/>
                </a:lnTo>
                <a:lnTo>
                  <a:pt x="1077376" y="1472062"/>
                </a:lnTo>
                <a:lnTo>
                  <a:pt x="1080424" y="1470538"/>
                </a:lnTo>
                <a:lnTo>
                  <a:pt x="1081948" y="1467490"/>
                </a:lnTo>
                <a:close/>
              </a:path>
              <a:path w="1082039" h="1472564">
                <a:moveTo>
                  <a:pt x="1077376" y="1472062"/>
                </a:moveTo>
                <a:lnTo>
                  <a:pt x="1077376" y="1462918"/>
                </a:lnTo>
                <a:lnTo>
                  <a:pt x="1071280" y="1467490"/>
                </a:lnTo>
                <a:lnTo>
                  <a:pt x="1071280" y="1472062"/>
                </a:lnTo>
                <a:lnTo>
                  <a:pt x="1077376" y="1472062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8" name="object 98"/>
          <p:cNvSpPr/>
          <p:nvPr/>
        </p:nvSpPr>
        <p:spPr>
          <a:xfrm>
            <a:off x="4565834" y="3780951"/>
            <a:ext cx="885194" cy="58055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9" name="object 99"/>
          <p:cNvSpPr/>
          <p:nvPr/>
        </p:nvSpPr>
        <p:spPr>
          <a:xfrm>
            <a:off x="4565834" y="3780952"/>
            <a:ext cx="885626" cy="580836"/>
          </a:xfrm>
          <a:custGeom>
            <a:avLst/>
            <a:gdLst/>
            <a:ahLst/>
            <a:cxnLst/>
            <a:rect l="l" t="t" r="r" b="b"/>
            <a:pathLst>
              <a:path w="939164" h="615950">
                <a:moveTo>
                  <a:pt x="9144" y="604982"/>
                </a:moveTo>
                <a:lnTo>
                  <a:pt x="9144" y="0"/>
                </a:lnTo>
                <a:lnTo>
                  <a:pt x="0" y="0"/>
                </a:lnTo>
                <a:lnTo>
                  <a:pt x="0" y="609554"/>
                </a:lnTo>
                <a:lnTo>
                  <a:pt x="1524" y="614126"/>
                </a:lnTo>
                <a:lnTo>
                  <a:pt x="4572" y="615650"/>
                </a:lnTo>
                <a:lnTo>
                  <a:pt x="4572" y="604982"/>
                </a:lnTo>
                <a:lnTo>
                  <a:pt x="9144" y="604982"/>
                </a:lnTo>
                <a:close/>
              </a:path>
              <a:path w="939164" h="615950">
                <a:moveTo>
                  <a:pt x="934135" y="604982"/>
                </a:moveTo>
                <a:lnTo>
                  <a:pt x="4572" y="604982"/>
                </a:lnTo>
                <a:lnTo>
                  <a:pt x="9144" y="609554"/>
                </a:lnTo>
                <a:lnTo>
                  <a:pt x="9144" y="615650"/>
                </a:lnTo>
                <a:lnTo>
                  <a:pt x="929563" y="615650"/>
                </a:lnTo>
                <a:lnTo>
                  <a:pt x="929563" y="609554"/>
                </a:lnTo>
                <a:lnTo>
                  <a:pt x="934135" y="604982"/>
                </a:lnTo>
                <a:close/>
              </a:path>
              <a:path w="939164" h="615950">
                <a:moveTo>
                  <a:pt x="9144" y="615650"/>
                </a:moveTo>
                <a:lnTo>
                  <a:pt x="9144" y="609554"/>
                </a:lnTo>
                <a:lnTo>
                  <a:pt x="4572" y="604982"/>
                </a:lnTo>
                <a:lnTo>
                  <a:pt x="4572" y="615650"/>
                </a:lnTo>
                <a:lnTo>
                  <a:pt x="9144" y="615650"/>
                </a:lnTo>
                <a:close/>
              </a:path>
              <a:path w="939164" h="615950">
                <a:moveTo>
                  <a:pt x="938707" y="609554"/>
                </a:moveTo>
                <a:lnTo>
                  <a:pt x="938707" y="0"/>
                </a:lnTo>
                <a:lnTo>
                  <a:pt x="929563" y="0"/>
                </a:lnTo>
                <a:lnTo>
                  <a:pt x="929563" y="604982"/>
                </a:lnTo>
                <a:lnTo>
                  <a:pt x="934135" y="604982"/>
                </a:lnTo>
                <a:lnTo>
                  <a:pt x="934135" y="615650"/>
                </a:lnTo>
                <a:lnTo>
                  <a:pt x="937183" y="614126"/>
                </a:lnTo>
                <a:lnTo>
                  <a:pt x="938707" y="609554"/>
                </a:lnTo>
                <a:close/>
              </a:path>
              <a:path w="939164" h="615950">
                <a:moveTo>
                  <a:pt x="934135" y="615650"/>
                </a:moveTo>
                <a:lnTo>
                  <a:pt x="934135" y="604982"/>
                </a:lnTo>
                <a:lnTo>
                  <a:pt x="929563" y="609554"/>
                </a:lnTo>
                <a:lnTo>
                  <a:pt x="929563" y="615650"/>
                </a:lnTo>
                <a:lnTo>
                  <a:pt x="934135" y="615650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0" name="object 100"/>
          <p:cNvSpPr/>
          <p:nvPr/>
        </p:nvSpPr>
        <p:spPr>
          <a:xfrm>
            <a:off x="4772766" y="4486521"/>
            <a:ext cx="442604" cy="6107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1" name="object 101"/>
          <p:cNvSpPr/>
          <p:nvPr/>
        </p:nvSpPr>
        <p:spPr>
          <a:xfrm>
            <a:off x="4772765" y="4888886"/>
            <a:ext cx="443112" cy="106586"/>
          </a:xfrm>
          <a:custGeom>
            <a:avLst/>
            <a:gdLst/>
            <a:ahLst/>
            <a:cxnLst/>
            <a:rect l="l" t="t" r="r" b="b"/>
            <a:pathLst>
              <a:path w="469900" h="113029">
                <a:moveTo>
                  <a:pt x="469361" y="112760"/>
                </a:moveTo>
                <a:lnTo>
                  <a:pt x="469361" y="106664"/>
                </a:lnTo>
                <a:lnTo>
                  <a:pt x="466313" y="94472"/>
                </a:lnTo>
                <a:lnTo>
                  <a:pt x="458693" y="79232"/>
                </a:lnTo>
                <a:lnTo>
                  <a:pt x="457169" y="77708"/>
                </a:lnTo>
                <a:lnTo>
                  <a:pt x="449549" y="67040"/>
                </a:lnTo>
                <a:lnTo>
                  <a:pt x="428213" y="48768"/>
                </a:lnTo>
                <a:lnTo>
                  <a:pt x="414497" y="39624"/>
                </a:lnTo>
                <a:lnTo>
                  <a:pt x="399257" y="32004"/>
                </a:lnTo>
                <a:lnTo>
                  <a:pt x="382493" y="25908"/>
                </a:lnTo>
                <a:lnTo>
                  <a:pt x="364205" y="18288"/>
                </a:lnTo>
                <a:lnTo>
                  <a:pt x="303260" y="4572"/>
                </a:lnTo>
                <a:lnTo>
                  <a:pt x="259064" y="1524"/>
                </a:lnTo>
                <a:lnTo>
                  <a:pt x="234680" y="0"/>
                </a:lnTo>
                <a:lnTo>
                  <a:pt x="210296" y="1524"/>
                </a:lnTo>
                <a:lnTo>
                  <a:pt x="166100" y="4572"/>
                </a:lnTo>
                <a:lnTo>
                  <a:pt x="123428" y="13716"/>
                </a:lnTo>
                <a:lnTo>
                  <a:pt x="86868" y="25908"/>
                </a:lnTo>
                <a:lnTo>
                  <a:pt x="70104" y="32004"/>
                </a:lnTo>
                <a:lnTo>
                  <a:pt x="28956" y="57912"/>
                </a:lnTo>
                <a:lnTo>
                  <a:pt x="12192" y="77708"/>
                </a:lnTo>
                <a:lnTo>
                  <a:pt x="10668" y="79232"/>
                </a:lnTo>
                <a:lnTo>
                  <a:pt x="6096" y="89900"/>
                </a:lnTo>
                <a:lnTo>
                  <a:pt x="3048" y="95996"/>
                </a:lnTo>
                <a:lnTo>
                  <a:pt x="1524" y="100568"/>
                </a:lnTo>
                <a:lnTo>
                  <a:pt x="0" y="106664"/>
                </a:lnTo>
                <a:lnTo>
                  <a:pt x="0" y="112760"/>
                </a:lnTo>
                <a:lnTo>
                  <a:pt x="9144" y="112760"/>
                </a:lnTo>
                <a:lnTo>
                  <a:pt x="10668" y="108188"/>
                </a:lnTo>
                <a:lnTo>
                  <a:pt x="10668" y="102092"/>
                </a:lnTo>
                <a:lnTo>
                  <a:pt x="13716" y="92948"/>
                </a:lnTo>
                <a:lnTo>
                  <a:pt x="47244" y="56388"/>
                </a:lnTo>
                <a:lnTo>
                  <a:pt x="89916" y="33528"/>
                </a:lnTo>
                <a:lnTo>
                  <a:pt x="146288" y="18288"/>
                </a:lnTo>
                <a:lnTo>
                  <a:pt x="188960" y="12192"/>
                </a:lnTo>
                <a:lnTo>
                  <a:pt x="234680" y="9144"/>
                </a:lnTo>
                <a:lnTo>
                  <a:pt x="280400" y="12192"/>
                </a:lnTo>
                <a:lnTo>
                  <a:pt x="323057" y="18288"/>
                </a:lnTo>
                <a:lnTo>
                  <a:pt x="361157" y="27432"/>
                </a:lnTo>
                <a:lnTo>
                  <a:pt x="409925" y="48768"/>
                </a:lnTo>
                <a:lnTo>
                  <a:pt x="443453" y="74660"/>
                </a:lnTo>
                <a:lnTo>
                  <a:pt x="451073" y="83804"/>
                </a:lnTo>
                <a:lnTo>
                  <a:pt x="451073" y="86090"/>
                </a:lnTo>
                <a:lnTo>
                  <a:pt x="455645" y="92948"/>
                </a:lnTo>
                <a:lnTo>
                  <a:pt x="457169" y="97520"/>
                </a:lnTo>
                <a:lnTo>
                  <a:pt x="458693" y="103616"/>
                </a:lnTo>
                <a:lnTo>
                  <a:pt x="458693" y="108188"/>
                </a:lnTo>
                <a:lnTo>
                  <a:pt x="460217" y="112760"/>
                </a:lnTo>
                <a:lnTo>
                  <a:pt x="469361" y="112760"/>
                </a:lnTo>
                <a:close/>
              </a:path>
              <a:path w="469900" h="113029">
                <a:moveTo>
                  <a:pt x="451073" y="86090"/>
                </a:moveTo>
                <a:lnTo>
                  <a:pt x="451073" y="83804"/>
                </a:lnTo>
                <a:lnTo>
                  <a:pt x="449549" y="83804"/>
                </a:lnTo>
                <a:lnTo>
                  <a:pt x="451073" y="8609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2" name="object 102"/>
          <p:cNvSpPr/>
          <p:nvPr/>
        </p:nvSpPr>
        <p:spPr>
          <a:xfrm>
            <a:off x="4772765" y="4482210"/>
            <a:ext cx="443112" cy="619758"/>
          </a:xfrm>
          <a:custGeom>
            <a:avLst/>
            <a:gdLst/>
            <a:ahLst/>
            <a:cxnLst/>
            <a:rect l="l" t="t" r="r" b="b"/>
            <a:pathLst>
              <a:path w="469900" h="657225">
                <a:moveTo>
                  <a:pt x="469361" y="550118"/>
                </a:moveTo>
                <a:lnTo>
                  <a:pt x="469361" y="106680"/>
                </a:lnTo>
                <a:lnTo>
                  <a:pt x="466313" y="94488"/>
                </a:lnTo>
                <a:lnTo>
                  <a:pt x="463265" y="88392"/>
                </a:lnTo>
                <a:lnTo>
                  <a:pt x="458693" y="77724"/>
                </a:lnTo>
                <a:lnTo>
                  <a:pt x="457169" y="77724"/>
                </a:lnTo>
                <a:lnTo>
                  <a:pt x="449549" y="67056"/>
                </a:lnTo>
                <a:lnTo>
                  <a:pt x="438881" y="56388"/>
                </a:lnTo>
                <a:lnTo>
                  <a:pt x="399257" y="32004"/>
                </a:lnTo>
                <a:lnTo>
                  <a:pt x="345917" y="12192"/>
                </a:lnTo>
                <a:lnTo>
                  <a:pt x="281924" y="1524"/>
                </a:lnTo>
                <a:lnTo>
                  <a:pt x="259064" y="0"/>
                </a:lnTo>
                <a:lnTo>
                  <a:pt x="210296" y="0"/>
                </a:lnTo>
                <a:lnTo>
                  <a:pt x="144764" y="7620"/>
                </a:lnTo>
                <a:lnTo>
                  <a:pt x="86868" y="24384"/>
                </a:lnTo>
                <a:lnTo>
                  <a:pt x="41148" y="48768"/>
                </a:lnTo>
                <a:lnTo>
                  <a:pt x="12192" y="77724"/>
                </a:lnTo>
                <a:lnTo>
                  <a:pt x="10668" y="77724"/>
                </a:lnTo>
                <a:lnTo>
                  <a:pt x="6096" y="88392"/>
                </a:lnTo>
                <a:lnTo>
                  <a:pt x="3048" y="94488"/>
                </a:lnTo>
                <a:lnTo>
                  <a:pt x="0" y="106680"/>
                </a:lnTo>
                <a:lnTo>
                  <a:pt x="0" y="550118"/>
                </a:lnTo>
                <a:lnTo>
                  <a:pt x="3048" y="562310"/>
                </a:lnTo>
                <a:lnTo>
                  <a:pt x="6096" y="568406"/>
                </a:lnTo>
                <a:lnTo>
                  <a:pt x="9144" y="575518"/>
                </a:lnTo>
                <a:lnTo>
                  <a:pt x="9144" y="112776"/>
                </a:lnTo>
                <a:lnTo>
                  <a:pt x="10668" y="106680"/>
                </a:lnTo>
                <a:lnTo>
                  <a:pt x="10668" y="102108"/>
                </a:lnTo>
                <a:lnTo>
                  <a:pt x="13716" y="92964"/>
                </a:lnTo>
                <a:lnTo>
                  <a:pt x="19812" y="82296"/>
                </a:lnTo>
                <a:lnTo>
                  <a:pt x="19812" y="83820"/>
                </a:lnTo>
                <a:lnTo>
                  <a:pt x="27432" y="73152"/>
                </a:lnTo>
                <a:lnTo>
                  <a:pt x="36576" y="64008"/>
                </a:lnTo>
                <a:lnTo>
                  <a:pt x="47244" y="56388"/>
                </a:lnTo>
                <a:lnTo>
                  <a:pt x="59436" y="47244"/>
                </a:lnTo>
                <a:lnTo>
                  <a:pt x="126476" y="21336"/>
                </a:lnTo>
                <a:lnTo>
                  <a:pt x="188960" y="10668"/>
                </a:lnTo>
                <a:lnTo>
                  <a:pt x="210296" y="9245"/>
                </a:lnTo>
                <a:lnTo>
                  <a:pt x="259064" y="9245"/>
                </a:lnTo>
                <a:lnTo>
                  <a:pt x="323057" y="16764"/>
                </a:lnTo>
                <a:lnTo>
                  <a:pt x="379445" y="33528"/>
                </a:lnTo>
                <a:lnTo>
                  <a:pt x="422117" y="56388"/>
                </a:lnTo>
                <a:lnTo>
                  <a:pt x="434309" y="64008"/>
                </a:lnTo>
                <a:lnTo>
                  <a:pt x="443453" y="73152"/>
                </a:lnTo>
                <a:lnTo>
                  <a:pt x="451073" y="83820"/>
                </a:lnTo>
                <a:lnTo>
                  <a:pt x="451073" y="84963"/>
                </a:lnTo>
                <a:lnTo>
                  <a:pt x="455645" y="92964"/>
                </a:lnTo>
                <a:lnTo>
                  <a:pt x="458693" y="102108"/>
                </a:lnTo>
                <a:lnTo>
                  <a:pt x="458693" y="108204"/>
                </a:lnTo>
                <a:lnTo>
                  <a:pt x="460217" y="112776"/>
                </a:lnTo>
                <a:lnTo>
                  <a:pt x="460217" y="576407"/>
                </a:lnTo>
                <a:lnTo>
                  <a:pt x="464789" y="568406"/>
                </a:lnTo>
                <a:lnTo>
                  <a:pt x="469361" y="550118"/>
                </a:lnTo>
                <a:close/>
              </a:path>
              <a:path w="469900" h="657225">
                <a:moveTo>
                  <a:pt x="451073" y="587608"/>
                </a:moveTo>
                <a:lnTo>
                  <a:pt x="451073" y="572978"/>
                </a:lnTo>
                <a:lnTo>
                  <a:pt x="441929" y="583646"/>
                </a:lnTo>
                <a:lnTo>
                  <a:pt x="432785" y="592790"/>
                </a:lnTo>
                <a:lnTo>
                  <a:pt x="422117" y="600410"/>
                </a:lnTo>
                <a:lnTo>
                  <a:pt x="409925" y="609554"/>
                </a:lnTo>
                <a:lnTo>
                  <a:pt x="394685" y="617174"/>
                </a:lnTo>
                <a:lnTo>
                  <a:pt x="342869" y="633938"/>
                </a:lnTo>
                <a:lnTo>
                  <a:pt x="301736" y="643067"/>
                </a:lnTo>
                <a:lnTo>
                  <a:pt x="259064" y="647537"/>
                </a:lnTo>
                <a:lnTo>
                  <a:pt x="211820" y="647639"/>
                </a:lnTo>
                <a:lnTo>
                  <a:pt x="188960" y="644591"/>
                </a:lnTo>
                <a:lnTo>
                  <a:pt x="167624" y="643067"/>
                </a:lnTo>
                <a:lnTo>
                  <a:pt x="126476" y="633938"/>
                </a:lnTo>
                <a:lnTo>
                  <a:pt x="59436" y="608030"/>
                </a:lnTo>
                <a:lnTo>
                  <a:pt x="25908" y="582122"/>
                </a:lnTo>
                <a:lnTo>
                  <a:pt x="19812" y="572978"/>
                </a:lnTo>
                <a:lnTo>
                  <a:pt x="19812" y="574502"/>
                </a:lnTo>
                <a:lnTo>
                  <a:pt x="13716" y="563834"/>
                </a:lnTo>
                <a:lnTo>
                  <a:pt x="10668" y="554690"/>
                </a:lnTo>
                <a:lnTo>
                  <a:pt x="10668" y="548594"/>
                </a:lnTo>
                <a:lnTo>
                  <a:pt x="9144" y="544022"/>
                </a:lnTo>
                <a:lnTo>
                  <a:pt x="9144" y="575518"/>
                </a:lnTo>
                <a:lnTo>
                  <a:pt x="10668" y="579074"/>
                </a:lnTo>
                <a:lnTo>
                  <a:pt x="12192" y="579074"/>
                </a:lnTo>
                <a:lnTo>
                  <a:pt x="19812" y="589742"/>
                </a:lnTo>
                <a:lnTo>
                  <a:pt x="54864" y="617174"/>
                </a:lnTo>
                <a:lnTo>
                  <a:pt x="105140" y="638495"/>
                </a:lnTo>
                <a:lnTo>
                  <a:pt x="144764" y="649163"/>
                </a:lnTo>
                <a:lnTo>
                  <a:pt x="187436" y="655259"/>
                </a:lnTo>
                <a:lnTo>
                  <a:pt x="259064" y="656783"/>
                </a:lnTo>
                <a:lnTo>
                  <a:pt x="281924" y="655259"/>
                </a:lnTo>
                <a:lnTo>
                  <a:pt x="324581" y="649163"/>
                </a:lnTo>
                <a:lnTo>
                  <a:pt x="345917" y="643067"/>
                </a:lnTo>
                <a:lnTo>
                  <a:pt x="364205" y="638495"/>
                </a:lnTo>
                <a:lnTo>
                  <a:pt x="414497" y="617174"/>
                </a:lnTo>
                <a:lnTo>
                  <a:pt x="449549" y="589742"/>
                </a:lnTo>
                <a:lnTo>
                  <a:pt x="451073" y="587608"/>
                </a:lnTo>
                <a:close/>
              </a:path>
              <a:path w="469900" h="657225">
                <a:moveTo>
                  <a:pt x="451073" y="84963"/>
                </a:moveTo>
                <a:lnTo>
                  <a:pt x="451073" y="83820"/>
                </a:lnTo>
                <a:lnTo>
                  <a:pt x="449549" y="82296"/>
                </a:lnTo>
                <a:lnTo>
                  <a:pt x="451073" y="84963"/>
                </a:lnTo>
                <a:close/>
              </a:path>
              <a:path w="469900" h="657225">
                <a:moveTo>
                  <a:pt x="460217" y="576407"/>
                </a:moveTo>
                <a:lnTo>
                  <a:pt x="460217" y="544022"/>
                </a:lnTo>
                <a:lnTo>
                  <a:pt x="458693" y="550118"/>
                </a:lnTo>
                <a:lnTo>
                  <a:pt x="458693" y="554690"/>
                </a:lnTo>
                <a:lnTo>
                  <a:pt x="455645" y="563834"/>
                </a:lnTo>
                <a:lnTo>
                  <a:pt x="449549" y="574502"/>
                </a:lnTo>
                <a:lnTo>
                  <a:pt x="451073" y="572978"/>
                </a:lnTo>
                <a:lnTo>
                  <a:pt x="451073" y="587608"/>
                </a:lnTo>
                <a:lnTo>
                  <a:pt x="457169" y="579074"/>
                </a:lnTo>
                <a:lnTo>
                  <a:pt x="458693" y="579074"/>
                </a:lnTo>
                <a:lnTo>
                  <a:pt x="460217" y="576407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3" name="object 103"/>
          <p:cNvSpPr txBox="1"/>
          <p:nvPr/>
        </p:nvSpPr>
        <p:spPr>
          <a:xfrm>
            <a:off x="4657804" y="3982498"/>
            <a:ext cx="704788" cy="878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59"/>
              </a:lnSpc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7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2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2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20">
              <a:latin typeface="Times New Roman"/>
              <a:cs typeface="Times New Roman"/>
            </a:endParaRPr>
          </a:p>
          <a:p>
            <a:pPr marR="22156" algn="ctr">
              <a:spcBef>
                <a:spcPts val="796"/>
              </a:spcBef>
            </a:pPr>
            <a:r>
              <a:rPr sz="1320" b="1" spc="-240" dirty="0">
                <a:solidFill>
                  <a:srgbClr val="FFFFFF"/>
                </a:solidFill>
                <a:latin typeface="Arial"/>
                <a:cs typeface="Arial"/>
              </a:rPr>
              <a:t>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364666" y="3812569"/>
            <a:ext cx="1019158" cy="1487420"/>
          </a:xfrm>
          <a:custGeom>
            <a:avLst/>
            <a:gdLst/>
            <a:ahLst/>
            <a:cxnLst/>
            <a:rect l="l" t="t" r="r" b="b"/>
            <a:pathLst>
              <a:path w="1080770" h="1577339">
                <a:moveTo>
                  <a:pt x="1080424" y="4571"/>
                </a:moveTo>
                <a:lnTo>
                  <a:pt x="1078900" y="1524"/>
                </a:lnTo>
                <a:lnTo>
                  <a:pt x="107585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11226"/>
                </a:lnTo>
                <a:lnTo>
                  <a:pt x="4571" y="4571"/>
                </a:lnTo>
                <a:lnTo>
                  <a:pt x="1080424" y="4571"/>
                </a:lnTo>
                <a:close/>
              </a:path>
              <a:path w="1080770" h="1577339">
                <a:moveTo>
                  <a:pt x="1075852" y="1577202"/>
                </a:moveTo>
                <a:lnTo>
                  <a:pt x="1075852" y="1570547"/>
                </a:lnTo>
                <a:lnTo>
                  <a:pt x="4571" y="11226"/>
                </a:lnTo>
                <a:lnTo>
                  <a:pt x="4571" y="1577202"/>
                </a:lnTo>
                <a:lnTo>
                  <a:pt x="1075852" y="1577202"/>
                </a:lnTo>
                <a:close/>
              </a:path>
              <a:path w="1080770" h="1577339">
                <a:moveTo>
                  <a:pt x="1080424" y="1577202"/>
                </a:moveTo>
                <a:lnTo>
                  <a:pt x="1080424" y="4572"/>
                </a:lnTo>
                <a:lnTo>
                  <a:pt x="1075852" y="4571"/>
                </a:lnTo>
                <a:lnTo>
                  <a:pt x="1075852" y="10668"/>
                </a:lnTo>
                <a:lnTo>
                  <a:pt x="1075852" y="1570547"/>
                </a:lnTo>
                <a:lnTo>
                  <a:pt x="1080424" y="1577202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5" name="object 105"/>
          <p:cNvSpPr/>
          <p:nvPr/>
        </p:nvSpPr>
        <p:spPr>
          <a:xfrm>
            <a:off x="4368978" y="3816880"/>
            <a:ext cx="1010775" cy="1483229"/>
          </a:xfrm>
          <a:custGeom>
            <a:avLst/>
            <a:gdLst/>
            <a:ahLst/>
            <a:cxnLst/>
            <a:rect l="l" t="t" r="r" b="b"/>
            <a:pathLst>
              <a:path w="1071879" h="1572895">
                <a:moveTo>
                  <a:pt x="0" y="0"/>
                </a:moveTo>
                <a:lnTo>
                  <a:pt x="0" y="1572630"/>
                </a:lnTo>
                <a:lnTo>
                  <a:pt x="1071282" y="1572630"/>
                </a:lnTo>
                <a:lnTo>
                  <a:pt x="1071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6" name="object 106"/>
          <p:cNvSpPr/>
          <p:nvPr/>
        </p:nvSpPr>
        <p:spPr>
          <a:xfrm>
            <a:off x="4364666" y="3812569"/>
            <a:ext cx="1019158" cy="1491612"/>
          </a:xfrm>
          <a:custGeom>
            <a:avLst/>
            <a:gdLst/>
            <a:ahLst/>
            <a:cxnLst/>
            <a:rect l="l" t="t" r="r" b="b"/>
            <a:pathLst>
              <a:path w="1080770" h="1581785">
                <a:moveTo>
                  <a:pt x="1080424" y="1577202"/>
                </a:moveTo>
                <a:lnTo>
                  <a:pt x="1080424" y="4572"/>
                </a:lnTo>
                <a:lnTo>
                  <a:pt x="1078900" y="1524"/>
                </a:lnTo>
                <a:lnTo>
                  <a:pt x="107585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577202"/>
                </a:lnTo>
                <a:lnTo>
                  <a:pt x="1524" y="1580250"/>
                </a:lnTo>
                <a:lnTo>
                  <a:pt x="4572" y="1581774"/>
                </a:ln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lnTo>
                  <a:pt x="1071280" y="10668"/>
                </a:lnTo>
                <a:lnTo>
                  <a:pt x="1071280" y="4572"/>
                </a:lnTo>
                <a:lnTo>
                  <a:pt x="1075852" y="10668"/>
                </a:lnTo>
                <a:lnTo>
                  <a:pt x="1075852" y="1581774"/>
                </a:lnTo>
                <a:lnTo>
                  <a:pt x="1078900" y="1580250"/>
                </a:lnTo>
                <a:lnTo>
                  <a:pt x="1080424" y="1577202"/>
                </a:lnTo>
                <a:close/>
              </a:path>
              <a:path w="1080770" h="1581785">
                <a:moveTo>
                  <a:pt x="9144" y="10668"/>
                </a:move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1080770" h="1581785">
                <a:moveTo>
                  <a:pt x="9144" y="1572630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1572630"/>
                </a:lnTo>
                <a:lnTo>
                  <a:pt x="9144" y="1572630"/>
                </a:lnTo>
                <a:close/>
              </a:path>
              <a:path w="1080770" h="1581785">
                <a:moveTo>
                  <a:pt x="1075852" y="1572630"/>
                </a:moveTo>
                <a:lnTo>
                  <a:pt x="4572" y="1572630"/>
                </a:lnTo>
                <a:lnTo>
                  <a:pt x="9144" y="1577202"/>
                </a:lnTo>
                <a:lnTo>
                  <a:pt x="9144" y="1581774"/>
                </a:lnTo>
                <a:lnTo>
                  <a:pt x="1071280" y="1581774"/>
                </a:lnTo>
                <a:lnTo>
                  <a:pt x="1071280" y="1577202"/>
                </a:lnTo>
                <a:lnTo>
                  <a:pt x="1075852" y="1572630"/>
                </a:lnTo>
                <a:close/>
              </a:path>
              <a:path w="1080770" h="1581785">
                <a:moveTo>
                  <a:pt x="9144" y="1581774"/>
                </a:moveTo>
                <a:lnTo>
                  <a:pt x="9144" y="1577202"/>
                </a:lnTo>
                <a:lnTo>
                  <a:pt x="4572" y="1572630"/>
                </a:lnTo>
                <a:lnTo>
                  <a:pt x="4572" y="1581774"/>
                </a:lnTo>
                <a:lnTo>
                  <a:pt x="9144" y="1581774"/>
                </a:lnTo>
                <a:close/>
              </a:path>
              <a:path w="1080770" h="1581785">
                <a:moveTo>
                  <a:pt x="1075852" y="10668"/>
                </a:moveTo>
                <a:lnTo>
                  <a:pt x="1071280" y="4572"/>
                </a:lnTo>
                <a:lnTo>
                  <a:pt x="1071280" y="10668"/>
                </a:lnTo>
                <a:lnTo>
                  <a:pt x="1075852" y="10668"/>
                </a:lnTo>
                <a:close/>
              </a:path>
              <a:path w="1080770" h="1581785">
                <a:moveTo>
                  <a:pt x="1075852" y="1572630"/>
                </a:moveTo>
                <a:lnTo>
                  <a:pt x="1075852" y="10668"/>
                </a:lnTo>
                <a:lnTo>
                  <a:pt x="1071280" y="10668"/>
                </a:lnTo>
                <a:lnTo>
                  <a:pt x="1071280" y="1572630"/>
                </a:lnTo>
                <a:lnTo>
                  <a:pt x="1075852" y="1572630"/>
                </a:lnTo>
                <a:close/>
              </a:path>
              <a:path w="1080770" h="1581785">
                <a:moveTo>
                  <a:pt x="1075852" y="1581774"/>
                </a:moveTo>
                <a:lnTo>
                  <a:pt x="1075852" y="1572630"/>
                </a:lnTo>
                <a:lnTo>
                  <a:pt x="1071280" y="1577202"/>
                </a:lnTo>
                <a:lnTo>
                  <a:pt x="1071280" y="1581774"/>
                </a:lnTo>
                <a:lnTo>
                  <a:pt x="1075852" y="1581774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7" name="object 107"/>
          <p:cNvSpPr/>
          <p:nvPr/>
        </p:nvSpPr>
        <p:spPr>
          <a:xfrm>
            <a:off x="4430759" y="3880113"/>
            <a:ext cx="885194" cy="61071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8" name="object 108"/>
          <p:cNvSpPr/>
          <p:nvPr/>
        </p:nvSpPr>
        <p:spPr>
          <a:xfrm>
            <a:off x="4430759" y="3880113"/>
            <a:ext cx="885626" cy="615567"/>
          </a:xfrm>
          <a:custGeom>
            <a:avLst/>
            <a:gdLst/>
            <a:ahLst/>
            <a:cxnLst/>
            <a:rect l="l" t="t" r="r" b="b"/>
            <a:pathLst>
              <a:path w="939164" h="652779">
                <a:moveTo>
                  <a:pt x="938707" y="647639"/>
                </a:moveTo>
                <a:lnTo>
                  <a:pt x="938707" y="4572"/>
                </a:lnTo>
                <a:lnTo>
                  <a:pt x="937183" y="1524"/>
                </a:lnTo>
                <a:lnTo>
                  <a:pt x="934135" y="0"/>
                </a:lnTo>
                <a:lnTo>
                  <a:pt x="6096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47639"/>
                </a:lnTo>
                <a:lnTo>
                  <a:pt x="1524" y="650687"/>
                </a:lnTo>
                <a:lnTo>
                  <a:pt x="6096" y="652211"/>
                </a:ln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929563" y="9144"/>
                </a:lnTo>
                <a:lnTo>
                  <a:pt x="929563" y="4572"/>
                </a:lnTo>
                <a:lnTo>
                  <a:pt x="934135" y="9144"/>
                </a:lnTo>
                <a:lnTo>
                  <a:pt x="934135" y="652211"/>
                </a:lnTo>
                <a:lnTo>
                  <a:pt x="937183" y="650687"/>
                </a:lnTo>
                <a:lnTo>
                  <a:pt x="938707" y="647639"/>
                </a:lnTo>
                <a:close/>
              </a:path>
              <a:path w="939164" h="652779">
                <a:moveTo>
                  <a:pt x="10668" y="9144"/>
                </a:move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close/>
              </a:path>
              <a:path w="939164" h="652779">
                <a:moveTo>
                  <a:pt x="10668" y="643067"/>
                </a:moveTo>
                <a:lnTo>
                  <a:pt x="10668" y="9144"/>
                </a:lnTo>
                <a:lnTo>
                  <a:pt x="6096" y="9144"/>
                </a:lnTo>
                <a:lnTo>
                  <a:pt x="6096" y="643067"/>
                </a:lnTo>
                <a:lnTo>
                  <a:pt x="10668" y="643067"/>
                </a:lnTo>
                <a:close/>
              </a:path>
              <a:path w="939164" h="652779">
                <a:moveTo>
                  <a:pt x="934135" y="643067"/>
                </a:moveTo>
                <a:lnTo>
                  <a:pt x="6096" y="643067"/>
                </a:lnTo>
                <a:lnTo>
                  <a:pt x="10668" y="647639"/>
                </a:lnTo>
                <a:lnTo>
                  <a:pt x="10668" y="652211"/>
                </a:lnTo>
                <a:lnTo>
                  <a:pt x="929563" y="652211"/>
                </a:lnTo>
                <a:lnTo>
                  <a:pt x="929563" y="647639"/>
                </a:lnTo>
                <a:lnTo>
                  <a:pt x="934135" y="643067"/>
                </a:lnTo>
                <a:close/>
              </a:path>
              <a:path w="939164" h="652779">
                <a:moveTo>
                  <a:pt x="10668" y="652211"/>
                </a:moveTo>
                <a:lnTo>
                  <a:pt x="10668" y="647639"/>
                </a:lnTo>
                <a:lnTo>
                  <a:pt x="6096" y="643067"/>
                </a:lnTo>
                <a:lnTo>
                  <a:pt x="6096" y="652211"/>
                </a:lnTo>
                <a:lnTo>
                  <a:pt x="10668" y="652211"/>
                </a:lnTo>
                <a:close/>
              </a:path>
              <a:path w="939164" h="652779">
                <a:moveTo>
                  <a:pt x="934135" y="9144"/>
                </a:moveTo>
                <a:lnTo>
                  <a:pt x="929563" y="4572"/>
                </a:lnTo>
                <a:lnTo>
                  <a:pt x="929563" y="9144"/>
                </a:lnTo>
                <a:lnTo>
                  <a:pt x="934135" y="9144"/>
                </a:lnTo>
                <a:close/>
              </a:path>
              <a:path w="939164" h="652779">
                <a:moveTo>
                  <a:pt x="934135" y="643067"/>
                </a:moveTo>
                <a:lnTo>
                  <a:pt x="934135" y="9144"/>
                </a:lnTo>
                <a:lnTo>
                  <a:pt x="929563" y="9144"/>
                </a:lnTo>
                <a:lnTo>
                  <a:pt x="929563" y="643067"/>
                </a:lnTo>
                <a:lnTo>
                  <a:pt x="934135" y="643067"/>
                </a:lnTo>
                <a:close/>
              </a:path>
              <a:path w="939164" h="652779">
                <a:moveTo>
                  <a:pt x="934135" y="652211"/>
                </a:moveTo>
                <a:lnTo>
                  <a:pt x="934135" y="643067"/>
                </a:lnTo>
                <a:lnTo>
                  <a:pt x="929563" y="647639"/>
                </a:lnTo>
                <a:lnTo>
                  <a:pt x="929563" y="652211"/>
                </a:lnTo>
                <a:lnTo>
                  <a:pt x="934135" y="652211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9" name="object 109"/>
          <p:cNvSpPr txBox="1"/>
          <p:nvPr/>
        </p:nvSpPr>
        <p:spPr>
          <a:xfrm>
            <a:off x="4522726" y="4063567"/>
            <a:ext cx="716764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7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2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637690" y="4621596"/>
            <a:ext cx="442590" cy="61073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1" name="object 111"/>
          <p:cNvSpPr/>
          <p:nvPr/>
        </p:nvSpPr>
        <p:spPr>
          <a:xfrm>
            <a:off x="4637690" y="5023961"/>
            <a:ext cx="443112" cy="106586"/>
          </a:xfrm>
          <a:custGeom>
            <a:avLst/>
            <a:gdLst/>
            <a:ahLst/>
            <a:cxnLst/>
            <a:rect l="l" t="t" r="r" b="b"/>
            <a:pathLst>
              <a:path w="469900" h="113029">
                <a:moveTo>
                  <a:pt x="469346" y="112760"/>
                </a:moveTo>
                <a:lnTo>
                  <a:pt x="469346" y="106664"/>
                </a:lnTo>
                <a:lnTo>
                  <a:pt x="464774" y="88376"/>
                </a:lnTo>
                <a:lnTo>
                  <a:pt x="440405" y="57912"/>
                </a:lnTo>
                <a:lnTo>
                  <a:pt x="399257" y="32004"/>
                </a:lnTo>
                <a:lnTo>
                  <a:pt x="345917" y="13716"/>
                </a:lnTo>
                <a:lnTo>
                  <a:pt x="303245" y="4572"/>
                </a:lnTo>
                <a:lnTo>
                  <a:pt x="259049" y="0"/>
                </a:lnTo>
                <a:lnTo>
                  <a:pt x="211820" y="0"/>
                </a:lnTo>
                <a:lnTo>
                  <a:pt x="166100" y="4572"/>
                </a:lnTo>
                <a:lnTo>
                  <a:pt x="105140" y="18288"/>
                </a:lnTo>
                <a:lnTo>
                  <a:pt x="54864" y="39624"/>
                </a:lnTo>
                <a:lnTo>
                  <a:pt x="19812" y="67040"/>
                </a:lnTo>
                <a:lnTo>
                  <a:pt x="6096" y="89900"/>
                </a:lnTo>
                <a:lnTo>
                  <a:pt x="3048" y="94472"/>
                </a:lnTo>
                <a:lnTo>
                  <a:pt x="1524" y="100568"/>
                </a:lnTo>
                <a:lnTo>
                  <a:pt x="1524" y="106664"/>
                </a:lnTo>
                <a:lnTo>
                  <a:pt x="0" y="112760"/>
                </a:lnTo>
                <a:lnTo>
                  <a:pt x="10668" y="112760"/>
                </a:lnTo>
                <a:lnTo>
                  <a:pt x="10668" y="102092"/>
                </a:lnTo>
                <a:lnTo>
                  <a:pt x="12192" y="97520"/>
                </a:lnTo>
                <a:lnTo>
                  <a:pt x="15240" y="92948"/>
                </a:lnTo>
                <a:lnTo>
                  <a:pt x="19812" y="82280"/>
                </a:lnTo>
                <a:lnTo>
                  <a:pt x="19812" y="83804"/>
                </a:lnTo>
                <a:lnTo>
                  <a:pt x="47244" y="56388"/>
                </a:lnTo>
                <a:lnTo>
                  <a:pt x="91440" y="33528"/>
                </a:lnTo>
                <a:lnTo>
                  <a:pt x="146288" y="18288"/>
                </a:lnTo>
                <a:lnTo>
                  <a:pt x="188960" y="12192"/>
                </a:lnTo>
                <a:lnTo>
                  <a:pt x="234680" y="9144"/>
                </a:lnTo>
                <a:lnTo>
                  <a:pt x="259049" y="10668"/>
                </a:lnTo>
                <a:lnTo>
                  <a:pt x="281909" y="12293"/>
                </a:lnTo>
                <a:lnTo>
                  <a:pt x="303245" y="13716"/>
                </a:lnTo>
                <a:lnTo>
                  <a:pt x="362681" y="27432"/>
                </a:lnTo>
                <a:lnTo>
                  <a:pt x="423641" y="56388"/>
                </a:lnTo>
                <a:lnTo>
                  <a:pt x="451073" y="83804"/>
                </a:lnTo>
                <a:lnTo>
                  <a:pt x="451073" y="84947"/>
                </a:lnTo>
                <a:lnTo>
                  <a:pt x="455645" y="92948"/>
                </a:lnTo>
                <a:lnTo>
                  <a:pt x="457169" y="97520"/>
                </a:lnTo>
                <a:lnTo>
                  <a:pt x="458693" y="103616"/>
                </a:lnTo>
                <a:lnTo>
                  <a:pt x="460202" y="108188"/>
                </a:lnTo>
                <a:lnTo>
                  <a:pt x="460202" y="112760"/>
                </a:lnTo>
                <a:lnTo>
                  <a:pt x="469346" y="112760"/>
                </a:lnTo>
                <a:close/>
              </a:path>
              <a:path w="469900" h="113029">
                <a:moveTo>
                  <a:pt x="451073" y="84947"/>
                </a:moveTo>
                <a:lnTo>
                  <a:pt x="451073" y="83804"/>
                </a:lnTo>
                <a:lnTo>
                  <a:pt x="449549" y="82280"/>
                </a:lnTo>
                <a:lnTo>
                  <a:pt x="451073" y="84947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2" name="object 112"/>
          <p:cNvSpPr/>
          <p:nvPr/>
        </p:nvSpPr>
        <p:spPr>
          <a:xfrm>
            <a:off x="4637690" y="4615847"/>
            <a:ext cx="443112" cy="620956"/>
          </a:xfrm>
          <a:custGeom>
            <a:avLst/>
            <a:gdLst/>
            <a:ahLst/>
            <a:cxnLst/>
            <a:rect l="l" t="t" r="r" b="b"/>
            <a:pathLst>
              <a:path w="469900" h="658495">
                <a:moveTo>
                  <a:pt x="1524" y="551642"/>
                </a:moveTo>
                <a:lnTo>
                  <a:pt x="1524" y="108204"/>
                </a:lnTo>
                <a:lnTo>
                  <a:pt x="0" y="112776"/>
                </a:lnTo>
                <a:lnTo>
                  <a:pt x="0" y="545546"/>
                </a:lnTo>
                <a:lnTo>
                  <a:pt x="1524" y="551642"/>
                </a:lnTo>
                <a:close/>
              </a:path>
              <a:path w="469900" h="658495">
                <a:moveTo>
                  <a:pt x="469346" y="551642"/>
                </a:moveTo>
                <a:lnTo>
                  <a:pt x="469346" y="106680"/>
                </a:lnTo>
                <a:lnTo>
                  <a:pt x="467822" y="100584"/>
                </a:lnTo>
                <a:lnTo>
                  <a:pt x="466298" y="96012"/>
                </a:lnTo>
                <a:lnTo>
                  <a:pt x="464774" y="89916"/>
                </a:lnTo>
                <a:lnTo>
                  <a:pt x="458693" y="79248"/>
                </a:lnTo>
                <a:lnTo>
                  <a:pt x="458693" y="77724"/>
                </a:lnTo>
                <a:lnTo>
                  <a:pt x="449549" y="68580"/>
                </a:lnTo>
                <a:lnTo>
                  <a:pt x="440405" y="57912"/>
                </a:lnTo>
                <a:lnTo>
                  <a:pt x="428213" y="48768"/>
                </a:lnTo>
                <a:lnTo>
                  <a:pt x="414497" y="41148"/>
                </a:lnTo>
                <a:lnTo>
                  <a:pt x="399257" y="32004"/>
                </a:lnTo>
                <a:lnTo>
                  <a:pt x="345917" y="13716"/>
                </a:lnTo>
                <a:lnTo>
                  <a:pt x="281909" y="3048"/>
                </a:lnTo>
                <a:lnTo>
                  <a:pt x="234680" y="0"/>
                </a:lnTo>
                <a:lnTo>
                  <a:pt x="188960" y="3048"/>
                </a:lnTo>
                <a:lnTo>
                  <a:pt x="144764" y="9144"/>
                </a:lnTo>
                <a:lnTo>
                  <a:pt x="105140" y="19812"/>
                </a:lnTo>
                <a:lnTo>
                  <a:pt x="54864" y="41148"/>
                </a:lnTo>
                <a:lnTo>
                  <a:pt x="19812" y="68580"/>
                </a:lnTo>
                <a:lnTo>
                  <a:pt x="12192" y="77724"/>
                </a:lnTo>
                <a:lnTo>
                  <a:pt x="12192" y="79248"/>
                </a:lnTo>
                <a:lnTo>
                  <a:pt x="6096" y="89916"/>
                </a:lnTo>
                <a:lnTo>
                  <a:pt x="3048" y="96012"/>
                </a:lnTo>
                <a:lnTo>
                  <a:pt x="1524" y="102108"/>
                </a:lnTo>
                <a:lnTo>
                  <a:pt x="1524" y="557738"/>
                </a:lnTo>
                <a:lnTo>
                  <a:pt x="3048" y="563834"/>
                </a:lnTo>
                <a:lnTo>
                  <a:pt x="6096" y="569930"/>
                </a:lnTo>
                <a:lnTo>
                  <a:pt x="10668" y="576788"/>
                </a:lnTo>
                <a:lnTo>
                  <a:pt x="10668" y="103632"/>
                </a:lnTo>
                <a:lnTo>
                  <a:pt x="12192" y="97536"/>
                </a:lnTo>
                <a:lnTo>
                  <a:pt x="15240" y="92964"/>
                </a:lnTo>
                <a:lnTo>
                  <a:pt x="19812" y="83820"/>
                </a:lnTo>
                <a:lnTo>
                  <a:pt x="27432" y="74676"/>
                </a:lnTo>
                <a:lnTo>
                  <a:pt x="74676" y="41148"/>
                </a:lnTo>
                <a:lnTo>
                  <a:pt x="126476" y="22860"/>
                </a:lnTo>
                <a:lnTo>
                  <a:pt x="188960" y="12192"/>
                </a:lnTo>
                <a:lnTo>
                  <a:pt x="211820" y="10668"/>
                </a:lnTo>
                <a:lnTo>
                  <a:pt x="259049" y="10668"/>
                </a:lnTo>
                <a:lnTo>
                  <a:pt x="303245" y="15240"/>
                </a:lnTo>
                <a:lnTo>
                  <a:pt x="342869" y="22860"/>
                </a:lnTo>
                <a:lnTo>
                  <a:pt x="396209" y="41148"/>
                </a:lnTo>
                <a:lnTo>
                  <a:pt x="434309" y="65532"/>
                </a:lnTo>
                <a:lnTo>
                  <a:pt x="451073" y="83820"/>
                </a:lnTo>
                <a:lnTo>
                  <a:pt x="451073" y="86487"/>
                </a:lnTo>
                <a:lnTo>
                  <a:pt x="455645" y="94488"/>
                </a:lnTo>
                <a:lnTo>
                  <a:pt x="460202" y="108204"/>
                </a:lnTo>
                <a:lnTo>
                  <a:pt x="460202" y="576427"/>
                </a:lnTo>
                <a:lnTo>
                  <a:pt x="464774" y="568406"/>
                </a:lnTo>
                <a:lnTo>
                  <a:pt x="466298" y="563834"/>
                </a:lnTo>
                <a:lnTo>
                  <a:pt x="469346" y="551642"/>
                </a:lnTo>
                <a:close/>
              </a:path>
              <a:path w="469900" h="658495">
                <a:moveTo>
                  <a:pt x="451073" y="589742"/>
                </a:moveTo>
                <a:lnTo>
                  <a:pt x="451073" y="574502"/>
                </a:lnTo>
                <a:lnTo>
                  <a:pt x="443453" y="585170"/>
                </a:lnTo>
                <a:lnTo>
                  <a:pt x="434309" y="592790"/>
                </a:lnTo>
                <a:lnTo>
                  <a:pt x="379445" y="624794"/>
                </a:lnTo>
                <a:lnTo>
                  <a:pt x="303245" y="644606"/>
                </a:lnTo>
                <a:lnTo>
                  <a:pt x="234680" y="649178"/>
                </a:lnTo>
                <a:lnTo>
                  <a:pt x="188960" y="646130"/>
                </a:lnTo>
                <a:lnTo>
                  <a:pt x="146288" y="640034"/>
                </a:lnTo>
                <a:lnTo>
                  <a:pt x="108188" y="630890"/>
                </a:lnTo>
                <a:lnTo>
                  <a:pt x="59436" y="609554"/>
                </a:lnTo>
                <a:lnTo>
                  <a:pt x="27432" y="583646"/>
                </a:lnTo>
                <a:lnTo>
                  <a:pt x="19812" y="574502"/>
                </a:lnTo>
                <a:lnTo>
                  <a:pt x="19812" y="576026"/>
                </a:lnTo>
                <a:lnTo>
                  <a:pt x="13716" y="565358"/>
                </a:lnTo>
                <a:lnTo>
                  <a:pt x="12192" y="560786"/>
                </a:lnTo>
                <a:lnTo>
                  <a:pt x="10668" y="554690"/>
                </a:lnTo>
                <a:lnTo>
                  <a:pt x="10668" y="576788"/>
                </a:lnTo>
                <a:lnTo>
                  <a:pt x="12192" y="579074"/>
                </a:lnTo>
                <a:lnTo>
                  <a:pt x="12192" y="580598"/>
                </a:lnTo>
                <a:lnTo>
                  <a:pt x="19812" y="591266"/>
                </a:lnTo>
                <a:lnTo>
                  <a:pt x="56388" y="618698"/>
                </a:lnTo>
                <a:lnTo>
                  <a:pt x="105140" y="640034"/>
                </a:lnTo>
                <a:lnTo>
                  <a:pt x="144764" y="649178"/>
                </a:lnTo>
                <a:lnTo>
                  <a:pt x="188960" y="655274"/>
                </a:lnTo>
                <a:lnTo>
                  <a:pt x="211820" y="658322"/>
                </a:lnTo>
                <a:lnTo>
                  <a:pt x="259049" y="658322"/>
                </a:lnTo>
                <a:lnTo>
                  <a:pt x="281909" y="655274"/>
                </a:lnTo>
                <a:lnTo>
                  <a:pt x="304769" y="653750"/>
                </a:lnTo>
                <a:lnTo>
                  <a:pt x="326105" y="649178"/>
                </a:lnTo>
                <a:lnTo>
                  <a:pt x="365729" y="640034"/>
                </a:lnTo>
                <a:lnTo>
                  <a:pt x="382493" y="632414"/>
                </a:lnTo>
                <a:lnTo>
                  <a:pt x="399257" y="626318"/>
                </a:lnTo>
                <a:lnTo>
                  <a:pt x="414497" y="618698"/>
                </a:lnTo>
                <a:lnTo>
                  <a:pt x="428213" y="609554"/>
                </a:lnTo>
                <a:lnTo>
                  <a:pt x="440405" y="600410"/>
                </a:lnTo>
                <a:lnTo>
                  <a:pt x="451073" y="589742"/>
                </a:lnTo>
                <a:close/>
              </a:path>
              <a:path w="469900" h="658495">
                <a:moveTo>
                  <a:pt x="451073" y="86487"/>
                </a:moveTo>
                <a:lnTo>
                  <a:pt x="451073" y="83820"/>
                </a:lnTo>
                <a:lnTo>
                  <a:pt x="449549" y="83820"/>
                </a:lnTo>
                <a:lnTo>
                  <a:pt x="451073" y="86487"/>
                </a:lnTo>
                <a:close/>
              </a:path>
              <a:path w="469900" h="658495">
                <a:moveTo>
                  <a:pt x="460202" y="576427"/>
                </a:moveTo>
                <a:lnTo>
                  <a:pt x="460202" y="550118"/>
                </a:lnTo>
                <a:lnTo>
                  <a:pt x="458693" y="556214"/>
                </a:lnTo>
                <a:lnTo>
                  <a:pt x="455645" y="565358"/>
                </a:lnTo>
                <a:lnTo>
                  <a:pt x="449549" y="576026"/>
                </a:lnTo>
                <a:lnTo>
                  <a:pt x="451073" y="574502"/>
                </a:lnTo>
                <a:lnTo>
                  <a:pt x="451073" y="589742"/>
                </a:lnTo>
                <a:lnTo>
                  <a:pt x="458693" y="580598"/>
                </a:lnTo>
                <a:lnTo>
                  <a:pt x="458693" y="579074"/>
                </a:lnTo>
                <a:lnTo>
                  <a:pt x="460202" y="576427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3" name="object 113"/>
          <p:cNvSpPr txBox="1"/>
          <p:nvPr/>
        </p:nvSpPr>
        <p:spPr>
          <a:xfrm>
            <a:off x="4782832" y="4751888"/>
            <a:ext cx="166467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1320" b="1" spc="-226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20" b="1" spc="-25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32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8010341" y="3780952"/>
            <a:ext cx="1020356" cy="1263469"/>
          </a:xfrm>
          <a:custGeom>
            <a:avLst/>
            <a:gdLst/>
            <a:ahLst/>
            <a:cxnLst/>
            <a:rect l="l" t="t" r="r" b="b"/>
            <a:pathLst>
              <a:path w="1082040" h="1339850">
                <a:moveTo>
                  <a:pt x="9144" y="1339489"/>
                </a:moveTo>
                <a:lnTo>
                  <a:pt x="9144" y="1333393"/>
                </a:lnTo>
                <a:lnTo>
                  <a:pt x="4571" y="1333393"/>
                </a:lnTo>
                <a:lnTo>
                  <a:pt x="4571" y="0"/>
                </a:lnTo>
                <a:lnTo>
                  <a:pt x="0" y="0"/>
                </a:lnTo>
                <a:lnTo>
                  <a:pt x="0" y="1333393"/>
                </a:lnTo>
                <a:lnTo>
                  <a:pt x="1524" y="1337965"/>
                </a:lnTo>
                <a:lnTo>
                  <a:pt x="4571" y="1339489"/>
                </a:lnTo>
                <a:lnTo>
                  <a:pt x="9144" y="1339489"/>
                </a:lnTo>
                <a:close/>
              </a:path>
              <a:path w="1082040" h="1339850">
                <a:moveTo>
                  <a:pt x="1081948" y="1333393"/>
                </a:moveTo>
                <a:lnTo>
                  <a:pt x="9143" y="1333393"/>
                </a:lnTo>
                <a:lnTo>
                  <a:pt x="9144" y="1339489"/>
                </a:lnTo>
                <a:lnTo>
                  <a:pt x="1075852" y="1339489"/>
                </a:lnTo>
                <a:lnTo>
                  <a:pt x="1080424" y="1337965"/>
                </a:lnTo>
                <a:lnTo>
                  <a:pt x="1081948" y="1333393"/>
                </a:lnTo>
                <a:close/>
              </a:path>
              <a:path w="1082040" h="1339850">
                <a:moveTo>
                  <a:pt x="1081948" y="1333393"/>
                </a:moveTo>
                <a:lnTo>
                  <a:pt x="1081948" y="0"/>
                </a:lnTo>
                <a:lnTo>
                  <a:pt x="1075852" y="0"/>
                </a:lnTo>
                <a:lnTo>
                  <a:pt x="1075852" y="1333393"/>
                </a:lnTo>
                <a:lnTo>
                  <a:pt x="1081948" y="1333393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5" name="object 115"/>
          <p:cNvSpPr/>
          <p:nvPr/>
        </p:nvSpPr>
        <p:spPr>
          <a:xfrm>
            <a:off x="8014652" y="3780952"/>
            <a:ext cx="143712" cy="1257481"/>
          </a:xfrm>
          <a:custGeom>
            <a:avLst/>
            <a:gdLst/>
            <a:ahLst/>
            <a:cxnLst/>
            <a:rect l="l" t="t" r="r" b="b"/>
            <a:pathLst>
              <a:path w="152400" h="1333500">
                <a:moveTo>
                  <a:pt x="0" y="1333378"/>
                </a:moveTo>
                <a:lnTo>
                  <a:pt x="152384" y="1333378"/>
                </a:lnTo>
                <a:lnTo>
                  <a:pt x="152384" y="0"/>
                </a:lnTo>
                <a:lnTo>
                  <a:pt x="0" y="0"/>
                </a:lnTo>
                <a:lnTo>
                  <a:pt x="0" y="133337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6" name="object 116"/>
          <p:cNvSpPr/>
          <p:nvPr/>
        </p:nvSpPr>
        <p:spPr>
          <a:xfrm>
            <a:off x="8010341" y="3780952"/>
            <a:ext cx="1020356" cy="1263469"/>
          </a:xfrm>
          <a:custGeom>
            <a:avLst/>
            <a:gdLst/>
            <a:ahLst/>
            <a:cxnLst/>
            <a:rect l="l" t="t" r="r" b="b"/>
            <a:pathLst>
              <a:path w="1082040" h="1339850">
                <a:moveTo>
                  <a:pt x="9144" y="1328821"/>
                </a:moveTo>
                <a:lnTo>
                  <a:pt x="9144" y="0"/>
                </a:lnTo>
                <a:lnTo>
                  <a:pt x="0" y="0"/>
                </a:lnTo>
                <a:lnTo>
                  <a:pt x="0" y="1333393"/>
                </a:lnTo>
                <a:lnTo>
                  <a:pt x="1524" y="1337965"/>
                </a:lnTo>
                <a:lnTo>
                  <a:pt x="4572" y="1339489"/>
                </a:lnTo>
                <a:lnTo>
                  <a:pt x="4572" y="1328821"/>
                </a:lnTo>
                <a:lnTo>
                  <a:pt x="9144" y="1328821"/>
                </a:lnTo>
                <a:close/>
              </a:path>
              <a:path w="1082040" h="1339850">
                <a:moveTo>
                  <a:pt x="1075852" y="1328821"/>
                </a:moveTo>
                <a:lnTo>
                  <a:pt x="4572" y="1328821"/>
                </a:lnTo>
                <a:lnTo>
                  <a:pt x="9144" y="1333393"/>
                </a:lnTo>
                <a:lnTo>
                  <a:pt x="9144" y="1339489"/>
                </a:lnTo>
                <a:lnTo>
                  <a:pt x="1071280" y="1339489"/>
                </a:lnTo>
                <a:lnTo>
                  <a:pt x="1071280" y="1333393"/>
                </a:lnTo>
                <a:lnTo>
                  <a:pt x="1075852" y="1328821"/>
                </a:lnTo>
                <a:close/>
              </a:path>
              <a:path w="1082040" h="1339850">
                <a:moveTo>
                  <a:pt x="9144" y="1339489"/>
                </a:moveTo>
                <a:lnTo>
                  <a:pt x="9144" y="1333393"/>
                </a:lnTo>
                <a:lnTo>
                  <a:pt x="4572" y="1328821"/>
                </a:lnTo>
                <a:lnTo>
                  <a:pt x="4572" y="1339489"/>
                </a:lnTo>
                <a:lnTo>
                  <a:pt x="9144" y="1339489"/>
                </a:lnTo>
                <a:close/>
              </a:path>
              <a:path w="1082040" h="1339850">
                <a:moveTo>
                  <a:pt x="1081948" y="1333393"/>
                </a:moveTo>
                <a:lnTo>
                  <a:pt x="1081948" y="0"/>
                </a:lnTo>
                <a:lnTo>
                  <a:pt x="1071280" y="0"/>
                </a:lnTo>
                <a:lnTo>
                  <a:pt x="1071280" y="1328821"/>
                </a:lnTo>
                <a:lnTo>
                  <a:pt x="1075852" y="1328821"/>
                </a:lnTo>
                <a:lnTo>
                  <a:pt x="1075852" y="1339489"/>
                </a:lnTo>
                <a:lnTo>
                  <a:pt x="1080424" y="1337965"/>
                </a:lnTo>
                <a:lnTo>
                  <a:pt x="1081948" y="1333393"/>
                </a:lnTo>
                <a:close/>
              </a:path>
              <a:path w="1082040" h="1339850">
                <a:moveTo>
                  <a:pt x="1075852" y="1339489"/>
                </a:moveTo>
                <a:lnTo>
                  <a:pt x="1075852" y="1328821"/>
                </a:lnTo>
                <a:lnTo>
                  <a:pt x="1071280" y="1333393"/>
                </a:lnTo>
                <a:lnTo>
                  <a:pt x="1071280" y="1339489"/>
                </a:lnTo>
                <a:lnTo>
                  <a:pt x="1075852" y="133948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7" name="object 117"/>
          <p:cNvSpPr/>
          <p:nvPr/>
        </p:nvSpPr>
        <p:spPr>
          <a:xfrm>
            <a:off x="8077871" y="3780951"/>
            <a:ext cx="885194" cy="45410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8" name="object 118"/>
          <p:cNvSpPr/>
          <p:nvPr/>
        </p:nvSpPr>
        <p:spPr>
          <a:xfrm>
            <a:off x="8077871" y="3780952"/>
            <a:ext cx="885626" cy="454490"/>
          </a:xfrm>
          <a:custGeom>
            <a:avLst/>
            <a:gdLst/>
            <a:ahLst/>
            <a:cxnLst/>
            <a:rect l="l" t="t" r="r" b="b"/>
            <a:pathLst>
              <a:path w="939165" h="481964">
                <a:moveTo>
                  <a:pt x="9144" y="472409"/>
                </a:moveTo>
                <a:lnTo>
                  <a:pt x="9144" y="0"/>
                </a:lnTo>
                <a:lnTo>
                  <a:pt x="0" y="0"/>
                </a:lnTo>
                <a:lnTo>
                  <a:pt x="0" y="476981"/>
                </a:lnTo>
                <a:lnTo>
                  <a:pt x="1524" y="480029"/>
                </a:lnTo>
                <a:lnTo>
                  <a:pt x="4572" y="481553"/>
                </a:lnTo>
                <a:lnTo>
                  <a:pt x="4572" y="472409"/>
                </a:lnTo>
                <a:lnTo>
                  <a:pt x="9144" y="472409"/>
                </a:lnTo>
                <a:close/>
              </a:path>
              <a:path w="939165" h="481964">
                <a:moveTo>
                  <a:pt x="934135" y="472409"/>
                </a:moveTo>
                <a:lnTo>
                  <a:pt x="4572" y="472409"/>
                </a:lnTo>
                <a:lnTo>
                  <a:pt x="9144" y="476981"/>
                </a:lnTo>
                <a:lnTo>
                  <a:pt x="9144" y="481553"/>
                </a:lnTo>
                <a:lnTo>
                  <a:pt x="928039" y="481553"/>
                </a:lnTo>
                <a:lnTo>
                  <a:pt x="928039" y="476981"/>
                </a:lnTo>
                <a:lnTo>
                  <a:pt x="934135" y="472409"/>
                </a:lnTo>
                <a:close/>
              </a:path>
              <a:path w="939165" h="481964">
                <a:moveTo>
                  <a:pt x="9144" y="481553"/>
                </a:moveTo>
                <a:lnTo>
                  <a:pt x="9144" y="476981"/>
                </a:lnTo>
                <a:lnTo>
                  <a:pt x="4572" y="472409"/>
                </a:lnTo>
                <a:lnTo>
                  <a:pt x="4572" y="481553"/>
                </a:lnTo>
                <a:lnTo>
                  <a:pt x="9144" y="481553"/>
                </a:lnTo>
                <a:close/>
              </a:path>
              <a:path w="939165" h="481964">
                <a:moveTo>
                  <a:pt x="938707" y="476981"/>
                </a:moveTo>
                <a:lnTo>
                  <a:pt x="938707" y="0"/>
                </a:lnTo>
                <a:lnTo>
                  <a:pt x="928039" y="0"/>
                </a:lnTo>
                <a:lnTo>
                  <a:pt x="928039" y="472409"/>
                </a:lnTo>
                <a:lnTo>
                  <a:pt x="934135" y="472409"/>
                </a:lnTo>
                <a:lnTo>
                  <a:pt x="934135" y="481553"/>
                </a:lnTo>
                <a:lnTo>
                  <a:pt x="937183" y="480029"/>
                </a:lnTo>
                <a:lnTo>
                  <a:pt x="938707" y="476981"/>
                </a:lnTo>
                <a:close/>
              </a:path>
              <a:path w="939165" h="481964">
                <a:moveTo>
                  <a:pt x="934135" y="481553"/>
                </a:moveTo>
                <a:lnTo>
                  <a:pt x="934135" y="472409"/>
                </a:lnTo>
                <a:lnTo>
                  <a:pt x="928039" y="476981"/>
                </a:lnTo>
                <a:lnTo>
                  <a:pt x="928039" y="481553"/>
                </a:lnTo>
                <a:lnTo>
                  <a:pt x="934135" y="481553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9" name="object 119"/>
          <p:cNvSpPr/>
          <p:nvPr/>
        </p:nvSpPr>
        <p:spPr>
          <a:xfrm>
            <a:off x="8284802" y="4360069"/>
            <a:ext cx="442590" cy="6121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0" name="object 120"/>
          <p:cNvSpPr/>
          <p:nvPr/>
        </p:nvSpPr>
        <p:spPr>
          <a:xfrm>
            <a:off x="8284802" y="4763856"/>
            <a:ext cx="443112" cy="106586"/>
          </a:xfrm>
          <a:custGeom>
            <a:avLst/>
            <a:gdLst/>
            <a:ahLst/>
            <a:cxnLst/>
            <a:rect l="l" t="t" r="r" b="b"/>
            <a:pathLst>
              <a:path w="469900" h="113029">
                <a:moveTo>
                  <a:pt x="469346" y="112776"/>
                </a:moveTo>
                <a:lnTo>
                  <a:pt x="467822" y="106680"/>
                </a:lnTo>
                <a:lnTo>
                  <a:pt x="467822" y="100584"/>
                </a:lnTo>
                <a:lnTo>
                  <a:pt x="466298" y="94488"/>
                </a:lnTo>
                <a:lnTo>
                  <a:pt x="438881" y="56388"/>
                </a:lnTo>
                <a:lnTo>
                  <a:pt x="399257" y="32004"/>
                </a:lnTo>
                <a:lnTo>
                  <a:pt x="344393" y="12192"/>
                </a:lnTo>
                <a:lnTo>
                  <a:pt x="303245" y="4572"/>
                </a:lnTo>
                <a:lnTo>
                  <a:pt x="257525" y="0"/>
                </a:lnTo>
                <a:lnTo>
                  <a:pt x="210296" y="0"/>
                </a:lnTo>
                <a:lnTo>
                  <a:pt x="164576" y="4572"/>
                </a:lnTo>
                <a:lnTo>
                  <a:pt x="123428" y="12192"/>
                </a:lnTo>
                <a:lnTo>
                  <a:pt x="86868" y="24384"/>
                </a:lnTo>
                <a:lnTo>
                  <a:pt x="41148" y="48768"/>
                </a:lnTo>
                <a:lnTo>
                  <a:pt x="10668" y="77724"/>
                </a:lnTo>
                <a:lnTo>
                  <a:pt x="0" y="106680"/>
                </a:lnTo>
                <a:lnTo>
                  <a:pt x="0" y="112776"/>
                </a:lnTo>
                <a:lnTo>
                  <a:pt x="9144" y="112776"/>
                </a:lnTo>
                <a:lnTo>
                  <a:pt x="9144" y="106680"/>
                </a:lnTo>
                <a:lnTo>
                  <a:pt x="13716" y="92964"/>
                </a:lnTo>
                <a:lnTo>
                  <a:pt x="18288" y="84963"/>
                </a:lnTo>
                <a:lnTo>
                  <a:pt x="18288" y="83820"/>
                </a:lnTo>
                <a:lnTo>
                  <a:pt x="25908" y="73152"/>
                </a:lnTo>
                <a:lnTo>
                  <a:pt x="35052" y="64008"/>
                </a:lnTo>
                <a:lnTo>
                  <a:pt x="47244" y="56388"/>
                </a:lnTo>
                <a:lnTo>
                  <a:pt x="59436" y="47244"/>
                </a:lnTo>
                <a:lnTo>
                  <a:pt x="126476" y="21336"/>
                </a:lnTo>
                <a:lnTo>
                  <a:pt x="188960" y="10668"/>
                </a:lnTo>
                <a:lnTo>
                  <a:pt x="257525" y="9144"/>
                </a:lnTo>
                <a:lnTo>
                  <a:pt x="280385" y="10668"/>
                </a:lnTo>
                <a:lnTo>
                  <a:pt x="323057" y="16764"/>
                </a:lnTo>
                <a:lnTo>
                  <a:pt x="379445" y="33528"/>
                </a:lnTo>
                <a:lnTo>
                  <a:pt x="422117" y="56388"/>
                </a:lnTo>
                <a:lnTo>
                  <a:pt x="432785" y="64008"/>
                </a:lnTo>
                <a:lnTo>
                  <a:pt x="441929" y="73152"/>
                </a:lnTo>
                <a:lnTo>
                  <a:pt x="449534" y="83820"/>
                </a:lnTo>
                <a:lnTo>
                  <a:pt x="449534" y="82296"/>
                </a:lnTo>
                <a:lnTo>
                  <a:pt x="455630" y="92964"/>
                </a:lnTo>
                <a:lnTo>
                  <a:pt x="458678" y="102108"/>
                </a:lnTo>
                <a:lnTo>
                  <a:pt x="458678" y="112776"/>
                </a:lnTo>
                <a:lnTo>
                  <a:pt x="469346" y="112776"/>
                </a:lnTo>
                <a:close/>
              </a:path>
              <a:path w="469900" h="113029">
                <a:moveTo>
                  <a:pt x="19812" y="82296"/>
                </a:moveTo>
                <a:lnTo>
                  <a:pt x="18288" y="83820"/>
                </a:lnTo>
                <a:lnTo>
                  <a:pt x="18288" y="84963"/>
                </a:lnTo>
                <a:lnTo>
                  <a:pt x="19812" y="82296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1" name="object 121"/>
          <p:cNvSpPr/>
          <p:nvPr/>
        </p:nvSpPr>
        <p:spPr>
          <a:xfrm>
            <a:off x="8284802" y="4355757"/>
            <a:ext cx="443112" cy="620956"/>
          </a:xfrm>
          <a:custGeom>
            <a:avLst/>
            <a:gdLst/>
            <a:ahLst/>
            <a:cxnLst/>
            <a:rect l="l" t="t" r="r" b="b"/>
            <a:pathLst>
              <a:path w="469900" h="658495">
                <a:moveTo>
                  <a:pt x="467822" y="556214"/>
                </a:moveTo>
                <a:lnTo>
                  <a:pt x="467822" y="100568"/>
                </a:lnTo>
                <a:lnTo>
                  <a:pt x="466298" y="94472"/>
                </a:lnTo>
                <a:lnTo>
                  <a:pt x="463250" y="88376"/>
                </a:lnTo>
                <a:lnTo>
                  <a:pt x="457154" y="79232"/>
                </a:lnTo>
                <a:lnTo>
                  <a:pt x="457154" y="77708"/>
                </a:lnTo>
                <a:lnTo>
                  <a:pt x="414497" y="39624"/>
                </a:lnTo>
                <a:lnTo>
                  <a:pt x="382493" y="25908"/>
                </a:lnTo>
                <a:lnTo>
                  <a:pt x="364205" y="18288"/>
                </a:lnTo>
                <a:lnTo>
                  <a:pt x="324581" y="9144"/>
                </a:lnTo>
                <a:lnTo>
                  <a:pt x="303245" y="4572"/>
                </a:lnTo>
                <a:lnTo>
                  <a:pt x="234680" y="0"/>
                </a:lnTo>
                <a:lnTo>
                  <a:pt x="210296" y="1524"/>
                </a:lnTo>
                <a:lnTo>
                  <a:pt x="164576" y="4572"/>
                </a:lnTo>
                <a:lnTo>
                  <a:pt x="123428" y="13716"/>
                </a:lnTo>
                <a:lnTo>
                  <a:pt x="86868" y="25908"/>
                </a:lnTo>
                <a:lnTo>
                  <a:pt x="70104" y="32004"/>
                </a:lnTo>
                <a:lnTo>
                  <a:pt x="54864" y="39624"/>
                </a:lnTo>
                <a:lnTo>
                  <a:pt x="41148" y="48768"/>
                </a:lnTo>
                <a:lnTo>
                  <a:pt x="28956" y="57896"/>
                </a:lnTo>
                <a:lnTo>
                  <a:pt x="19812" y="68564"/>
                </a:lnTo>
                <a:lnTo>
                  <a:pt x="10668" y="77708"/>
                </a:lnTo>
                <a:lnTo>
                  <a:pt x="10668" y="79232"/>
                </a:lnTo>
                <a:lnTo>
                  <a:pt x="4572" y="89900"/>
                </a:lnTo>
                <a:lnTo>
                  <a:pt x="3048" y="95996"/>
                </a:lnTo>
                <a:lnTo>
                  <a:pt x="1524" y="100568"/>
                </a:lnTo>
                <a:lnTo>
                  <a:pt x="0" y="106664"/>
                </a:lnTo>
                <a:lnTo>
                  <a:pt x="0" y="551642"/>
                </a:lnTo>
                <a:lnTo>
                  <a:pt x="3048" y="563834"/>
                </a:lnTo>
                <a:lnTo>
                  <a:pt x="4572" y="568406"/>
                </a:lnTo>
                <a:lnTo>
                  <a:pt x="9144" y="576407"/>
                </a:lnTo>
                <a:lnTo>
                  <a:pt x="9144" y="108188"/>
                </a:lnTo>
                <a:lnTo>
                  <a:pt x="10668" y="102092"/>
                </a:lnTo>
                <a:lnTo>
                  <a:pt x="13716" y="92948"/>
                </a:lnTo>
                <a:lnTo>
                  <a:pt x="18288" y="86090"/>
                </a:lnTo>
                <a:lnTo>
                  <a:pt x="18288" y="83804"/>
                </a:lnTo>
                <a:lnTo>
                  <a:pt x="47244" y="56372"/>
                </a:lnTo>
                <a:lnTo>
                  <a:pt x="89916" y="33528"/>
                </a:lnTo>
                <a:lnTo>
                  <a:pt x="146288" y="18288"/>
                </a:lnTo>
                <a:lnTo>
                  <a:pt x="188960" y="12192"/>
                </a:lnTo>
                <a:lnTo>
                  <a:pt x="234680" y="9144"/>
                </a:lnTo>
                <a:lnTo>
                  <a:pt x="280385" y="12192"/>
                </a:lnTo>
                <a:lnTo>
                  <a:pt x="323057" y="18288"/>
                </a:lnTo>
                <a:lnTo>
                  <a:pt x="361157" y="27432"/>
                </a:lnTo>
                <a:lnTo>
                  <a:pt x="409925" y="48768"/>
                </a:lnTo>
                <a:lnTo>
                  <a:pt x="441929" y="74660"/>
                </a:lnTo>
                <a:lnTo>
                  <a:pt x="458678" y="103616"/>
                </a:lnTo>
                <a:lnTo>
                  <a:pt x="458678" y="576407"/>
                </a:lnTo>
                <a:lnTo>
                  <a:pt x="463250" y="568406"/>
                </a:lnTo>
                <a:lnTo>
                  <a:pt x="466298" y="562310"/>
                </a:lnTo>
                <a:lnTo>
                  <a:pt x="467822" y="556214"/>
                </a:lnTo>
                <a:close/>
              </a:path>
              <a:path w="469900" h="658495">
                <a:moveTo>
                  <a:pt x="19812" y="574502"/>
                </a:moveTo>
                <a:lnTo>
                  <a:pt x="13716" y="563834"/>
                </a:lnTo>
                <a:lnTo>
                  <a:pt x="9144" y="550118"/>
                </a:lnTo>
                <a:lnTo>
                  <a:pt x="9144" y="576407"/>
                </a:lnTo>
                <a:lnTo>
                  <a:pt x="10668" y="579074"/>
                </a:lnTo>
                <a:lnTo>
                  <a:pt x="10668" y="580598"/>
                </a:lnTo>
                <a:lnTo>
                  <a:pt x="18288" y="588218"/>
                </a:lnTo>
                <a:lnTo>
                  <a:pt x="18288" y="574502"/>
                </a:lnTo>
                <a:lnTo>
                  <a:pt x="19812" y="574502"/>
                </a:lnTo>
                <a:close/>
              </a:path>
              <a:path w="469900" h="658495">
                <a:moveTo>
                  <a:pt x="19812" y="83804"/>
                </a:moveTo>
                <a:lnTo>
                  <a:pt x="18288" y="83804"/>
                </a:lnTo>
                <a:lnTo>
                  <a:pt x="18288" y="86090"/>
                </a:lnTo>
                <a:lnTo>
                  <a:pt x="19812" y="83804"/>
                </a:lnTo>
                <a:close/>
              </a:path>
              <a:path w="469900" h="658495">
                <a:moveTo>
                  <a:pt x="458678" y="576407"/>
                </a:moveTo>
                <a:lnTo>
                  <a:pt x="458678" y="554690"/>
                </a:lnTo>
                <a:lnTo>
                  <a:pt x="457154" y="560786"/>
                </a:lnTo>
                <a:lnTo>
                  <a:pt x="455630" y="565358"/>
                </a:lnTo>
                <a:lnTo>
                  <a:pt x="422117" y="601934"/>
                </a:lnTo>
                <a:lnTo>
                  <a:pt x="361157" y="629351"/>
                </a:lnTo>
                <a:lnTo>
                  <a:pt x="323057" y="640019"/>
                </a:lnTo>
                <a:lnTo>
                  <a:pt x="280385" y="646115"/>
                </a:lnTo>
                <a:lnTo>
                  <a:pt x="257525" y="647639"/>
                </a:lnTo>
                <a:lnTo>
                  <a:pt x="210296" y="647537"/>
                </a:lnTo>
                <a:lnTo>
                  <a:pt x="166100" y="643067"/>
                </a:lnTo>
                <a:lnTo>
                  <a:pt x="126476" y="635447"/>
                </a:lnTo>
                <a:lnTo>
                  <a:pt x="73152" y="617174"/>
                </a:lnTo>
                <a:lnTo>
                  <a:pt x="35052" y="592790"/>
                </a:lnTo>
                <a:lnTo>
                  <a:pt x="18288" y="574502"/>
                </a:lnTo>
                <a:lnTo>
                  <a:pt x="18288" y="588218"/>
                </a:lnTo>
                <a:lnTo>
                  <a:pt x="19812" y="589742"/>
                </a:lnTo>
                <a:lnTo>
                  <a:pt x="28956" y="600410"/>
                </a:lnTo>
                <a:lnTo>
                  <a:pt x="41148" y="609554"/>
                </a:lnTo>
                <a:lnTo>
                  <a:pt x="86868" y="632399"/>
                </a:lnTo>
                <a:lnTo>
                  <a:pt x="123428" y="644591"/>
                </a:lnTo>
                <a:lnTo>
                  <a:pt x="187436" y="655259"/>
                </a:lnTo>
                <a:lnTo>
                  <a:pt x="234680" y="658307"/>
                </a:lnTo>
                <a:lnTo>
                  <a:pt x="257525" y="656783"/>
                </a:lnTo>
                <a:lnTo>
                  <a:pt x="281909" y="655259"/>
                </a:lnTo>
                <a:lnTo>
                  <a:pt x="324581" y="649163"/>
                </a:lnTo>
                <a:lnTo>
                  <a:pt x="364205" y="638495"/>
                </a:lnTo>
                <a:lnTo>
                  <a:pt x="414497" y="617174"/>
                </a:lnTo>
                <a:lnTo>
                  <a:pt x="428213" y="609554"/>
                </a:lnTo>
                <a:lnTo>
                  <a:pt x="438881" y="600410"/>
                </a:lnTo>
                <a:lnTo>
                  <a:pt x="449534" y="589742"/>
                </a:lnTo>
                <a:lnTo>
                  <a:pt x="457154" y="580598"/>
                </a:lnTo>
                <a:lnTo>
                  <a:pt x="457154" y="579074"/>
                </a:lnTo>
                <a:lnTo>
                  <a:pt x="458678" y="576407"/>
                </a:lnTo>
                <a:close/>
              </a:path>
              <a:path w="469900" h="658495">
                <a:moveTo>
                  <a:pt x="469346" y="545546"/>
                </a:moveTo>
                <a:lnTo>
                  <a:pt x="469346" y="112760"/>
                </a:lnTo>
                <a:lnTo>
                  <a:pt x="467822" y="106664"/>
                </a:lnTo>
                <a:lnTo>
                  <a:pt x="467822" y="550118"/>
                </a:lnTo>
                <a:lnTo>
                  <a:pt x="469346" y="545546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2" name="object 122"/>
          <p:cNvSpPr txBox="1"/>
          <p:nvPr/>
        </p:nvSpPr>
        <p:spPr>
          <a:xfrm>
            <a:off x="8169839" y="3857480"/>
            <a:ext cx="704788" cy="878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59"/>
              </a:lnSpc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7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2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2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20">
              <a:latin typeface="Times New Roman"/>
              <a:cs typeface="Times New Roman"/>
            </a:endParaRPr>
          </a:p>
          <a:p>
            <a:pPr marR="22156" algn="ctr">
              <a:spcBef>
                <a:spcPts val="787"/>
              </a:spcBef>
            </a:pPr>
            <a:r>
              <a:rPr sz="1320" b="1" spc="-240" dirty="0">
                <a:solidFill>
                  <a:srgbClr val="FFFFFF"/>
                </a:solidFill>
                <a:latin typeface="Arial"/>
                <a:cs typeface="Arial"/>
              </a:rPr>
              <a:t>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154039" y="3780952"/>
            <a:ext cx="1020356" cy="1407181"/>
          </a:xfrm>
          <a:custGeom>
            <a:avLst/>
            <a:gdLst/>
            <a:ahLst/>
            <a:cxnLst/>
            <a:rect l="l" t="t" r="r" b="b"/>
            <a:pathLst>
              <a:path w="1082040" h="1492250">
                <a:moveTo>
                  <a:pt x="9144" y="1491874"/>
                </a:moveTo>
                <a:lnTo>
                  <a:pt x="9144" y="1485778"/>
                </a:lnTo>
                <a:lnTo>
                  <a:pt x="4571" y="1485778"/>
                </a:lnTo>
                <a:lnTo>
                  <a:pt x="4571" y="0"/>
                </a:lnTo>
                <a:lnTo>
                  <a:pt x="0" y="0"/>
                </a:lnTo>
                <a:lnTo>
                  <a:pt x="0" y="1485778"/>
                </a:lnTo>
                <a:lnTo>
                  <a:pt x="1524" y="1490350"/>
                </a:lnTo>
                <a:lnTo>
                  <a:pt x="4571" y="1491873"/>
                </a:lnTo>
                <a:lnTo>
                  <a:pt x="9144" y="1491874"/>
                </a:lnTo>
                <a:close/>
              </a:path>
              <a:path w="1082040" h="1492250">
                <a:moveTo>
                  <a:pt x="1081948" y="1485778"/>
                </a:moveTo>
                <a:lnTo>
                  <a:pt x="9143" y="1485778"/>
                </a:lnTo>
                <a:lnTo>
                  <a:pt x="9144" y="1491874"/>
                </a:lnTo>
                <a:lnTo>
                  <a:pt x="1075852" y="1491874"/>
                </a:lnTo>
                <a:lnTo>
                  <a:pt x="1080424" y="1490350"/>
                </a:lnTo>
                <a:lnTo>
                  <a:pt x="1081948" y="1485778"/>
                </a:lnTo>
                <a:close/>
              </a:path>
              <a:path w="1082040" h="1492250">
                <a:moveTo>
                  <a:pt x="1081948" y="1485778"/>
                </a:moveTo>
                <a:lnTo>
                  <a:pt x="1081948" y="0"/>
                </a:lnTo>
                <a:lnTo>
                  <a:pt x="1075852" y="0"/>
                </a:lnTo>
                <a:lnTo>
                  <a:pt x="1075852" y="1485778"/>
                </a:lnTo>
                <a:lnTo>
                  <a:pt x="1081948" y="1485778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4" name="object 124"/>
          <p:cNvSpPr/>
          <p:nvPr/>
        </p:nvSpPr>
        <p:spPr>
          <a:xfrm>
            <a:off x="8158350" y="3780952"/>
            <a:ext cx="1010775" cy="1401193"/>
          </a:xfrm>
          <a:custGeom>
            <a:avLst/>
            <a:gdLst/>
            <a:ahLst/>
            <a:cxnLst/>
            <a:rect l="l" t="t" r="r" b="b"/>
            <a:pathLst>
              <a:path w="1071879" h="1485900">
                <a:moveTo>
                  <a:pt x="1071282" y="0"/>
                </a:moveTo>
                <a:lnTo>
                  <a:pt x="0" y="0"/>
                </a:lnTo>
                <a:lnTo>
                  <a:pt x="0" y="1485778"/>
                </a:lnTo>
                <a:lnTo>
                  <a:pt x="1071282" y="1485778"/>
                </a:lnTo>
                <a:lnTo>
                  <a:pt x="107128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5" name="object 125"/>
          <p:cNvSpPr/>
          <p:nvPr/>
        </p:nvSpPr>
        <p:spPr>
          <a:xfrm>
            <a:off x="8154039" y="3780952"/>
            <a:ext cx="1020356" cy="1407181"/>
          </a:xfrm>
          <a:custGeom>
            <a:avLst/>
            <a:gdLst/>
            <a:ahLst/>
            <a:cxnLst/>
            <a:rect l="l" t="t" r="r" b="b"/>
            <a:pathLst>
              <a:path w="1082040" h="1492250">
                <a:moveTo>
                  <a:pt x="9144" y="1481206"/>
                </a:moveTo>
                <a:lnTo>
                  <a:pt x="9144" y="0"/>
                </a:lnTo>
                <a:lnTo>
                  <a:pt x="0" y="0"/>
                </a:lnTo>
                <a:lnTo>
                  <a:pt x="0" y="1485778"/>
                </a:lnTo>
                <a:lnTo>
                  <a:pt x="1524" y="1490350"/>
                </a:lnTo>
                <a:lnTo>
                  <a:pt x="4572" y="1491874"/>
                </a:lnTo>
                <a:lnTo>
                  <a:pt x="4572" y="1481206"/>
                </a:lnTo>
                <a:lnTo>
                  <a:pt x="9144" y="1481206"/>
                </a:lnTo>
                <a:close/>
              </a:path>
              <a:path w="1082040" h="1492250">
                <a:moveTo>
                  <a:pt x="1075852" y="1481206"/>
                </a:moveTo>
                <a:lnTo>
                  <a:pt x="4572" y="1481206"/>
                </a:lnTo>
                <a:lnTo>
                  <a:pt x="9144" y="1485778"/>
                </a:lnTo>
                <a:lnTo>
                  <a:pt x="9144" y="1491874"/>
                </a:lnTo>
                <a:lnTo>
                  <a:pt x="1071280" y="1491874"/>
                </a:lnTo>
                <a:lnTo>
                  <a:pt x="1071280" y="1485778"/>
                </a:lnTo>
                <a:lnTo>
                  <a:pt x="1075852" y="1481206"/>
                </a:lnTo>
                <a:close/>
              </a:path>
              <a:path w="1082040" h="1492250">
                <a:moveTo>
                  <a:pt x="9144" y="1491874"/>
                </a:moveTo>
                <a:lnTo>
                  <a:pt x="9144" y="1485778"/>
                </a:lnTo>
                <a:lnTo>
                  <a:pt x="4572" y="1481206"/>
                </a:lnTo>
                <a:lnTo>
                  <a:pt x="4572" y="1491874"/>
                </a:lnTo>
                <a:lnTo>
                  <a:pt x="9144" y="1491874"/>
                </a:lnTo>
                <a:close/>
              </a:path>
              <a:path w="1082040" h="1492250">
                <a:moveTo>
                  <a:pt x="1081948" y="1485778"/>
                </a:moveTo>
                <a:lnTo>
                  <a:pt x="1081948" y="0"/>
                </a:lnTo>
                <a:lnTo>
                  <a:pt x="1071280" y="0"/>
                </a:lnTo>
                <a:lnTo>
                  <a:pt x="1071280" y="1481206"/>
                </a:lnTo>
                <a:lnTo>
                  <a:pt x="1075852" y="1481206"/>
                </a:lnTo>
                <a:lnTo>
                  <a:pt x="1075852" y="1491874"/>
                </a:lnTo>
                <a:lnTo>
                  <a:pt x="1080424" y="1490350"/>
                </a:lnTo>
                <a:lnTo>
                  <a:pt x="1081948" y="1485778"/>
                </a:lnTo>
                <a:close/>
              </a:path>
              <a:path w="1082040" h="1492250">
                <a:moveTo>
                  <a:pt x="1075852" y="1491874"/>
                </a:moveTo>
                <a:lnTo>
                  <a:pt x="1075852" y="1481206"/>
                </a:lnTo>
                <a:lnTo>
                  <a:pt x="1071280" y="1485778"/>
                </a:lnTo>
                <a:lnTo>
                  <a:pt x="1071280" y="1491874"/>
                </a:lnTo>
                <a:lnTo>
                  <a:pt x="1075852" y="1491874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6" name="object 126"/>
          <p:cNvSpPr/>
          <p:nvPr/>
        </p:nvSpPr>
        <p:spPr>
          <a:xfrm>
            <a:off x="8221570" y="3780951"/>
            <a:ext cx="885194" cy="5977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7" name="object 127"/>
          <p:cNvSpPr/>
          <p:nvPr/>
        </p:nvSpPr>
        <p:spPr>
          <a:xfrm>
            <a:off x="8221570" y="3780952"/>
            <a:ext cx="885626" cy="598202"/>
          </a:xfrm>
          <a:custGeom>
            <a:avLst/>
            <a:gdLst/>
            <a:ahLst/>
            <a:cxnLst/>
            <a:rect l="l" t="t" r="r" b="b"/>
            <a:pathLst>
              <a:path w="939165" h="634364">
                <a:moveTo>
                  <a:pt x="9144" y="624794"/>
                </a:moveTo>
                <a:lnTo>
                  <a:pt x="9144" y="0"/>
                </a:lnTo>
                <a:lnTo>
                  <a:pt x="0" y="0"/>
                </a:lnTo>
                <a:lnTo>
                  <a:pt x="0" y="629366"/>
                </a:lnTo>
                <a:lnTo>
                  <a:pt x="1524" y="632414"/>
                </a:lnTo>
                <a:lnTo>
                  <a:pt x="4572" y="633938"/>
                </a:lnTo>
                <a:lnTo>
                  <a:pt x="4572" y="624794"/>
                </a:lnTo>
                <a:lnTo>
                  <a:pt x="9144" y="624794"/>
                </a:lnTo>
                <a:close/>
              </a:path>
              <a:path w="939165" h="634364">
                <a:moveTo>
                  <a:pt x="934135" y="624794"/>
                </a:moveTo>
                <a:lnTo>
                  <a:pt x="4572" y="624794"/>
                </a:lnTo>
                <a:lnTo>
                  <a:pt x="9144" y="629366"/>
                </a:lnTo>
                <a:lnTo>
                  <a:pt x="9144" y="633938"/>
                </a:lnTo>
                <a:lnTo>
                  <a:pt x="928039" y="633938"/>
                </a:lnTo>
                <a:lnTo>
                  <a:pt x="928039" y="629366"/>
                </a:lnTo>
                <a:lnTo>
                  <a:pt x="934135" y="624794"/>
                </a:lnTo>
                <a:close/>
              </a:path>
              <a:path w="939165" h="634364">
                <a:moveTo>
                  <a:pt x="9144" y="633938"/>
                </a:moveTo>
                <a:lnTo>
                  <a:pt x="9144" y="629366"/>
                </a:lnTo>
                <a:lnTo>
                  <a:pt x="4572" y="624794"/>
                </a:lnTo>
                <a:lnTo>
                  <a:pt x="4572" y="633938"/>
                </a:lnTo>
                <a:lnTo>
                  <a:pt x="9144" y="633938"/>
                </a:lnTo>
                <a:close/>
              </a:path>
              <a:path w="939165" h="634364">
                <a:moveTo>
                  <a:pt x="938707" y="629366"/>
                </a:moveTo>
                <a:lnTo>
                  <a:pt x="938707" y="0"/>
                </a:lnTo>
                <a:lnTo>
                  <a:pt x="928039" y="0"/>
                </a:lnTo>
                <a:lnTo>
                  <a:pt x="928039" y="624794"/>
                </a:lnTo>
                <a:lnTo>
                  <a:pt x="934135" y="624794"/>
                </a:lnTo>
                <a:lnTo>
                  <a:pt x="934135" y="633938"/>
                </a:lnTo>
                <a:lnTo>
                  <a:pt x="937183" y="632414"/>
                </a:lnTo>
                <a:lnTo>
                  <a:pt x="938707" y="629366"/>
                </a:lnTo>
                <a:close/>
              </a:path>
              <a:path w="939165" h="634364">
                <a:moveTo>
                  <a:pt x="934135" y="633938"/>
                </a:moveTo>
                <a:lnTo>
                  <a:pt x="934135" y="624794"/>
                </a:lnTo>
                <a:lnTo>
                  <a:pt x="928039" y="629366"/>
                </a:lnTo>
                <a:lnTo>
                  <a:pt x="928039" y="633938"/>
                </a:lnTo>
                <a:lnTo>
                  <a:pt x="934135" y="633938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8" name="object 128"/>
          <p:cNvSpPr/>
          <p:nvPr/>
        </p:nvSpPr>
        <p:spPr>
          <a:xfrm>
            <a:off x="8428500" y="4503767"/>
            <a:ext cx="442590" cy="6121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9" name="object 129"/>
          <p:cNvSpPr/>
          <p:nvPr/>
        </p:nvSpPr>
        <p:spPr>
          <a:xfrm>
            <a:off x="8428500" y="4907568"/>
            <a:ext cx="443112" cy="106586"/>
          </a:xfrm>
          <a:custGeom>
            <a:avLst/>
            <a:gdLst/>
            <a:ahLst/>
            <a:cxnLst/>
            <a:rect l="l" t="t" r="r" b="b"/>
            <a:pathLst>
              <a:path w="469900" h="113029">
                <a:moveTo>
                  <a:pt x="469346" y="112760"/>
                </a:moveTo>
                <a:lnTo>
                  <a:pt x="467822" y="106664"/>
                </a:lnTo>
                <a:lnTo>
                  <a:pt x="467822" y="100568"/>
                </a:lnTo>
                <a:lnTo>
                  <a:pt x="466298" y="94472"/>
                </a:lnTo>
                <a:lnTo>
                  <a:pt x="438881" y="56372"/>
                </a:lnTo>
                <a:lnTo>
                  <a:pt x="399257" y="32004"/>
                </a:lnTo>
                <a:lnTo>
                  <a:pt x="344393" y="12192"/>
                </a:lnTo>
                <a:lnTo>
                  <a:pt x="303245" y="4572"/>
                </a:lnTo>
                <a:lnTo>
                  <a:pt x="257540" y="0"/>
                </a:lnTo>
                <a:lnTo>
                  <a:pt x="210296" y="0"/>
                </a:lnTo>
                <a:lnTo>
                  <a:pt x="164576" y="4572"/>
                </a:lnTo>
                <a:lnTo>
                  <a:pt x="123428" y="12192"/>
                </a:lnTo>
                <a:lnTo>
                  <a:pt x="86852" y="24384"/>
                </a:lnTo>
                <a:lnTo>
                  <a:pt x="41148" y="48752"/>
                </a:lnTo>
                <a:lnTo>
                  <a:pt x="10668" y="77708"/>
                </a:lnTo>
                <a:lnTo>
                  <a:pt x="0" y="106664"/>
                </a:lnTo>
                <a:lnTo>
                  <a:pt x="0" y="112760"/>
                </a:lnTo>
                <a:lnTo>
                  <a:pt x="9144" y="112760"/>
                </a:lnTo>
                <a:lnTo>
                  <a:pt x="9144" y="106664"/>
                </a:lnTo>
                <a:lnTo>
                  <a:pt x="13716" y="92948"/>
                </a:lnTo>
                <a:lnTo>
                  <a:pt x="18288" y="84947"/>
                </a:lnTo>
                <a:lnTo>
                  <a:pt x="18288" y="83804"/>
                </a:lnTo>
                <a:lnTo>
                  <a:pt x="25908" y="73136"/>
                </a:lnTo>
                <a:lnTo>
                  <a:pt x="35052" y="63992"/>
                </a:lnTo>
                <a:lnTo>
                  <a:pt x="47244" y="56372"/>
                </a:lnTo>
                <a:lnTo>
                  <a:pt x="59436" y="47228"/>
                </a:lnTo>
                <a:lnTo>
                  <a:pt x="126476" y="21336"/>
                </a:lnTo>
                <a:lnTo>
                  <a:pt x="188960" y="10668"/>
                </a:lnTo>
                <a:lnTo>
                  <a:pt x="257540" y="9144"/>
                </a:lnTo>
                <a:lnTo>
                  <a:pt x="280400" y="10668"/>
                </a:lnTo>
                <a:lnTo>
                  <a:pt x="323057" y="16764"/>
                </a:lnTo>
                <a:lnTo>
                  <a:pt x="379445" y="33528"/>
                </a:lnTo>
                <a:lnTo>
                  <a:pt x="422117" y="56372"/>
                </a:lnTo>
                <a:lnTo>
                  <a:pt x="432785" y="63992"/>
                </a:lnTo>
                <a:lnTo>
                  <a:pt x="441914" y="73136"/>
                </a:lnTo>
                <a:lnTo>
                  <a:pt x="449534" y="83804"/>
                </a:lnTo>
                <a:lnTo>
                  <a:pt x="449534" y="82280"/>
                </a:lnTo>
                <a:lnTo>
                  <a:pt x="455630" y="92948"/>
                </a:lnTo>
                <a:lnTo>
                  <a:pt x="458678" y="102092"/>
                </a:lnTo>
                <a:lnTo>
                  <a:pt x="458678" y="112760"/>
                </a:lnTo>
                <a:lnTo>
                  <a:pt x="469346" y="112760"/>
                </a:lnTo>
                <a:close/>
              </a:path>
              <a:path w="469900" h="113029">
                <a:moveTo>
                  <a:pt x="19812" y="82280"/>
                </a:moveTo>
                <a:lnTo>
                  <a:pt x="18288" y="83804"/>
                </a:lnTo>
                <a:lnTo>
                  <a:pt x="18288" y="84947"/>
                </a:lnTo>
                <a:lnTo>
                  <a:pt x="19812" y="8228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0" name="object 130"/>
          <p:cNvSpPr/>
          <p:nvPr/>
        </p:nvSpPr>
        <p:spPr>
          <a:xfrm>
            <a:off x="8428500" y="4499455"/>
            <a:ext cx="443112" cy="620956"/>
          </a:xfrm>
          <a:custGeom>
            <a:avLst/>
            <a:gdLst/>
            <a:ahLst/>
            <a:cxnLst/>
            <a:rect l="l" t="t" r="r" b="b"/>
            <a:pathLst>
              <a:path w="469900" h="658495">
                <a:moveTo>
                  <a:pt x="467822" y="556214"/>
                </a:moveTo>
                <a:lnTo>
                  <a:pt x="467822" y="100584"/>
                </a:lnTo>
                <a:lnTo>
                  <a:pt x="466298" y="94488"/>
                </a:lnTo>
                <a:lnTo>
                  <a:pt x="463250" y="88392"/>
                </a:lnTo>
                <a:lnTo>
                  <a:pt x="457154" y="79248"/>
                </a:lnTo>
                <a:lnTo>
                  <a:pt x="457154" y="77724"/>
                </a:lnTo>
                <a:lnTo>
                  <a:pt x="414497" y="39624"/>
                </a:lnTo>
                <a:lnTo>
                  <a:pt x="382493" y="25908"/>
                </a:lnTo>
                <a:lnTo>
                  <a:pt x="364205" y="18288"/>
                </a:lnTo>
                <a:lnTo>
                  <a:pt x="324581" y="9144"/>
                </a:lnTo>
                <a:lnTo>
                  <a:pt x="303245" y="4572"/>
                </a:lnTo>
                <a:lnTo>
                  <a:pt x="234680" y="0"/>
                </a:lnTo>
                <a:lnTo>
                  <a:pt x="210296" y="1524"/>
                </a:lnTo>
                <a:lnTo>
                  <a:pt x="164576" y="4572"/>
                </a:lnTo>
                <a:lnTo>
                  <a:pt x="123428" y="13716"/>
                </a:lnTo>
                <a:lnTo>
                  <a:pt x="86852" y="25908"/>
                </a:lnTo>
                <a:lnTo>
                  <a:pt x="70104" y="32004"/>
                </a:lnTo>
                <a:lnTo>
                  <a:pt x="54864" y="39624"/>
                </a:lnTo>
                <a:lnTo>
                  <a:pt x="41148" y="48768"/>
                </a:lnTo>
                <a:lnTo>
                  <a:pt x="28956" y="57912"/>
                </a:lnTo>
                <a:lnTo>
                  <a:pt x="19812" y="68580"/>
                </a:lnTo>
                <a:lnTo>
                  <a:pt x="10668" y="77724"/>
                </a:lnTo>
                <a:lnTo>
                  <a:pt x="10668" y="79248"/>
                </a:lnTo>
                <a:lnTo>
                  <a:pt x="4572" y="89916"/>
                </a:lnTo>
                <a:lnTo>
                  <a:pt x="3048" y="96012"/>
                </a:lnTo>
                <a:lnTo>
                  <a:pt x="1524" y="100584"/>
                </a:lnTo>
                <a:lnTo>
                  <a:pt x="0" y="106680"/>
                </a:lnTo>
                <a:lnTo>
                  <a:pt x="0" y="551642"/>
                </a:lnTo>
                <a:lnTo>
                  <a:pt x="3048" y="563834"/>
                </a:lnTo>
                <a:lnTo>
                  <a:pt x="4572" y="568406"/>
                </a:lnTo>
                <a:lnTo>
                  <a:pt x="9144" y="576407"/>
                </a:lnTo>
                <a:lnTo>
                  <a:pt x="9144" y="108204"/>
                </a:lnTo>
                <a:lnTo>
                  <a:pt x="10668" y="102108"/>
                </a:lnTo>
                <a:lnTo>
                  <a:pt x="13716" y="92964"/>
                </a:lnTo>
                <a:lnTo>
                  <a:pt x="18288" y="86106"/>
                </a:lnTo>
                <a:lnTo>
                  <a:pt x="18288" y="83820"/>
                </a:lnTo>
                <a:lnTo>
                  <a:pt x="47244" y="56388"/>
                </a:lnTo>
                <a:lnTo>
                  <a:pt x="89900" y="33528"/>
                </a:lnTo>
                <a:lnTo>
                  <a:pt x="126476" y="22860"/>
                </a:lnTo>
                <a:lnTo>
                  <a:pt x="188960" y="12192"/>
                </a:lnTo>
                <a:lnTo>
                  <a:pt x="234680" y="9144"/>
                </a:lnTo>
                <a:lnTo>
                  <a:pt x="280400" y="12192"/>
                </a:lnTo>
                <a:lnTo>
                  <a:pt x="323057" y="18288"/>
                </a:lnTo>
                <a:lnTo>
                  <a:pt x="361157" y="27432"/>
                </a:lnTo>
                <a:lnTo>
                  <a:pt x="409925" y="48768"/>
                </a:lnTo>
                <a:lnTo>
                  <a:pt x="441914" y="74676"/>
                </a:lnTo>
                <a:lnTo>
                  <a:pt x="458678" y="103632"/>
                </a:lnTo>
                <a:lnTo>
                  <a:pt x="458678" y="576407"/>
                </a:lnTo>
                <a:lnTo>
                  <a:pt x="463250" y="568406"/>
                </a:lnTo>
                <a:lnTo>
                  <a:pt x="466298" y="562310"/>
                </a:lnTo>
                <a:lnTo>
                  <a:pt x="467822" y="556214"/>
                </a:lnTo>
                <a:close/>
              </a:path>
              <a:path w="469900" h="658495">
                <a:moveTo>
                  <a:pt x="19812" y="574502"/>
                </a:moveTo>
                <a:lnTo>
                  <a:pt x="13716" y="563834"/>
                </a:lnTo>
                <a:lnTo>
                  <a:pt x="9144" y="550118"/>
                </a:lnTo>
                <a:lnTo>
                  <a:pt x="9144" y="576407"/>
                </a:lnTo>
                <a:lnTo>
                  <a:pt x="10668" y="579074"/>
                </a:lnTo>
                <a:lnTo>
                  <a:pt x="10668" y="580598"/>
                </a:lnTo>
                <a:lnTo>
                  <a:pt x="18288" y="588218"/>
                </a:lnTo>
                <a:lnTo>
                  <a:pt x="18288" y="574502"/>
                </a:lnTo>
                <a:lnTo>
                  <a:pt x="19812" y="574502"/>
                </a:lnTo>
                <a:close/>
              </a:path>
              <a:path w="469900" h="658495">
                <a:moveTo>
                  <a:pt x="19812" y="83820"/>
                </a:moveTo>
                <a:lnTo>
                  <a:pt x="18288" y="83820"/>
                </a:lnTo>
                <a:lnTo>
                  <a:pt x="18288" y="86106"/>
                </a:lnTo>
                <a:lnTo>
                  <a:pt x="19812" y="83820"/>
                </a:lnTo>
                <a:close/>
              </a:path>
              <a:path w="469900" h="658495">
                <a:moveTo>
                  <a:pt x="458678" y="576407"/>
                </a:moveTo>
                <a:lnTo>
                  <a:pt x="458678" y="554690"/>
                </a:lnTo>
                <a:lnTo>
                  <a:pt x="457154" y="560786"/>
                </a:lnTo>
                <a:lnTo>
                  <a:pt x="455630" y="565358"/>
                </a:lnTo>
                <a:lnTo>
                  <a:pt x="422117" y="601934"/>
                </a:lnTo>
                <a:lnTo>
                  <a:pt x="361157" y="629351"/>
                </a:lnTo>
                <a:lnTo>
                  <a:pt x="323057" y="640019"/>
                </a:lnTo>
                <a:lnTo>
                  <a:pt x="280400" y="646115"/>
                </a:lnTo>
                <a:lnTo>
                  <a:pt x="257540" y="647639"/>
                </a:lnTo>
                <a:lnTo>
                  <a:pt x="210296" y="647537"/>
                </a:lnTo>
                <a:lnTo>
                  <a:pt x="166100" y="643067"/>
                </a:lnTo>
                <a:lnTo>
                  <a:pt x="126476" y="635447"/>
                </a:lnTo>
                <a:lnTo>
                  <a:pt x="73152" y="617174"/>
                </a:lnTo>
                <a:lnTo>
                  <a:pt x="35052" y="592790"/>
                </a:lnTo>
                <a:lnTo>
                  <a:pt x="18288" y="574502"/>
                </a:lnTo>
                <a:lnTo>
                  <a:pt x="18288" y="588218"/>
                </a:lnTo>
                <a:lnTo>
                  <a:pt x="19812" y="589742"/>
                </a:lnTo>
                <a:lnTo>
                  <a:pt x="28956" y="600410"/>
                </a:lnTo>
                <a:lnTo>
                  <a:pt x="41148" y="609554"/>
                </a:lnTo>
                <a:lnTo>
                  <a:pt x="86852" y="632399"/>
                </a:lnTo>
                <a:lnTo>
                  <a:pt x="123428" y="644591"/>
                </a:lnTo>
                <a:lnTo>
                  <a:pt x="187436" y="655259"/>
                </a:lnTo>
                <a:lnTo>
                  <a:pt x="234680" y="658307"/>
                </a:lnTo>
                <a:lnTo>
                  <a:pt x="257540" y="656783"/>
                </a:lnTo>
                <a:lnTo>
                  <a:pt x="281924" y="655259"/>
                </a:lnTo>
                <a:lnTo>
                  <a:pt x="324581" y="649163"/>
                </a:lnTo>
                <a:lnTo>
                  <a:pt x="364205" y="638495"/>
                </a:lnTo>
                <a:lnTo>
                  <a:pt x="414497" y="617174"/>
                </a:lnTo>
                <a:lnTo>
                  <a:pt x="428213" y="609554"/>
                </a:lnTo>
                <a:lnTo>
                  <a:pt x="438881" y="600410"/>
                </a:lnTo>
                <a:lnTo>
                  <a:pt x="449534" y="589742"/>
                </a:lnTo>
                <a:lnTo>
                  <a:pt x="457154" y="580598"/>
                </a:lnTo>
                <a:lnTo>
                  <a:pt x="457154" y="579074"/>
                </a:lnTo>
                <a:lnTo>
                  <a:pt x="458678" y="576407"/>
                </a:lnTo>
                <a:close/>
              </a:path>
              <a:path w="469900" h="658495">
                <a:moveTo>
                  <a:pt x="469346" y="545546"/>
                </a:moveTo>
                <a:lnTo>
                  <a:pt x="469346" y="112776"/>
                </a:lnTo>
                <a:lnTo>
                  <a:pt x="467822" y="106680"/>
                </a:lnTo>
                <a:lnTo>
                  <a:pt x="467822" y="550118"/>
                </a:lnTo>
                <a:lnTo>
                  <a:pt x="469346" y="545546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1" name="object 131"/>
          <p:cNvSpPr txBox="1"/>
          <p:nvPr/>
        </p:nvSpPr>
        <p:spPr>
          <a:xfrm>
            <a:off x="8313539" y="4001180"/>
            <a:ext cx="704788" cy="878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59"/>
              </a:lnSpc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7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2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2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20">
              <a:latin typeface="Times New Roman"/>
              <a:cs typeface="Times New Roman"/>
            </a:endParaRPr>
          </a:p>
          <a:p>
            <a:pPr marR="22156" algn="ctr">
              <a:spcBef>
                <a:spcPts val="787"/>
              </a:spcBef>
            </a:pPr>
            <a:r>
              <a:rPr sz="1320" b="1" spc="-240" dirty="0">
                <a:solidFill>
                  <a:srgbClr val="FFFFFF"/>
                </a:solidFill>
                <a:latin typeface="Arial"/>
                <a:cs typeface="Arial"/>
              </a:rPr>
              <a:t>FS</a:t>
            </a:r>
            <a:endParaRPr sz="132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8297736" y="3839874"/>
            <a:ext cx="1020356" cy="1486223"/>
          </a:xfrm>
          <a:custGeom>
            <a:avLst/>
            <a:gdLst/>
            <a:ahLst/>
            <a:cxnLst/>
            <a:rect l="l" t="t" r="r" b="b"/>
            <a:pathLst>
              <a:path w="1082040" h="1576070">
                <a:moveTo>
                  <a:pt x="1081948" y="4571"/>
                </a:moveTo>
                <a:lnTo>
                  <a:pt x="1080424" y="1524"/>
                </a:lnTo>
                <a:lnTo>
                  <a:pt x="107585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11210"/>
                </a:lnTo>
                <a:lnTo>
                  <a:pt x="4571" y="4571"/>
                </a:lnTo>
                <a:lnTo>
                  <a:pt x="1081948" y="4571"/>
                </a:lnTo>
                <a:close/>
              </a:path>
              <a:path w="1082040" h="1576070">
                <a:moveTo>
                  <a:pt x="1075851" y="1575678"/>
                </a:moveTo>
                <a:lnTo>
                  <a:pt x="1075851" y="1566825"/>
                </a:lnTo>
                <a:lnTo>
                  <a:pt x="4571" y="11210"/>
                </a:lnTo>
                <a:lnTo>
                  <a:pt x="4571" y="1575678"/>
                </a:lnTo>
                <a:lnTo>
                  <a:pt x="1075851" y="1575678"/>
                </a:lnTo>
                <a:close/>
              </a:path>
              <a:path w="1082040" h="1576070">
                <a:moveTo>
                  <a:pt x="1081948" y="1575678"/>
                </a:moveTo>
                <a:lnTo>
                  <a:pt x="1081948" y="4572"/>
                </a:lnTo>
                <a:lnTo>
                  <a:pt x="1075851" y="4571"/>
                </a:lnTo>
                <a:lnTo>
                  <a:pt x="1075851" y="9144"/>
                </a:lnTo>
                <a:lnTo>
                  <a:pt x="1075852" y="1566826"/>
                </a:lnTo>
                <a:lnTo>
                  <a:pt x="1081948" y="1575678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3" name="object 133"/>
          <p:cNvSpPr/>
          <p:nvPr/>
        </p:nvSpPr>
        <p:spPr>
          <a:xfrm>
            <a:off x="8302047" y="3844186"/>
            <a:ext cx="1010775" cy="1482031"/>
          </a:xfrm>
          <a:custGeom>
            <a:avLst/>
            <a:gdLst/>
            <a:ahLst/>
            <a:cxnLst/>
            <a:rect l="l" t="t" r="r" b="b"/>
            <a:pathLst>
              <a:path w="1071879" h="1571625">
                <a:moveTo>
                  <a:pt x="0" y="0"/>
                </a:moveTo>
                <a:lnTo>
                  <a:pt x="0" y="1571106"/>
                </a:lnTo>
                <a:lnTo>
                  <a:pt x="1071282" y="1571106"/>
                </a:lnTo>
                <a:lnTo>
                  <a:pt x="1071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4" name="object 134"/>
          <p:cNvSpPr/>
          <p:nvPr/>
        </p:nvSpPr>
        <p:spPr>
          <a:xfrm>
            <a:off x="8297736" y="3839874"/>
            <a:ext cx="1020356" cy="1491612"/>
          </a:xfrm>
          <a:custGeom>
            <a:avLst/>
            <a:gdLst/>
            <a:ahLst/>
            <a:cxnLst/>
            <a:rect l="l" t="t" r="r" b="b"/>
            <a:pathLst>
              <a:path w="1082040" h="1581785">
                <a:moveTo>
                  <a:pt x="1081948" y="1575678"/>
                </a:moveTo>
                <a:lnTo>
                  <a:pt x="1081948" y="4572"/>
                </a:lnTo>
                <a:lnTo>
                  <a:pt x="1080424" y="1524"/>
                </a:lnTo>
                <a:lnTo>
                  <a:pt x="107585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575678"/>
                </a:lnTo>
                <a:lnTo>
                  <a:pt x="1524" y="1580250"/>
                </a:lnTo>
                <a:lnTo>
                  <a:pt x="4572" y="158177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071280" y="9144"/>
                </a:lnTo>
                <a:lnTo>
                  <a:pt x="1071280" y="4572"/>
                </a:lnTo>
                <a:lnTo>
                  <a:pt x="1075852" y="9144"/>
                </a:lnTo>
                <a:lnTo>
                  <a:pt x="1075852" y="1581774"/>
                </a:lnTo>
                <a:lnTo>
                  <a:pt x="1080424" y="1580250"/>
                </a:lnTo>
                <a:lnTo>
                  <a:pt x="1081948" y="1575678"/>
                </a:lnTo>
                <a:close/>
              </a:path>
              <a:path w="1082040" h="158178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082040" h="1581785">
                <a:moveTo>
                  <a:pt x="9144" y="157110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571106"/>
                </a:lnTo>
                <a:lnTo>
                  <a:pt x="9144" y="1571106"/>
                </a:lnTo>
                <a:close/>
              </a:path>
              <a:path w="1082040" h="1581785">
                <a:moveTo>
                  <a:pt x="1075852" y="1571106"/>
                </a:moveTo>
                <a:lnTo>
                  <a:pt x="4572" y="1571106"/>
                </a:lnTo>
                <a:lnTo>
                  <a:pt x="9144" y="1575678"/>
                </a:lnTo>
                <a:lnTo>
                  <a:pt x="9144" y="1581774"/>
                </a:lnTo>
                <a:lnTo>
                  <a:pt x="1071280" y="1581774"/>
                </a:lnTo>
                <a:lnTo>
                  <a:pt x="1071280" y="1575678"/>
                </a:lnTo>
                <a:lnTo>
                  <a:pt x="1075852" y="1571106"/>
                </a:lnTo>
                <a:close/>
              </a:path>
              <a:path w="1082040" h="1581785">
                <a:moveTo>
                  <a:pt x="9144" y="1581774"/>
                </a:moveTo>
                <a:lnTo>
                  <a:pt x="9144" y="1575678"/>
                </a:lnTo>
                <a:lnTo>
                  <a:pt x="4572" y="1571106"/>
                </a:lnTo>
                <a:lnTo>
                  <a:pt x="4572" y="1581774"/>
                </a:lnTo>
                <a:lnTo>
                  <a:pt x="9144" y="1581774"/>
                </a:lnTo>
                <a:close/>
              </a:path>
              <a:path w="1082040" h="1581785">
                <a:moveTo>
                  <a:pt x="1075852" y="9144"/>
                </a:moveTo>
                <a:lnTo>
                  <a:pt x="1071280" y="4572"/>
                </a:lnTo>
                <a:lnTo>
                  <a:pt x="1071280" y="9144"/>
                </a:lnTo>
                <a:lnTo>
                  <a:pt x="1075852" y="9144"/>
                </a:lnTo>
                <a:close/>
              </a:path>
              <a:path w="1082040" h="1581785">
                <a:moveTo>
                  <a:pt x="1075852" y="1571106"/>
                </a:moveTo>
                <a:lnTo>
                  <a:pt x="1075852" y="9144"/>
                </a:lnTo>
                <a:lnTo>
                  <a:pt x="1071280" y="9144"/>
                </a:lnTo>
                <a:lnTo>
                  <a:pt x="1071280" y="1571106"/>
                </a:lnTo>
                <a:lnTo>
                  <a:pt x="1075852" y="1571106"/>
                </a:lnTo>
                <a:close/>
              </a:path>
              <a:path w="1082040" h="1581785">
                <a:moveTo>
                  <a:pt x="1075852" y="1581774"/>
                </a:moveTo>
                <a:lnTo>
                  <a:pt x="1075852" y="1571106"/>
                </a:lnTo>
                <a:lnTo>
                  <a:pt x="1071280" y="1575678"/>
                </a:lnTo>
                <a:lnTo>
                  <a:pt x="1071280" y="1581774"/>
                </a:lnTo>
                <a:lnTo>
                  <a:pt x="1075852" y="1581774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5" name="object 135"/>
          <p:cNvSpPr/>
          <p:nvPr/>
        </p:nvSpPr>
        <p:spPr>
          <a:xfrm>
            <a:off x="8365281" y="3907418"/>
            <a:ext cx="885180" cy="61071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6" name="object 136"/>
          <p:cNvSpPr/>
          <p:nvPr/>
        </p:nvSpPr>
        <p:spPr>
          <a:xfrm>
            <a:off x="8365282" y="3907418"/>
            <a:ext cx="885626" cy="615567"/>
          </a:xfrm>
          <a:custGeom>
            <a:avLst/>
            <a:gdLst/>
            <a:ahLst/>
            <a:cxnLst/>
            <a:rect l="l" t="t" r="r" b="b"/>
            <a:pathLst>
              <a:path w="939165" h="652779">
                <a:moveTo>
                  <a:pt x="938692" y="647639"/>
                </a:moveTo>
                <a:lnTo>
                  <a:pt x="938692" y="4572"/>
                </a:lnTo>
                <a:lnTo>
                  <a:pt x="937168" y="1524"/>
                </a:lnTo>
                <a:lnTo>
                  <a:pt x="934120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47639"/>
                </a:lnTo>
                <a:lnTo>
                  <a:pt x="1524" y="650687"/>
                </a:lnTo>
                <a:lnTo>
                  <a:pt x="4572" y="652211"/>
                </a:lnTo>
                <a:lnTo>
                  <a:pt x="4572" y="9144"/>
                </a:lnTo>
                <a:lnTo>
                  <a:pt x="9128" y="4572"/>
                </a:lnTo>
                <a:lnTo>
                  <a:pt x="9128" y="9144"/>
                </a:lnTo>
                <a:lnTo>
                  <a:pt x="928024" y="9144"/>
                </a:lnTo>
                <a:lnTo>
                  <a:pt x="928024" y="4572"/>
                </a:lnTo>
                <a:lnTo>
                  <a:pt x="934120" y="9144"/>
                </a:lnTo>
                <a:lnTo>
                  <a:pt x="934120" y="652211"/>
                </a:lnTo>
                <a:lnTo>
                  <a:pt x="937168" y="650687"/>
                </a:lnTo>
                <a:lnTo>
                  <a:pt x="938692" y="647639"/>
                </a:lnTo>
                <a:close/>
              </a:path>
              <a:path w="939165" h="652779">
                <a:moveTo>
                  <a:pt x="9128" y="9144"/>
                </a:moveTo>
                <a:lnTo>
                  <a:pt x="9128" y="4572"/>
                </a:lnTo>
                <a:lnTo>
                  <a:pt x="4572" y="9144"/>
                </a:lnTo>
                <a:lnTo>
                  <a:pt x="9128" y="9144"/>
                </a:lnTo>
                <a:close/>
              </a:path>
              <a:path w="939165" h="652779">
                <a:moveTo>
                  <a:pt x="9128" y="643067"/>
                </a:moveTo>
                <a:lnTo>
                  <a:pt x="9128" y="9144"/>
                </a:lnTo>
                <a:lnTo>
                  <a:pt x="4572" y="9144"/>
                </a:lnTo>
                <a:lnTo>
                  <a:pt x="4572" y="643067"/>
                </a:lnTo>
                <a:lnTo>
                  <a:pt x="9128" y="643067"/>
                </a:lnTo>
                <a:close/>
              </a:path>
              <a:path w="939165" h="652779">
                <a:moveTo>
                  <a:pt x="934120" y="643067"/>
                </a:moveTo>
                <a:lnTo>
                  <a:pt x="4572" y="643067"/>
                </a:lnTo>
                <a:lnTo>
                  <a:pt x="9128" y="647639"/>
                </a:lnTo>
                <a:lnTo>
                  <a:pt x="9128" y="652211"/>
                </a:lnTo>
                <a:lnTo>
                  <a:pt x="928024" y="652211"/>
                </a:lnTo>
                <a:lnTo>
                  <a:pt x="928024" y="647639"/>
                </a:lnTo>
                <a:lnTo>
                  <a:pt x="934120" y="643067"/>
                </a:lnTo>
                <a:close/>
              </a:path>
              <a:path w="939165" h="652779">
                <a:moveTo>
                  <a:pt x="9128" y="652211"/>
                </a:moveTo>
                <a:lnTo>
                  <a:pt x="9128" y="647639"/>
                </a:lnTo>
                <a:lnTo>
                  <a:pt x="4572" y="643067"/>
                </a:lnTo>
                <a:lnTo>
                  <a:pt x="4572" y="652211"/>
                </a:lnTo>
                <a:lnTo>
                  <a:pt x="9128" y="652211"/>
                </a:lnTo>
                <a:close/>
              </a:path>
              <a:path w="939165" h="652779">
                <a:moveTo>
                  <a:pt x="934120" y="9144"/>
                </a:moveTo>
                <a:lnTo>
                  <a:pt x="928024" y="4572"/>
                </a:lnTo>
                <a:lnTo>
                  <a:pt x="928024" y="9144"/>
                </a:lnTo>
                <a:lnTo>
                  <a:pt x="934120" y="9144"/>
                </a:lnTo>
                <a:close/>
              </a:path>
              <a:path w="939165" h="652779">
                <a:moveTo>
                  <a:pt x="934120" y="643067"/>
                </a:moveTo>
                <a:lnTo>
                  <a:pt x="934120" y="9144"/>
                </a:lnTo>
                <a:lnTo>
                  <a:pt x="928024" y="9144"/>
                </a:lnTo>
                <a:lnTo>
                  <a:pt x="928024" y="643067"/>
                </a:lnTo>
                <a:lnTo>
                  <a:pt x="934120" y="643067"/>
                </a:lnTo>
                <a:close/>
              </a:path>
              <a:path w="939165" h="652779">
                <a:moveTo>
                  <a:pt x="934120" y="652211"/>
                </a:moveTo>
                <a:lnTo>
                  <a:pt x="934120" y="643067"/>
                </a:lnTo>
                <a:lnTo>
                  <a:pt x="928024" y="647639"/>
                </a:lnTo>
                <a:lnTo>
                  <a:pt x="928024" y="652211"/>
                </a:lnTo>
                <a:lnTo>
                  <a:pt x="934120" y="652211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7" name="object 137"/>
          <p:cNvSpPr txBox="1"/>
          <p:nvPr/>
        </p:nvSpPr>
        <p:spPr>
          <a:xfrm>
            <a:off x="8457239" y="4090872"/>
            <a:ext cx="716764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1320" b="1" spc="-12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9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b="1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b="1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20" b="1" spc="-9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b="1" spc="-10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20" b="1" spc="-7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2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572198" y="4647463"/>
            <a:ext cx="442604" cy="61217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9" name="object 139"/>
          <p:cNvSpPr/>
          <p:nvPr/>
        </p:nvSpPr>
        <p:spPr>
          <a:xfrm>
            <a:off x="8572198" y="5051266"/>
            <a:ext cx="443112" cy="106586"/>
          </a:xfrm>
          <a:custGeom>
            <a:avLst/>
            <a:gdLst/>
            <a:ahLst/>
            <a:cxnLst/>
            <a:rect l="l" t="t" r="r" b="b"/>
            <a:pathLst>
              <a:path w="469900" h="113029">
                <a:moveTo>
                  <a:pt x="469361" y="112760"/>
                </a:moveTo>
                <a:lnTo>
                  <a:pt x="467837" y="106664"/>
                </a:lnTo>
                <a:lnTo>
                  <a:pt x="467837" y="100568"/>
                </a:lnTo>
                <a:lnTo>
                  <a:pt x="466313" y="94472"/>
                </a:lnTo>
                <a:lnTo>
                  <a:pt x="438881" y="56372"/>
                </a:lnTo>
                <a:lnTo>
                  <a:pt x="399257" y="32004"/>
                </a:lnTo>
                <a:lnTo>
                  <a:pt x="344393" y="12192"/>
                </a:lnTo>
                <a:lnTo>
                  <a:pt x="303245" y="4572"/>
                </a:lnTo>
                <a:lnTo>
                  <a:pt x="257540" y="0"/>
                </a:lnTo>
                <a:lnTo>
                  <a:pt x="210296" y="0"/>
                </a:lnTo>
                <a:lnTo>
                  <a:pt x="164576" y="4572"/>
                </a:lnTo>
                <a:lnTo>
                  <a:pt x="123444" y="12192"/>
                </a:lnTo>
                <a:lnTo>
                  <a:pt x="86868" y="24384"/>
                </a:lnTo>
                <a:lnTo>
                  <a:pt x="41148" y="48752"/>
                </a:lnTo>
                <a:lnTo>
                  <a:pt x="10668" y="77708"/>
                </a:lnTo>
                <a:lnTo>
                  <a:pt x="0" y="106664"/>
                </a:lnTo>
                <a:lnTo>
                  <a:pt x="0" y="112760"/>
                </a:lnTo>
                <a:lnTo>
                  <a:pt x="9144" y="112760"/>
                </a:lnTo>
                <a:lnTo>
                  <a:pt x="9144" y="106664"/>
                </a:lnTo>
                <a:lnTo>
                  <a:pt x="13716" y="92948"/>
                </a:lnTo>
                <a:lnTo>
                  <a:pt x="18288" y="84947"/>
                </a:lnTo>
                <a:lnTo>
                  <a:pt x="18288" y="83804"/>
                </a:lnTo>
                <a:lnTo>
                  <a:pt x="25908" y="73136"/>
                </a:lnTo>
                <a:lnTo>
                  <a:pt x="35052" y="63992"/>
                </a:lnTo>
                <a:lnTo>
                  <a:pt x="47244" y="56372"/>
                </a:lnTo>
                <a:lnTo>
                  <a:pt x="59436" y="47228"/>
                </a:lnTo>
                <a:lnTo>
                  <a:pt x="126492" y="21336"/>
                </a:lnTo>
                <a:lnTo>
                  <a:pt x="188960" y="10668"/>
                </a:lnTo>
                <a:lnTo>
                  <a:pt x="257540" y="9144"/>
                </a:lnTo>
                <a:lnTo>
                  <a:pt x="280400" y="10668"/>
                </a:lnTo>
                <a:lnTo>
                  <a:pt x="323057" y="16764"/>
                </a:lnTo>
                <a:lnTo>
                  <a:pt x="379445" y="33512"/>
                </a:lnTo>
                <a:lnTo>
                  <a:pt x="422117" y="56372"/>
                </a:lnTo>
                <a:lnTo>
                  <a:pt x="432785" y="63992"/>
                </a:lnTo>
                <a:lnTo>
                  <a:pt x="441929" y="73136"/>
                </a:lnTo>
                <a:lnTo>
                  <a:pt x="449549" y="83804"/>
                </a:lnTo>
                <a:lnTo>
                  <a:pt x="449549" y="82280"/>
                </a:lnTo>
                <a:lnTo>
                  <a:pt x="455645" y="92948"/>
                </a:lnTo>
                <a:lnTo>
                  <a:pt x="458693" y="102092"/>
                </a:lnTo>
                <a:lnTo>
                  <a:pt x="458693" y="112760"/>
                </a:lnTo>
                <a:lnTo>
                  <a:pt x="469361" y="112760"/>
                </a:lnTo>
                <a:close/>
              </a:path>
              <a:path w="469900" h="113029">
                <a:moveTo>
                  <a:pt x="19812" y="82280"/>
                </a:moveTo>
                <a:lnTo>
                  <a:pt x="18288" y="83804"/>
                </a:lnTo>
                <a:lnTo>
                  <a:pt x="18288" y="84947"/>
                </a:lnTo>
                <a:lnTo>
                  <a:pt x="19812" y="8228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0" name="object 140"/>
          <p:cNvSpPr/>
          <p:nvPr/>
        </p:nvSpPr>
        <p:spPr>
          <a:xfrm>
            <a:off x="8572198" y="4643152"/>
            <a:ext cx="443112" cy="620956"/>
          </a:xfrm>
          <a:custGeom>
            <a:avLst/>
            <a:gdLst/>
            <a:ahLst/>
            <a:cxnLst/>
            <a:rect l="l" t="t" r="r" b="b"/>
            <a:pathLst>
              <a:path w="469900" h="658495">
                <a:moveTo>
                  <a:pt x="467837" y="556214"/>
                </a:moveTo>
                <a:lnTo>
                  <a:pt x="467837" y="100584"/>
                </a:lnTo>
                <a:lnTo>
                  <a:pt x="466313" y="94488"/>
                </a:lnTo>
                <a:lnTo>
                  <a:pt x="463265" y="88392"/>
                </a:lnTo>
                <a:lnTo>
                  <a:pt x="457169" y="79248"/>
                </a:lnTo>
                <a:lnTo>
                  <a:pt x="457169" y="77724"/>
                </a:lnTo>
                <a:lnTo>
                  <a:pt x="414497" y="39624"/>
                </a:lnTo>
                <a:lnTo>
                  <a:pt x="382493" y="25908"/>
                </a:lnTo>
                <a:lnTo>
                  <a:pt x="364205" y="18288"/>
                </a:lnTo>
                <a:lnTo>
                  <a:pt x="324581" y="9144"/>
                </a:lnTo>
                <a:lnTo>
                  <a:pt x="303245" y="4572"/>
                </a:lnTo>
                <a:lnTo>
                  <a:pt x="234680" y="0"/>
                </a:lnTo>
                <a:lnTo>
                  <a:pt x="210296" y="1524"/>
                </a:lnTo>
                <a:lnTo>
                  <a:pt x="164576" y="4572"/>
                </a:lnTo>
                <a:lnTo>
                  <a:pt x="123444" y="13716"/>
                </a:lnTo>
                <a:lnTo>
                  <a:pt x="86868" y="25908"/>
                </a:lnTo>
                <a:lnTo>
                  <a:pt x="70104" y="32004"/>
                </a:lnTo>
                <a:lnTo>
                  <a:pt x="54864" y="39624"/>
                </a:lnTo>
                <a:lnTo>
                  <a:pt x="41148" y="48768"/>
                </a:lnTo>
                <a:lnTo>
                  <a:pt x="28956" y="57912"/>
                </a:lnTo>
                <a:lnTo>
                  <a:pt x="19812" y="68580"/>
                </a:lnTo>
                <a:lnTo>
                  <a:pt x="10668" y="77724"/>
                </a:lnTo>
                <a:lnTo>
                  <a:pt x="10668" y="79248"/>
                </a:lnTo>
                <a:lnTo>
                  <a:pt x="4572" y="89916"/>
                </a:lnTo>
                <a:lnTo>
                  <a:pt x="3048" y="96012"/>
                </a:lnTo>
                <a:lnTo>
                  <a:pt x="1524" y="100584"/>
                </a:lnTo>
                <a:lnTo>
                  <a:pt x="0" y="106680"/>
                </a:lnTo>
                <a:lnTo>
                  <a:pt x="0" y="551642"/>
                </a:lnTo>
                <a:lnTo>
                  <a:pt x="3048" y="563834"/>
                </a:lnTo>
                <a:lnTo>
                  <a:pt x="4572" y="568406"/>
                </a:lnTo>
                <a:lnTo>
                  <a:pt x="9144" y="576407"/>
                </a:lnTo>
                <a:lnTo>
                  <a:pt x="9144" y="108188"/>
                </a:lnTo>
                <a:lnTo>
                  <a:pt x="10668" y="102108"/>
                </a:lnTo>
                <a:lnTo>
                  <a:pt x="13716" y="92964"/>
                </a:lnTo>
                <a:lnTo>
                  <a:pt x="18288" y="86106"/>
                </a:lnTo>
                <a:lnTo>
                  <a:pt x="18288" y="83820"/>
                </a:lnTo>
                <a:lnTo>
                  <a:pt x="47244" y="56388"/>
                </a:lnTo>
                <a:lnTo>
                  <a:pt x="89916" y="33528"/>
                </a:lnTo>
                <a:lnTo>
                  <a:pt x="126492" y="22860"/>
                </a:lnTo>
                <a:lnTo>
                  <a:pt x="188960" y="12192"/>
                </a:lnTo>
                <a:lnTo>
                  <a:pt x="234680" y="9144"/>
                </a:lnTo>
                <a:lnTo>
                  <a:pt x="280400" y="12192"/>
                </a:lnTo>
                <a:lnTo>
                  <a:pt x="323057" y="18288"/>
                </a:lnTo>
                <a:lnTo>
                  <a:pt x="361157" y="27432"/>
                </a:lnTo>
                <a:lnTo>
                  <a:pt x="409925" y="48768"/>
                </a:lnTo>
                <a:lnTo>
                  <a:pt x="441929" y="74676"/>
                </a:lnTo>
                <a:lnTo>
                  <a:pt x="458693" y="103632"/>
                </a:lnTo>
                <a:lnTo>
                  <a:pt x="458693" y="576407"/>
                </a:lnTo>
                <a:lnTo>
                  <a:pt x="463265" y="568406"/>
                </a:lnTo>
                <a:lnTo>
                  <a:pt x="466313" y="562310"/>
                </a:lnTo>
                <a:lnTo>
                  <a:pt x="467837" y="556214"/>
                </a:lnTo>
                <a:close/>
              </a:path>
              <a:path w="469900" h="658495">
                <a:moveTo>
                  <a:pt x="19812" y="574502"/>
                </a:moveTo>
                <a:lnTo>
                  <a:pt x="13716" y="563834"/>
                </a:lnTo>
                <a:lnTo>
                  <a:pt x="9144" y="550118"/>
                </a:lnTo>
                <a:lnTo>
                  <a:pt x="9144" y="576407"/>
                </a:lnTo>
                <a:lnTo>
                  <a:pt x="10668" y="579074"/>
                </a:lnTo>
                <a:lnTo>
                  <a:pt x="10668" y="580598"/>
                </a:lnTo>
                <a:lnTo>
                  <a:pt x="18288" y="588218"/>
                </a:lnTo>
                <a:lnTo>
                  <a:pt x="18288" y="574502"/>
                </a:lnTo>
                <a:lnTo>
                  <a:pt x="19812" y="574502"/>
                </a:lnTo>
                <a:close/>
              </a:path>
              <a:path w="469900" h="658495">
                <a:moveTo>
                  <a:pt x="19812" y="83820"/>
                </a:moveTo>
                <a:lnTo>
                  <a:pt x="18288" y="83820"/>
                </a:lnTo>
                <a:lnTo>
                  <a:pt x="18288" y="86106"/>
                </a:lnTo>
                <a:lnTo>
                  <a:pt x="19812" y="83820"/>
                </a:lnTo>
                <a:close/>
              </a:path>
              <a:path w="469900" h="658495">
                <a:moveTo>
                  <a:pt x="458693" y="576407"/>
                </a:moveTo>
                <a:lnTo>
                  <a:pt x="458693" y="554690"/>
                </a:lnTo>
                <a:lnTo>
                  <a:pt x="457169" y="560786"/>
                </a:lnTo>
                <a:lnTo>
                  <a:pt x="455645" y="565358"/>
                </a:lnTo>
                <a:lnTo>
                  <a:pt x="422117" y="601934"/>
                </a:lnTo>
                <a:lnTo>
                  <a:pt x="361157" y="629366"/>
                </a:lnTo>
                <a:lnTo>
                  <a:pt x="323057" y="640034"/>
                </a:lnTo>
                <a:lnTo>
                  <a:pt x="280400" y="646130"/>
                </a:lnTo>
                <a:lnTo>
                  <a:pt x="257540" y="647654"/>
                </a:lnTo>
                <a:lnTo>
                  <a:pt x="210296" y="647552"/>
                </a:lnTo>
                <a:lnTo>
                  <a:pt x="166100" y="643082"/>
                </a:lnTo>
                <a:lnTo>
                  <a:pt x="126492" y="635462"/>
                </a:lnTo>
                <a:lnTo>
                  <a:pt x="73152" y="617174"/>
                </a:lnTo>
                <a:lnTo>
                  <a:pt x="35052" y="592790"/>
                </a:lnTo>
                <a:lnTo>
                  <a:pt x="18288" y="574502"/>
                </a:lnTo>
                <a:lnTo>
                  <a:pt x="18288" y="588218"/>
                </a:lnTo>
                <a:lnTo>
                  <a:pt x="19812" y="589742"/>
                </a:lnTo>
                <a:lnTo>
                  <a:pt x="28956" y="600410"/>
                </a:lnTo>
                <a:lnTo>
                  <a:pt x="41148" y="609554"/>
                </a:lnTo>
                <a:lnTo>
                  <a:pt x="86868" y="632414"/>
                </a:lnTo>
                <a:lnTo>
                  <a:pt x="123444" y="644606"/>
                </a:lnTo>
                <a:lnTo>
                  <a:pt x="187436" y="655274"/>
                </a:lnTo>
                <a:lnTo>
                  <a:pt x="234680" y="658322"/>
                </a:lnTo>
                <a:lnTo>
                  <a:pt x="257540" y="656798"/>
                </a:lnTo>
                <a:lnTo>
                  <a:pt x="281924" y="655274"/>
                </a:lnTo>
                <a:lnTo>
                  <a:pt x="324581" y="649178"/>
                </a:lnTo>
                <a:lnTo>
                  <a:pt x="364205" y="638510"/>
                </a:lnTo>
                <a:lnTo>
                  <a:pt x="414497" y="617174"/>
                </a:lnTo>
                <a:lnTo>
                  <a:pt x="428213" y="609554"/>
                </a:lnTo>
                <a:lnTo>
                  <a:pt x="438881" y="600410"/>
                </a:lnTo>
                <a:lnTo>
                  <a:pt x="449549" y="589742"/>
                </a:lnTo>
                <a:lnTo>
                  <a:pt x="457169" y="580598"/>
                </a:lnTo>
                <a:lnTo>
                  <a:pt x="457169" y="579074"/>
                </a:lnTo>
                <a:lnTo>
                  <a:pt x="458693" y="576407"/>
                </a:lnTo>
                <a:close/>
              </a:path>
              <a:path w="469900" h="658495">
                <a:moveTo>
                  <a:pt x="469361" y="545546"/>
                </a:moveTo>
                <a:lnTo>
                  <a:pt x="469361" y="112760"/>
                </a:lnTo>
                <a:lnTo>
                  <a:pt x="467837" y="106680"/>
                </a:lnTo>
                <a:lnTo>
                  <a:pt x="467837" y="550118"/>
                </a:lnTo>
                <a:lnTo>
                  <a:pt x="469361" y="545546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1" name="object 141"/>
          <p:cNvSpPr txBox="1"/>
          <p:nvPr/>
        </p:nvSpPr>
        <p:spPr>
          <a:xfrm>
            <a:off x="8717333" y="4777756"/>
            <a:ext cx="166467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1320" b="1" spc="-226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20" b="1" spc="-25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32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824999" y="5410885"/>
            <a:ext cx="6785007" cy="1066214"/>
          </a:xfrm>
          <a:prstGeom prst="rect">
            <a:avLst/>
          </a:prstGeom>
        </p:spPr>
        <p:txBody>
          <a:bodyPr vert="horz" wrap="square" lIns="0" tIns="43712" rIns="0" bIns="0" rtlCol="0">
            <a:spAutoFit/>
          </a:bodyPr>
          <a:lstStyle/>
          <a:p>
            <a:pPr marL="11976">
              <a:spcBef>
                <a:spcPts val="344"/>
              </a:spcBef>
            </a:pPr>
            <a:r>
              <a:rPr sz="2075" spc="-99" dirty="0">
                <a:solidFill>
                  <a:srgbClr val="10243E"/>
                </a:solidFill>
                <a:latin typeface="Arial"/>
                <a:cs typeface="Arial"/>
              </a:rPr>
              <a:t>Veri </a:t>
            </a:r>
            <a:r>
              <a:rPr sz="2075" spc="-66" dirty="0">
                <a:solidFill>
                  <a:srgbClr val="10243E"/>
                </a:solidFill>
                <a:latin typeface="Arial"/>
                <a:cs typeface="Arial"/>
              </a:rPr>
              <a:t>bloklarını </a:t>
            </a:r>
            <a:r>
              <a:rPr sz="2075" spc="-90" dirty="0">
                <a:solidFill>
                  <a:srgbClr val="10243E"/>
                </a:solidFill>
                <a:latin typeface="Arial"/>
                <a:cs typeface="Arial"/>
              </a:rPr>
              <a:t>üzerinde</a:t>
            </a:r>
            <a:r>
              <a:rPr sz="2075" spc="-198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075" spc="-80" dirty="0">
                <a:solidFill>
                  <a:srgbClr val="10243E"/>
                </a:solidFill>
                <a:latin typeface="Arial"/>
                <a:cs typeface="Arial"/>
              </a:rPr>
              <a:t>barındırır.</a:t>
            </a:r>
            <a:endParaRPr sz="2075">
              <a:latin typeface="Arial"/>
              <a:cs typeface="Arial"/>
            </a:endParaRPr>
          </a:p>
          <a:p>
            <a:pPr marL="11976">
              <a:spcBef>
                <a:spcPts val="245"/>
              </a:spcBef>
            </a:pPr>
            <a:r>
              <a:rPr sz="2075" spc="-71" dirty="0">
                <a:solidFill>
                  <a:srgbClr val="10243E"/>
                </a:solidFill>
                <a:latin typeface="Arial"/>
                <a:cs typeface="Arial"/>
              </a:rPr>
              <a:t>İstemciler </a:t>
            </a:r>
            <a:r>
              <a:rPr sz="2075" spc="-52" dirty="0">
                <a:solidFill>
                  <a:srgbClr val="10243E"/>
                </a:solidFill>
                <a:latin typeface="Arial"/>
                <a:cs typeface="Arial"/>
              </a:rPr>
              <a:t>veriyi </a:t>
            </a:r>
            <a:r>
              <a:rPr sz="2075" spc="-57" dirty="0">
                <a:solidFill>
                  <a:srgbClr val="10243E"/>
                </a:solidFill>
                <a:latin typeface="Arial"/>
                <a:cs typeface="Arial"/>
              </a:rPr>
              <a:t>direk </a:t>
            </a:r>
            <a:r>
              <a:rPr sz="2075" spc="-80" dirty="0">
                <a:solidFill>
                  <a:srgbClr val="10243E"/>
                </a:solidFill>
                <a:latin typeface="Arial"/>
                <a:cs typeface="Arial"/>
              </a:rPr>
              <a:t>olarak </a:t>
            </a:r>
            <a:r>
              <a:rPr sz="2075" spc="-71" dirty="0">
                <a:solidFill>
                  <a:srgbClr val="10243E"/>
                </a:solidFill>
                <a:latin typeface="Arial"/>
                <a:cs typeface="Arial"/>
              </a:rPr>
              <a:t>datanode’lara</a:t>
            </a:r>
            <a:r>
              <a:rPr sz="2075" spc="-325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075" spc="-33" dirty="0">
                <a:solidFill>
                  <a:srgbClr val="10243E"/>
                </a:solidFill>
                <a:latin typeface="Arial"/>
                <a:cs typeface="Arial"/>
              </a:rPr>
              <a:t>iletir.</a:t>
            </a:r>
            <a:endParaRPr sz="2075">
              <a:latin typeface="Arial"/>
              <a:cs typeface="Arial"/>
            </a:endParaRPr>
          </a:p>
          <a:p>
            <a:pPr marL="11976">
              <a:spcBef>
                <a:spcPts val="250"/>
              </a:spcBef>
            </a:pPr>
            <a:r>
              <a:rPr sz="2075" spc="-75" dirty="0">
                <a:solidFill>
                  <a:srgbClr val="10243E"/>
                </a:solidFill>
                <a:latin typeface="Arial"/>
                <a:cs typeface="Arial"/>
              </a:rPr>
              <a:t>İstemcilerden </a:t>
            </a:r>
            <a:r>
              <a:rPr sz="2075" spc="-104" dirty="0">
                <a:solidFill>
                  <a:srgbClr val="10243E"/>
                </a:solidFill>
                <a:latin typeface="Arial"/>
                <a:cs typeface="Arial"/>
              </a:rPr>
              <a:t>gelen </a:t>
            </a:r>
            <a:r>
              <a:rPr sz="2075" spc="-99" dirty="0">
                <a:solidFill>
                  <a:srgbClr val="10243E"/>
                </a:solidFill>
                <a:latin typeface="Arial"/>
                <a:cs typeface="Arial"/>
              </a:rPr>
              <a:t>okuma </a:t>
            </a:r>
            <a:r>
              <a:rPr sz="2075" spc="-123" dirty="0">
                <a:solidFill>
                  <a:srgbClr val="10243E"/>
                </a:solidFill>
                <a:latin typeface="Arial"/>
                <a:cs typeface="Arial"/>
              </a:rPr>
              <a:t>ve </a:t>
            </a:r>
            <a:r>
              <a:rPr sz="2075" spc="-156" dirty="0">
                <a:solidFill>
                  <a:srgbClr val="10243E"/>
                </a:solidFill>
                <a:latin typeface="Arial"/>
                <a:cs typeface="Arial"/>
              </a:rPr>
              <a:t>yazma </a:t>
            </a:r>
            <a:r>
              <a:rPr sz="2075" spc="-52" dirty="0">
                <a:solidFill>
                  <a:srgbClr val="10243E"/>
                </a:solidFill>
                <a:latin typeface="Arial"/>
                <a:cs typeface="Arial"/>
              </a:rPr>
              <a:t>isteklerinin </a:t>
            </a:r>
            <a:r>
              <a:rPr sz="2075" spc="-71" dirty="0">
                <a:solidFill>
                  <a:srgbClr val="10243E"/>
                </a:solidFill>
                <a:latin typeface="Arial"/>
                <a:cs typeface="Arial"/>
              </a:rPr>
              <a:t>yerine</a:t>
            </a:r>
            <a:r>
              <a:rPr sz="2075" spc="-19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075" spc="-42" dirty="0">
                <a:solidFill>
                  <a:srgbClr val="10243E"/>
                </a:solidFill>
                <a:latin typeface="Arial"/>
                <a:cs typeface="Arial"/>
              </a:rPr>
              <a:t>getirilir.</a:t>
            </a:r>
            <a:endParaRPr sz="2075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209959" y="3301390"/>
            <a:ext cx="2766458" cy="216460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375451" marR="4790">
              <a:lnSpc>
                <a:spcPct val="109500"/>
              </a:lnSpc>
              <a:spcBef>
                <a:spcPts val="94"/>
              </a:spcBef>
            </a:pPr>
            <a:r>
              <a:rPr sz="2075" spc="-132" dirty="0">
                <a:solidFill>
                  <a:srgbClr val="10243E"/>
                </a:solidFill>
                <a:latin typeface="Arial"/>
                <a:cs typeface="Arial"/>
              </a:rPr>
              <a:t>namespace </a:t>
            </a:r>
            <a:r>
              <a:rPr sz="2075" spc="-52" dirty="0">
                <a:solidFill>
                  <a:srgbClr val="10243E"/>
                </a:solidFill>
                <a:latin typeface="Arial"/>
                <a:cs typeface="Arial"/>
              </a:rPr>
              <a:t>işlemlerini  yürütür.</a:t>
            </a:r>
            <a:endParaRPr sz="2075">
              <a:latin typeface="Arial"/>
              <a:cs typeface="Arial"/>
            </a:endParaRPr>
          </a:p>
          <a:p>
            <a:pPr marL="375451" marR="205989" indent="183833">
              <a:lnSpc>
                <a:spcPct val="110000"/>
              </a:lnSpc>
            </a:pPr>
            <a:r>
              <a:rPr sz="2075" spc="-94" dirty="0">
                <a:solidFill>
                  <a:srgbClr val="10243E"/>
                </a:solidFill>
                <a:latin typeface="Arial"/>
                <a:cs typeface="Arial"/>
              </a:rPr>
              <a:t>DataNodelardaki  </a:t>
            </a:r>
            <a:r>
              <a:rPr sz="2075" spc="-75" dirty="0">
                <a:solidFill>
                  <a:srgbClr val="10243E"/>
                </a:solidFill>
                <a:latin typeface="Arial"/>
                <a:cs typeface="Arial"/>
              </a:rPr>
              <a:t>blocklarının</a:t>
            </a:r>
            <a:r>
              <a:rPr sz="2075" spc="-170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075" spc="-42" dirty="0">
                <a:solidFill>
                  <a:srgbClr val="10243E"/>
                </a:solidFill>
                <a:latin typeface="Arial"/>
                <a:cs typeface="Arial"/>
              </a:rPr>
              <a:t>yerlerini  </a:t>
            </a:r>
            <a:r>
              <a:rPr sz="2075" spc="-57" dirty="0">
                <a:solidFill>
                  <a:srgbClr val="10243E"/>
                </a:solidFill>
                <a:latin typeface="Arial"/>
                <a:cs typeface="Arial"/>
              </a:rPr>
              <a:t>belirler.</a:t>
            </a:r>
            <a:endParaRPr sz="2075">
              <a:latin typeface="Arial"/>
              <a:cs typeface="Arial"/>
            </a:endParaRPr>
          </a:p>
          <a:p>
            <a:pPr marL="11976">
              <a:spcBef>
                <a:spcPts val="589"/>
              </a:spcBef>
            </a:pPr>
            <a:r>
              <a:rPr sz="2075" b="1" spc="-156" dirty="0">
                <a:solidFill>
                  <a:srgbClr val="10243E"/>
                </a:solidFill>
                <a:latin typeface="Arial"/>
                <a:cs typeface="Arial"/>
              </a:rPr>
              <a:t>DataNodes:</a:t>
            </a:r>
            <a:endParaRPr sz="2075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8179" y="633922"/>
            <a:ext cx="8284313" cy="740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/>
          <p:nvPr/>
        </p:nvSpPr>
        <p:spPr>
          <a:xfrm>
            <a:off x="6267256" y="1918601"/>
            <a:ext cx="107775" cy="112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2425" y="642062"/>
            <a:ext cx="3828130" cy="57378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pc="-566" dirty="0"/>
              <a:t>HDFS </a:t>
            </a:r>
            <a:r>
              <a:rPr spc="-259" dirty="0"/>
              <a:t>Veri</a:t>
            </a:r>
            <a:r>
              <a:rPr spc="-538" dirty="0"/>
              <a:t> </a:t>
            </a:r>
            <a:r>
              <a:rPr spc="-156" dirty="0"/>
              <a:t>Modeli</a:t>
            </a:r>
          </a:p>
        </p:txBody>
      </p:sp>
      <p:sp>
        <p:nvSpPr>
          <p:cNvPr id="5" name="object 5"/>
          <p:cNvSpPr/>
          <p:nvPr/>
        </p:nvSpPr>
        <p:spPr>
          <a:xfrm>
            <a:off x="6267256" y="2487658"/>
            <a:ext cx="107775" cy="112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/>
          <p:nvPr/>
        </p:nvSpPr>
        <p:spPr>
          <a:xfrm>
            <a:off x="6267256" y="3061012"/>
            <a:ext cx="107775" cy="107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object 7"/>
          <p:cNvSpPr/>
          <p:nvPr/>
        </p:nvSpPr>
        <p:spPr>
          <a:xfrm>
            <a:off x="6267256" y="3625757"/>
            <a:ext cx="107775" cy="112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6698350" y="3910279"/>
            <a:ext cx="107775" cy="1120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/>
          <p:nvPr/>
        </p:nvSpPr>
        <p:spPr>
          <a:xfrm>
            <a:off x="6267256" y="4194814"/>
            <a:ext cx="107775" cy="1120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object 10"/>
          <p:cNvSpPr/>
          <p:nvPr/>
        </p:nvSpPr>
        <p:spPr>
          <a:xfrm>
            <a:off x="6267256" y="5332914"/>
            <a:ext cx="107775" cy="1120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" name="object 11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" name="object 12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" name="object 13"/>
          <p:cNvSpPr/>
          <p:nvPr/>
        </p:nvSpPr>
        <p:spPr>
          <a:xfrm>
            <a:off x="730484" y="3780951"/>
            <a:ext cx="8622128" cy="3233523"/>
          </a:xfrm>
          <a:custGeom>
            <a:avLst/>
            <a:gdLst/>
            <a:ahLst/>
            <a:cxnLst/>
            <a:rect l="l" t="t" r="r" b="b"/>
            <a:pathLst>
              <a:path w="9143365" h="3429000">
                <a:moveTo>
                  <a:pt x="9143238" y="0"/>
                </a:moveTo>
                <a:lnTo>
                  <a:pt x="0" y="0"/>
                </a:lnTo>
                <a:lnTo>
                  <a:pt x="0" y="3428725"/>
                </a:lnTo>
                <a:lnTo>
                  <a:pt x="9143238" y="3428725"/>
                </a:lnTo>
                <a:lnTo>
                  <a:pt x="9143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" name="object 14"/>
          <p:cNvSpPr/>
          <p:nvPr/>
        </p:nvSpPr>
        <p:spPr>
          <a:xfrm>
            <a:off x="1068179" y="1424274"/>
            <a:ext cx="4512186" cy="4714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" name="object 15"/>
          <p:cNvSpPr txBox="1"/>
          <p:nvPr/>
        </p:nvSpPr>
        <p:spPr>
          <a:xfrm>
            <a:off x="5791117" y="1495641"/>
            <a:ext cx="3347893" cy="4599021"/>
          </a:xfrm>
          <a:prstGeom prst="rect">
            <a:avLst/>
          </a:prstGeom>
        </p:spPr>
        <p:txBody>
          <a:bodyPr vert="horz" wrap="square" lIns="0" tIns="37724" rIns="0" bIns="0" rtlCol="0">
            <a:spAutoFit/>
          </a:bodyPr>
          <a:lstStyle/>
          <a:p>
            <a:pPr marL="11976">
              <a:spcBef>
                <a:spcPts val="297"/>
              </a:spcBef>
            </a:pPr>
            <a:r>
              <a:rPr sz="1697" b="1" spc="-231" dirty="0">
                <a:solidFill>
                  <a:srgbClr val="10243E"/>
                </a:solidFill>
                <a:latin typeface="Arial"/>
                <a:cs typeface="Arial"/>
              </a:rPr>
              <a:t>HDFS </a:t>
            </a:r>
            <a:r>
              <a:rPr sz="1697" b="1" spc="-47" dirty="0">
                <a:solidFill>
                  <a:srgbClr val="10243E"/>
                </a:solidFill>
                <a:latin typeface="Arial"/>
                <a:cs typeface="Arial"/>
              </a:rPr>
              <a:t>-</a:t>
            </a:r>
            <a:r>
              <a:rPr sz="1697" b="1" spc="-203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b="1" spc="-151" dirty="0">
                <a:solidFill>
                  <a:srgbClr val="10243E"/>
                </a:solidFill>
                <a:latin typeface="Arial"/>
                <a:cs typeface="Arial"/>
              </a:rPr>
              <a:t>Tasarım</a:t>
            </a:r>
            <a:endParaRPr sz="1697">
              <a:latin typeface="Arial"/>
              <a:cs typeface="Arial"/>
            </a:endParaRPr>
          </a:p>
          <a:p>
            <a:pPr marL="442517" marR="261079" indent="150300">
              <a:lnSpc>
                <a:spcPct val="110000"/>
              </a:lnSpc>
            </a:pPr>
            <a:r>
              <a:rPr sz="1697" spc="-113" dirty="0">
                <a:solidFill>
                  <a:srgbClr val="10243E"/>
                </a:solidFill>
                <a:latin typeface="Arial"/>
                <a:cs typeface="Arial"/>
              </a:rPr>
              <a:t>Dosyalar, </a:t>
            </a:r>
            <a:r>
              <a:rPr sz="1697" spc="-94" dirty="0">
                <a:solidFill>
                  <a:srgbClr val="10243E"/>
                </a:solidFill>
                <a:latin typeface="Arial"/>
                <a:cs typeface="Arial"/>
              </a:rPr>
              <a:t>varsayılanda </a:t>
            </a:r>
            <a:r>
              <a:rPr sz="1697" spc="-90" dirty="0">
                <a:solidFill>
                  <a:srgbClr val="10243E"/>
                </a:solidFill>
                <a:latin typeface="Arial"/>
                <a:cs typeface="Arial"/>
              </a:rPr>
              <a:t>64MB  </a:t>
            </a:r>
            <a:r>
              <a:rPr sz="1697" spc="-61" dirty="0">
                <a:solidFill>
                  <a:srgbClr val="10243E"/>
                </a:solidFill>
                <a:latin typeface="Arial"/>
                <a:cs typeface="Arial"/>
              </a:rPr>
              <a:t>bloklara</a:t>
            </a:r>
            <a:r>
              <a:rPr sz="1697" spc="-94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57" dirty="0">
                <a:solidFill>
                  <a:srgbClr val="10243E"/>
                </a:solidFill>
                <a:latin typeface="Arial"/>
                <a:cs typeface="Arial"/>
              </a:rPr>
              <a:t>bölünmüştür.</a:t>
            </a:r>
            <a:endParaRPr sz="1697">
              <a:latin typeface="Arial"/>
              <a:cs typeface="Arial"/>
            </a:endParaRPr>
          </a:p>
          <a:p>
            <a:pPr marL="442517" marR="468864" indent="150300">
              <a:lnSpc>
                <a:spcPct val="110000"/>
              </a:lnSpc>
            </a:pPr>
            <a:r>
              <a:rPr sz="1697" spc="-66" dirty="0">
                <a:solidFill>
                  <a:srgbClr val="10243E"/>
                </a:solidFill>
                <a:latin typeface="Arial"/>
                <a:cs typeface="Arial"/>
              </a:rPr>
              <a:t>Datanode’larda </a:t>
            </a:r>
            <a:r>
              <a:rPr sz="1697" spc="-57" dirty="0">
                <a:solidFill>
                  <a:srgbClr val="10243E"/>
                </a:solidFill>
                <a:latin typeface="Arial"/>
                <a:cs typeface="Arial"/>
              </a:rPr>
              <a:t>bu</a:t>
            </a:r>
            <a:r>
              <a:rPr sz="1697" spc="-151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42" dirty="0">
                <a:solidFill>
                  <a:srgbClr val="10243E"/>
                </a:solidFill>
                <a:latin typeface="Arial"/>
                <a:cs typeface="Arial"/>
              </a:rPr>
              <a:t>bloklar  </a:t>
            </a:r>
            <a:r>
              <a:rPr sz="1697" spc="-75" dirty="0">
                <a:solidFill>
                  <a:srgbClr val="10243E"/>
                </a:solidFill>
                <a:latin typeface="Arial"/>
                <a:cs typeface="Arial"/>
              </a:rPr>
              <a:t>depolanır.</a:t>
            </a:r>
            <a:endParaRPr sz="1697">
              <a:latin typeface="Arial"/>
              <a:cs typeface="Arial"/>
            </a:endParaRPr>
          </a:p>
          <a:p>
            <a:pPr marL="442517" marR="4790" indent="150300">
              <a:lnSpc>
                <a:spcPct val="110000"/>
              </a:lnSpc>
            </a:pPr>
            <a:r>
              <a:rPr sz="1697" spc="-179" dirty="0">
                <a:solidFill>
                  <a:srgbClr val="10243E"/>
                </a:solidFill>
                <a:latin typeface="Arial"/>
                <a:cs typeface="Arial"/>
              </a:rPr>
              <a:t>Tek </a:t>
            </a:r>
            <a:r>
              <a:rPr sz="1697" spc="-9" dirty="0">
                <a:solidFill>
                  <a:srgbClr val="10243E"/>
                </a:solidFill>
                <a:latin typeface="Arial"/>
                <a:cs typeface="Arial"/>
              </a:rPr>
              <a:t>bir </a:t>
            </a:r>
            <a:r>
              <a:rPr sz="1697" spc="-90" dirty="0">
                <a:solidFill>
                  <a:srgbClr val="10243E"/>
                </a:solidFill>
                <a:latin typeface="Arial"/>
                <a:cs typeface="Arial"/>
              </a:rPr>
              <a:t>Namenode’da </a:t>
            </a:r>
            <a:r>
              <a:rPr sz="1697" spc="-61" dirty="0">
                <a:solidFill>
                  <a:srgbClr val="10243E"/>
                </a:solidFill>
                <a:latin typeface="Arial"/>
                <a:cs typeface="Arial"/>
              </a:rPr>
              <a:t>metadata  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ve </a:t>
            </a:r>
            <a:r>
              <a:rPr sz="1697" spc="-47" dirty="0">
                <a:solidFill>
                  <a:srgbClr val="10243E"/>
                </a:solidFill>
                <a:latin typeface="Arial"/>
                <a:cs typeface="Arial"/>
              </a:rPr>
              <a:t>blok </a:t>
            </a:r>
            <a:r>
              <a:rPr sz="1697" spc="-38" dirty="0">
                <a:solidFill>
                  <a:srgbClr val="10243E"/>
                </a:solidFill>
                <a:latin typeface="Arial"/>
                <a:cs typeface="Arial"/>
              </a:rPr>
              <a:t>yerleri</a:t>
            </a:r>
            <a:r>
              <a:rPr sz="1697" spc="-118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42" dirty="0">
                <a:solidFill>
                  <a:srgbClr val="10243E"/>
                </a:solidFill>
                <a:latin typeface="Arial"/>
                <a:cs typeface="Arial"/>
              </a:rPr>
              <a:t>yönetilir.</a:t>
            </a:r>
            <a:endParaRPr sz="1697">
              <a:latin typeface="Arial"/>
              <a:cs typeface="Arial"/>
            </a:endParaRPr>
          </a:p>
          <a:p>
            <a:pPr marL="1024555" marR="149102" indent="-431140">
              <a:lnSpc>
                <a:spcPct val="110000"/>
              </a:lnSpc>
            </a:pPr>
            <a:r>
              <a:rPr sz="1697" spc="-75" dirty="0">
                <a:solidFill>
                  <a:srgbClr val="10243E"/>
                </a:solidFill>
                <a:latin typeface="Arial"/>
                <a:cs typeface="Arial"/>
              </a:rPr>
              <a:t>Topolojiye </a:t>
            </a:r>
            <a:r>
              <a:rPr sz="1697" spc="-80" dirty="0">
                <a:solidFill>
                  <a:srgbClr val="10243E"/>
                </a:solidFill>
                <a:latin typeface="Arial"/>
                <a:cs typeface="Arial"/>
              </a:rPr>
              <a:t>göre </a:t>
            </a:r>
            <a:r>
              <a:rPr sz="1697" spc="-47" dirty="0">
                <a:solidFill>
                  <a:srgbClr val="10243E"/>
                </a:solidFill>
                <a:latin typeface="Arial"/>
                <a:cs typeface="Arial"/>
              </a:rPr>
              <a:t>blok</a:t>
            </a:r>
            <a:r>
              <a:rPr sz="1697" spc="-141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57" dirty="0">
                <a:solidFill>
                  <a:srgbClr val="10243E"/>
                </a:solidFill>
                <a:latin typeface="Arial"/>
                <a:cs typeface="Arial"/>
              </a:rPr>
              <a:t>yerleşimi  </a:t>
            </a:r>
            <a:r>
              <a:rPr sz="1697" spc="-104" dirty="0">
                <a:solidFill>
                  <a:srgbClr val="10243E"/>
                </a:solidFill>
                <a:latin typeface="Arial"/>
                <a:cs typeface="Arial"/>
              </a:rPr>
              <a:t>Aynı</a:t>
            </a:r>
            <a:r>
              <a:rPr sz="1697" spc="-113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47" dirty="0">
                <a:solidFill>
                  <a:srgbClr val="10243E"/>
                </a:solidFill>
                <a:latin typeface="Arial"/>
                <a:cs typeface="Arial"/>
              </a:rPr>
              <a:t>node/rack</a:t>
            </a:r>
            <a:endParaRPr sz="1697">
              <a:latin typeface="Arial"/>
              <a:cs typeface="Arial"/>
            </a:endParaRPr>
          </a:p>
          <a:p>
            <a:pPr marL="442517" marR="283834" indent="150300">
              <a:lnSpc>
                <a:spcPct val="110000"/>
              </a:lnSpc>
            </a:pPr>
            <a:r>
              <a:rPr sz="1697" spc="-90" dirty="0">
                <a:solidFill>
                  <a:srgbClr val="10243E"/>
                </a:solidFill>
                <a:latin typeface="Arial"/>
                <a:cs typeface="Arial"/>
              </a:rPr>
              <a:t>Kullanıcı, </a:t>
            </a:r>
            <a:r>
              <a:rPr sz="1697" spc="-57" dirty="0">
                <a:solidFill>
                  <a:srgbClr val="10243E"/>
                </a:solidFill>
                <a:latin typeface="Arial"/>
                <a:cs typeface="Arial"/>
              </a:rPr>
              <a:t>grup tabanlı </a:t>
            </a:r>
            <a:r>
              <a:rPr sz="1697" spc="-42" dirty="0">
                <a:solidFill>
                  <a:srgbClr val="10243E"/>
                </a:solidFill>
                <a:latin typeface="Arial"/>
                <a:cs typeface="Arial"/>
              </a:rPr>
              <a:t>izinler  </a:t>
            </a:r>
            <a:r>
              <a:rPr sz="1697" spc="-85" dirty="0">
                <a:solidFill>
                  <a:srgbClr val="10243E"/>
                </a:solidFill>
                <a:latin typeface="Arial"/>
                <a:cs typeface="Arial"/>
              </a:rPr>
              <a:t>vardır.</a:t>
            </a:r>
            <a:endParaRPr sz="169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22">
              <a:latin typeface="Times New Roman"/>
              <a:cs typeface="Times New Roman"/>
            </a:endParaRPr>
          </a:p>
          <a:p>
            <a:pPr marL="11976">
              <a:spcBef>
                <a:spcPts val="5"/>
              </a:spcBef>
            </a:pPr>
            <a:r>
              <a:rPr sz="1697" b="1" spc="-231" dirty="0">
                <a:solidFill>
                  <a:srgbClr val="10243E"/>
                </a:solidFill>
                <a:latin typeface="Arial"/>
                <a:cs typeface="Arial"/>
              </a:rPr>
              <a:t>HDFS </a:t>
            </a:r>
            <a:r>
              <a:rPr sz="1697" b="1" spc="-47" dirty="0">
                <a:solidFill>
                  <a:srgbClr val="10243E"/>
                </a:solidFill>
                <a:latin typeface="Arial"/>
                <a:cs typeface="Arial"/>
              </a:rPr>
              <a:t>-</a:t>
            </a:r>
            <a:r>
              <a:rPr sz="1697" b="1" spc="-203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b="1" spc="-118" dirty="0">
                <a:solidFill>
                  <a:srgbClr val="10243E"/>
                </a:solidFill>
                <a:latin typeface="Arial"/>
                <a:cs typeface="Arial"/>
              </a:rPr>
              <a:t>Replication</a:t>
            </a:r>
            <a:endParaRPr sz="1697">
              <a:latin typeface="Arial"/>
              <a:cs typeface="Arial"/>
            </a:endParaRPr>
          </a:p>
          <a:p>
            <a:pPr marL="442517" marR="150300" indent="150300">
              <a:lnSpc>
                <a:spcPct val="110000"/>
              </a:lnSpc>
            </a:pPr>
            <a:r>
              <a:rPr sz="1697" spc="-104" dirty="0">
                <a:solidFill>
                  <a:srgbClr val="10243E"/>
                </a:solidFill>
                <a:latin typeface="Arial"/>
                <a:cs typeface="Arial"/>
              </a:rPr>
              <a:t>Varsayılanda, </a:t>
            </a:r>
            <a:r>
              <a:rPr sz="1697" spc="-42" dirty="0">
                <a:solidFill>
                  <a:srgbClr val="10243E"/>
                </a:solidFill>
                <a:latin typeface="Arial"/>
                <a:cs typeface="Arial"/>
              </a:rPr>
              <a:t>bloklar 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3x  </a:t>
            </a:r>
            <a:r>
              <a:rPr sz="1697" spc="-75" dirty="0">
                <a:solidFill>
                  <a:srgbClr val="10243E"/>
                </a:solidFill>
                <a:latin typeface="Arial"/>
                <a:cs typeface="Arial"/>
              </a:rPr>
              <a:t>çoğaltılarak </a:t>
            </a:r>
            <a:r>
              <a:rPr sz="1697" spc="-47" dirty="0">
                <a:solidFill>
                  <a:srgbClr val="10243E"/>
                </a:solidFill>
                <a:latin typeface="Arial"/>
                <a:cs typeface="Arial"/>
              </a:rPr>
              <a:t>farklı </a:t>
            </a:r>
            <a:r>
              <a:rPr sz="1697" spc="-61" dirty="0">
                <a:solidFill>
                  <a:srgbClr val="10243E"/>
                </a:solidFill>
                <a:latin typeface="Arial"/>
                <a:cs typeface="Arial"/>
              </a:rPr>
              <a:t>datanode’lara  </a:t>
            </a:r>
            <a:r>
              <a:rPr sz="1697" spc="-52" dirty="0">
                <a:solidFill>
                  <a:srgbClr val="10243E"/>
                </a:solidFill>
                <a:latin typeface="Arial"/>
                <a:cs typeface="Arial"/>
              </a:rPr>
              <a:t>gönderilir.</a:t>
            </a:r>
            <a:endParaRPr sz="169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" name="object 17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864869"/>
            <a:ext cx="857567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rgbClr val="006FBF"/>
                </a:solidFill>
              </a:rPr>
              <a:t>Blokların düğümler üzerine dağılım</a:t>
            </a:r>
            <a:r>
              <a:rPr spc="-35" dirty="0">
                <a:solidFill>
                  <a:srgbClr val="006FBF"/>
                </a:solidFill>
              </a:rPr>
              <a:t> </a:t>
            </a:r>
            <a:r>
              <a:rPr spc="-10" dirty="0">
                <a:solidFill>
                  <a:srgbClr val="006FBF"/>
                </a:solidFill>
              </a:rPr>
              <a:t>örneği</a:t>
            </a:r>
          </a:p>
        </p:txBody>
      </p:sp>
      <p:sp>
        <p:nvSpPr>
          <p:cNvPr id="3" name="object 3"/>
          <p:cNvSpPr/>
          <p:nvPr/>
        </p:nvSpPr>
        <p:spPr>
          <a:xfrm>
            <a:off x="820216" y="2302312"/>
            <a:ext cx="8373636" cy="4309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27750" y="1871176"/>
            <a:ext cx="1356882" cy="813770"/>
          </a:xfrm>
          <a:custGeom>
            <a:avLst/>
            <a:gdLst/>
            <a:ahLst/>
            <a:cxnLst/>
            <a:rect l="l" t="t" r="r" b="b"/>
            <a:pathLst>
              <a:path w="1438909" h="862964">
                <a:moveTo>
                  <a:pt x="1438549" y="4572"/>
                </a:moveTo>
                <a:lnTo>
                  <a:pt x="1437025" y="1524"/>
                </a:lnTo>
                <a:lnTo>
                  <a:pt x="1433977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7298"/>
                </a:lnTo>
                <a:lnTo>
                  <a:pt x="4571" y="4572"/>
                </a:lnTo>
                <a:lnTo>
                  <a:pt x="1438549" y="4572"/>
                </a:lnTo>
                <a:close/>
              </a:path>
              <a:path w="1438909" h="862964">
                <a:moveTo>
                  <a:pt x="1433976" y="862523"/>
                </a:moveTo>
                <a:lnTo>
                  <a:pt x="1433976" y="859796"/>
                </a:lnTo>
                <a:lnTo>
                  <a:pt x="4571" y="7298"/>
                </a:lnTo>
                <a:lnTo>
                  <a:pt x="4571" y="862523"/>
                </a:lnTo>
                <a:lnTo>
                  <a:pt x="1433976" y="862523"/>
                </a:lnTo>
                <a:close/>
              </a:path>
              <a:path w="1438909" h="862964">
                <a:moveTo>
                  <a:pt x="1438549" y="4572"/>
                </a:moveTo>
                <a:lnTo>
                  <a:pt x="1433976" y="4572"/>
                </a:lnTo>
                <a:lnTo>
                  <a:pt x="1433976" y="9144"/>
                </a:lnTo>
                <a:lnTo>
                  <a:pt x="1433977" y="859796"/>
                </a:lnTo>
                <a:lnTo>
                  <a:pt x="1438549" y="862523"/>
                </a:lnTo>
                <a:lnTo>
                  <a:pt x="1438549" y="4572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/>
          <p:nvPr/>
        </p:nvSpPr>
        <p:spPr>
          <a:xfrm>
            <a:off x="7332063" y="1875487"/>
            <a:ext cx="1348499" cy="809577"/>
          </a:xfrm>
          <a:custGeom>
            <a:avLst/>
            <a:gdLst/>
            <a:ahLst/>
            <a:cxnLst/>
            <a:rect l="l" t="t" r="r" b="b"/>
            <a:pathLst>
              <a:path w="1430020" h="858519">
                <a:moveTo>
                  <a:pt x="0" y="0"/>
                </a:moveTo>
                <a:lnTo>
                  <a:pt x="0" y="857940"/>
                </a:lnTo>
                <a:lnTo>
                  <a:pt x="1429393" y="857940"/>
                </a:lnTo>
                <a:lnTo>
                  <a:pt x="1429393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" name="object 4"/>
          <p:cNvSpPr/>
          <p:nvPr/>
        </p:nvSpPr>
        <p:spPr>
          <a:xfrm>
            <a:off x="7327750" y="1871175"/>
            <a:ext cx="1356882" cy="817961"/>
          </a:xfrm>
          <a:custGeom>
            <a:avLst/>
            <a:gdLst/>
            <a:ahLst/>
            <a:cxnLst/>
            <a:rect l="l" t="t" r="r" b="b"/>
            <a:pathLst>
              <a:path w="1438909" h="867410">
                <a:moveTo>
                  <a:pt x="1438549" y="862523"/>
                </a:moveTo>
                <a:lnTo>
                  <a:pt x="1438549" y="4572"/>
                </a:lnTo>
                <a:lnTo>
                  <a:pt x="1437025" y="1524"/>
                </a:lnTo>
                <a:lnTo>
                  <a:pt x="143397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862523"/>
                </a:lnTo>
                <a:lnTo>
                  <a:pt x="1524" y="865571"/>
                </a:lnTo>
                <a:lnTo>
                  <a:pt x="4572" y="867095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429405" y="9144"/>
                </a:lnTo>
                <a:lnTo>
                  <a:pt x="1429405" y="4572"/>
                </a:lnTo>
                <a:lnTo>
                  <a:pt x="1433977" y="9144"/>
                </a:lnTo>
                <a:lnTo>
                  <a:pt x="1433977" y="867095"/>
                </a:lnTo>
                <a:lnTo>
                  <a:pt x="1437025" y="865571"/>
                </a:lnTo>
                <a:lnTo>
                  <a:pt x="1438549" y="862523"/>
                </a:lnTo>
                <a:close/>
              </a:path>
              <a:path w="1438909" h="86741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438909" h="867410">
                <a:moveTo>
                  <a:pt x="9144" y="856427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856427"/>
                </a:lnTo>
                <a:lnTo>
                  <a:pt x="9144" y="856427"/>
                </a:lnTo>
                <a:close/>
              </a:path>
              <a:path w="1438909" h="867410">
                <a:moveTo>
                  <a:pt x="1433977" y="856427"/>
                </a:moveTo>
                <a:lnTo>
                  <a:pt x="4572" y="856427"/>
                </a:lnTo>
                <a:lnTo>
                  <a:pt x="9144" y="862523"/>
                </a:lnTo>
                <a:lnTo>
                  <a:pt x="9144" y="867095"/>
                </a:lnTo>
                <a:lnTo>
                  <a:pt x="1429405" y="867095"/>
                </a:lnTo>
                <a:lnTo>
                  <a:pt x="1429405" y="862523"/>
                </a:lnTo>
                <a:lnTo>
                  <a:pt x="1433977" y="856427"/>
                </a:lnTo>
                <a:close/>
              </a:path>
              <a:path w="1438909" h="867410">
                <a:moveTo>
                  <a:pt x="9144" y="867095"/>
                </a:moveTo>
                <a:lnTo>
                  <a:pt x="9144" y="862523"/>
                </a:lnTo>
                <a:lnTo>
                  <a:pt x="4572" y="856427"/>
                </a:lnTo>
                <a:lnTo>
                  <a:pt x="4572" y="867095"/>
                </a:lnTo>
                <a:lnTo>
                  <a:pt x="9144" y="867095"/>
                </a:lnTo>
                <a:close/>
              </a:path>
              <a:path w="1438909" h="867410">
                <a:moveTo>
                  <a:pt x="1433977" y="9144"/>
                </a:moveTo>
                <a:lnTo>
                  <a:pt x="1429405" y="4572"/>
                </a:lnTo>
                <a:lnTo>
                  <a:pt x="1429405" y="9144"/>
                </a:lnTo>
                <a:lnTo>
                  <a:pt x="1433977" y="9144"/>
                </a:lnTo>
                <a:close/>
              </a:path>
              <a:path w="1438909" h="867410">
                <a:moveTo>
                  <a:pt x="1433977" y="856427"/>
                </a:moveTo>
                <a:lnTo>
                  <a:pt x="1433977" y="9144"/>
                </a:lnTo>
                <a:lnTo>
                  <a:pt x="1429405" y="9144"/>
                </a:lnTo>
                <a:lnTo>
                  <a:pt x="1429405" y="856427"/>
                </a:lnTo>
                <a:lnTo>
                  <a:pt x="1433977" y="856427"/>
                </a:lnTo>
                <a:close/>
              </a:path>
              <a:path w="1438909" h="867410">
                <a:moveTo>
                  <a:pt x="1433977" y="867095"/>
                </a:moveTo>
                <a:lnTo>
                  <a:pt x="1433977" y="856427"/>
                </a:lnTo>
                <a:lnTo>
                  <a:pt x="1429405" y="862523"/>
                </a:lnTo>
                <a:lnTo>
                  <a:pt x="1429405" y="867095"/>
                </a:lnTo>
                <a:lnTo>
                  <a:pt x="1433977" y="867095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object 5"/>
          <p:cNvSpPr/>
          <p:nvPr/>
        </p:nvSpPr>
        <p:spPr>
          <a:xfrm>
            <a:off x="1068179" y="633922"/>
            <a:ext cx="8284313" cy="740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0988" y="640625"/>
            <a:ext cx="5220941" cy="57378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pc="-566" dirty="0"/>
              <a:t>HDFS </a:t>
            </a:r>
            <a:r>
              <a:rPr spc="-259" dirty="0"/>
              <a:t>Veri</a:t>
            </a:r>
            <a:r>
              <a:rPr spc="-500" dirty="0"/>
              <a:t> </a:t>
            </a:r>
            <a:r>
              <a:rPr spc="-302" dirty="0"/>
              <a:t>Akışı(Okuma)</a:t>
            </a:r>
          </a:p>
        </p:txBody>
      </p:sp>
      <p:sp>
        <p:nvSpPr>
          <p:cNvPr id="7" name="object 7"/>
          <p:cNvSpPr/>
          <p:nvPr/>
        </p:nvSpPr>
        <p:spPr>
          <a:xfrm>
            <a:off x="1803918" y="1800772"/>
            <a:ext cx="3579628" cy="1980233"/>
          </a:xfrm>
          <a:custGeom>
            <a:avLst/>
            <a:gdLst/>
            <a:ahLst/>
            <a:cxnLst/>
            <a:rect l="l" t="t" r="r" b="b"/>
            <a:pathLst>
              <a:path w="3796029" h="2099945">
                <a:moveTo>
                  <a:pt x="3795979" y="4572"/>
                </a:moveTo>
                <a:lnTo>
                  <a:pt x="3794455" y="1524"/>
                </a:lnTo>
                <a:lnTo>
                  <a:pt x="3791407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2099889"/>
                </a:lnTo>
                <a:lnTo>
                  <a:pt x="4571" y="2099889"/>
                </a:lnTo>
                <a:lnTo>
                  <a:pt x="4571" y="4572"/>
                </a:lnTo>
                <a:lnTo>
                  <a:pt x="3795979" y="4572"/>
                </a:lnTo>
                <a:close/>
              </a:path>
              <a:path w="3796029" h="2099945">
                <a:moveTo>
                  <a:pt x="3795979" y="2099889"/>
                </a:moveTo>
                <a:lnTo>
                  <a:pt x="3795979" y="4572"/>
                </a:lnTo>
                <a:lnTo>
                  <a:pt x="3791406" y="4572"/>
                </a:lnTo>
                <a:lnTo>
                  <a:pt x="3791406" y="10668"/>
                </a:lnTo>
                <a:lnTo>
                  <a:pt x="3791407" y="2099889"/>
                </a:lnTo>
                <a:lnTo>
                  <a:pt x="3795979" y="2099889"/>
                </a:lnTo>
                <a:close/>
              </a:path>
              <a:path w="3796029" h="2099945">
                <a:moveTo>
                  <a:pt x="3791407" y="2099889"/>
                </a:moveTo>
                <a:lnTo>
                  <a:pt x="3791407" y="10668"/>
                </a:lnTo>
                <a:lnTo>
                  <a:pt x="3791406" y="209988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1808228" y="1805082"/>
            <a:ext cx="3571246" cy="1976042"/>
          </a:xfrm>
          <a:custGeom>
            <a:avLst/>
            <a:gdLst/>
            <a:ahLst/>
            <a:cxnLst/>
            <a:rect l="l" t="t" r="r" b="b"/>
            <a:pathLst>
              <a:path w="3787140" h="2095500">
                <a:moveTo>
                  <a:pt x="0" y="0"/>
                </a:moveTo>
                <a:lnTo>
                  <a:pt x="0" y="2095317"/>
                </a:lnTo>
                <a:lnTo>
                  <a:pt x="3786820" y="2095317"/>
                </a:lnTo>
                <a:lnTo>
                  <a:pt x="378682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/>
          <p:nvPr/>
        </p:nvSpPr>
        <p:spPr>
          <a:xfrm>
            <a:off x="1803918" y="1800772"/>
            <a:ext cx="3579628" cy="1980233"/>
          </a:xfrm>
          <a:custGeom>
            <a:avLst/>
            <a:gdLst/>
            <a:ahLst/>
            <a:cxnLst/>
            <a:rect l="l" t="t" r="r" b="b"/>
            <a:pathLst>
              <a:path w="3796029" h="2099945">
                <a:moveTo>
                  <a:pt x="3795979" y="2099889"/>
                </a:moveTo>
                <a:lnTo>
                  <a:pt x="3795979" y="4572"/>
                </a:lnTo>
                <a:lnTo>
                  <a:pt x="3794455" y="1524"/>
                </a:lnTo>
                <a:lnTo>
                  <a:pt x="379140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2099889"/>
                </a:lnTo>
                <a:lnTo>
                  <a:pt x="4572" y="2099889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3786835" y="10668"/>
                </a:lnTo>
                <a:lnTo>
                  <a:pt x="3786835" y="4572"/>
                </a:lnTo>
                <a:lnTo>
                  <a:pt x="3791407" y="10668"/>
                </a:lnTo>
                <a:lnTo>
                  <a:pt x="3791407" y="2099889"/>
                </a:lnTo>
                <a:lnTo>
                  <a:pt x="3795979" y="2099889"/>
                </a:lnTo>
                <a:close/>
              </a:path>
              <a:path w="3796029" h="2099945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3796029" h="2099945">
                <a:moveTo>
                  <a:pt x="10668" y="2099889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2099889"/>
                </a:lnTo>
                <a:lnTo>
                  <a:pt x="10668" y="2099889"/>
                </a:lnTo>
                <a:close/>
              </a:path>
              <a:path w="3796029" h="2099945">
                <a:moveTo>
                  <a:pt x="3791407" y="10668"/>
                </a:moveTo>
                <a:lnTo>
                  <a:pt x="3786835" y="4572"/>
                </a:lnTo>
                <a:lnTo>
                  <a:pt x="3786835" y="10668"/>
                </a:lnTo>
                <a:lnTo>
                  <a:pt x="3791407" y="10668"/>
                </a:lnTo>
                <a:close/>
              </a:path>
              <a:path w="3796029" h="2099945">
                <a:moveTo>
                  <a:pt x="3791407" y="2099889"/>
                </a:moveTo>
                <a:lnTo>
                  <a:pt x="3791407" y="10668"/>
                </a:lnTo>
                <a:lnTo>
                  <a:pt x="3786835" y="10668"/>
                </a:lnTo>
                <a:lnTo>
                  <a:pt x="3786835" y="2099889"/>
                </a:lnTo>
                <a:lnTo>
                  <a:pt x="3791407" y="209988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object 10"/>
          <p:cNvSpPr/>
          <p:nvPr/>
        </p:nvSpPr>
        <p:spPr>
          <a:xfrm>
            <a:off x="1875774" y="1872613"/>
            <a:ext cx="3435869" cy="1549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" name="object 11"/>
          <p:cNvSpPr/>
          <p:nvPr/>
        </p:nvSpPr>
        <p:spPr>
          <a:xfrm>
            <a:off x="1871462" y="1868301"/>
            <a:ext cx="3444492" cy="1553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" name="object 12"/>
          <p:cNvSpPr/>
          <p:nvPr/>
        </p:nvSpPr>
        <p:spPr>
          <a:xfrm>
            <a:off x="1871462" y="1868302"/>
            <a:ext cx="3444898" cy="1559275"/>
          </a:xfrm>
          <a:custGeom>
            <a:avLst/>
            <a:gdLst/>
            <a:ahLst/>
            <a:cxnLst/>
            <a:rect l="l" t="t" r="r" b="b"/>
            <a:pathLst>
              <a:path w="3653154" h="1653539">
                <a:moveTo>
                  <a:pt x="3652723" y="1647306"/>
                </a:moveTo>
                <a:lnTo>
                  <a:pt x="3652723" y="4572"/>
                </a:lnTo>
                <a:lnTo>
                  <a:pt x="3651199" y="1524"/>
                </a:lnTo>
                <a:lnTo>
                  <a:pt x="364815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647306"/>
                </a:lnTo>
                <a:lnTo>
                  <a:pt x="1524" y="1651878"/>
                </a:lnTo>
                <a:lnTo>
                  <a:pt x="4572" y="1653402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3643579" y="9144"/>
                </a:lnTo>
                <a:lnTo>
                  <a:pt x="3643579" y="4572"/>
                </a:lnTo>
                <a:lnTo>
                  <a:pt x="3648151" y="9144"/>
                </a:lnTo>
                <a:lnTo>
                  <a:pt x="3648151" y="1653402"/>
                </a:lnTo>
                <a:lnTo>
                  <a:pt x="3651199" y="1651878"/>
                </a:lnTo>
                <a:lnTo>
                  <a:pt x="3652723" y="1647306"/>
                </a:lnTo>
                <a:close/>
              </a:path>
              <a:path w="3653154" h="165353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3653154" h="1653539">
                <a:moveTo>
                  <a:pt x="9144" y="1642734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642734"/>
                </a:lnTo>
                <a:lnTo>
                  <a:pt x="9144" y="1642734"/>
                </a:lnTo>
                <a:close/>
              </a:path>
              <a:path w="3653154" h="1653539">
                <a:moveTo>
                  <a:pt x="3648151" y="1642734"/>
                </a:moveTo>
                <a:lnTo>
                  <a:pt x="4572" y="1642734"/>
                </a:lnTo>
                <a:lnTo>
                  <a:pt x="9144" y="1647306"/>
                </a:lnTo>
                <a:lnTo>
                  <a:pt x="9144" y="1653402"/>
                </a:lnTo>
                <a:lnTo>
                  <a:pt x="3643579" y="1653402"/>
                </a:lnTo>
                <a:lnTo>
                  <a:pt x="3643579" y="1647306"/>
                </a:lnTo>
                <a:lnTo>
                  <a:pt x="3648151" y="1642734"/>
                </a:lnTo>
                <a:close/>
              </a:path>
              <a:path w="3653154" h="1653539">
                <a:moveTo>
                  <a:pt x="9144" y="1653402"/>
                </a:moveTo>
                <a:lnTo>
                  <a:pt x="9144" y="1647306"/>
                </a:lnTo>
                <a:lnTo>
                  <a:pt x="4572" y="1642734"/>
                </a:lnTo>
                <a:lnTo>
                  <a:pt x="4572" y="1653402"/>
                </a:lnTo>
                <a:lnTo>
                  <a:pt x="9144" y="1653402"/>
                </a:lnTo>
                <a:close/>
              </a:path>
              <a:path w="3653154" h="1653539">
                <a:moveTo>
                  <a:pt x="3648151" y="9144"/>
                </a:moveTo>
                <a:lnTo>
                  <a:pt x="3643579" y="4572"/>
                </a:lnTo>
                <a:lnTo>
                  <a:pt x="3643579" y="9144"/>
                </a:lnTo>
                <a:lnTo>
                  <a:pt x="3648151" y="9144"/>
                </a:lnTo>
                <a:close/>
              </a:path>
              <a:path w="3653154" h="1653539">
                <a:moveTo>
                  <a:pt x="3648151" y="1642734"/>
                </a:moveTo>
                <a:lnTo>
                  <a:pt x="3648151" y="9144"/>
                </a:lnTo>
                <a:lnTo>
                  <a:pt x="3643579" y="9144"/>
                </a:lnTo>
                <a:lnTo>
                  <a:pt x="3643579" y="1642734"/>
                </a:lnTo>
                <a:lnTo>
                  <a:pt x="3648151" y="1642734"/>
                </a:lnTo>
                <a:close/>
              </a:path>
              <a:path w="3653154" h="1653539">
                <a:moveTo>
                  <a:pt x="3648151" y="1653402"/>
                </a:moveTo>
                <a:lnTo>
                  <a:pt x="3648151" y="1642734"/>
                </a:lnTo>
                <a:lnTo>
                  <a:pt x="3643579" y="1647306"/>
                </a:lnTo>
                <a:lnTo>
                  <a:pt x="3643579" y="1653402"/>
                </a:lnTo>
                <a:lnTo>
                  <a:pt x="3648151" y="165340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" name="object 13"/>
          <p:cNvSpPr/>
          <p:nvPr/>
        </p:nvSpPr>
        <p:spPr>
          <a:xfrm>
            <a:off x="2006537" y="2070922"/>
            <a:ext cx="1221553" cy="476046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1295293" y="4572"/>
                </a:moveTo>
                <a:lnTo>
                  <a:pt x="1293769" y="1524"/>
                </a:lnTo>
                <a:lnTo>
                  <a:pt x="129072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6336"/>
                </a:lnTo>
                <a:lnTo>
                  <a:pt x="4571" y="4572"/>
                </a:lnTo>
                <a:lnTo>
                  <a:pt x="1295293" y="4572"/>
                </a:lnTo>
                <a:close/>
              </a:path>
              <a:path w="1295400" h="504825">
                <a:moveTo>
                  <a:pt x="1290721" y="504398"/>
                </a:moveTo>
                <a:lnTo>
                  <a:pt x="1290721" y="502634"/>
                </a:lnTo>
                <a:lnTo>
                  <a:pt x="4571" y="6336"/>
                </a:lnTo>
                <a:lnTo>
                  <a:pt x="4571" y="504398"/>
                </a:lnTo>
                <a:lnTo>
                  <a:pt x="1290721" y="504398"/>
                </a:lnTo>
                <a:close/>
              </a:path>
              <a:path w="1295400" h="504825">
                <a:moveTo>
                  <a:pt x="1295293" y="4572"/>
                </a:moveTo>
                <a:lnTo>
                  <a:pt x="1290721" y="4572"/>
                </a:lnTo>
                <a:lnTo>
                  <a:pt x="1290721" y="9144"/>
                </a:lnTo>
                <a:lnTo>
                  <a:pt x="1290721" y="502634"/>
                </a:lnTo>
                <a:lnTo>
                  <a:pt x="1295293" y="504398"/>
                </a:lnTo>
                <a:lnTo>
                  <a:pt x="1295293" y="4572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" name="object 14"/>
          <p:cNvSpPr/>
          <p:nvPr/>
        </p:nvSpPr>
        <p:spPr>
          <a:xfrm>
            <a:off x="2010848" y="2075232"/>
            <a:ext cx="1213170" cy="471855"/>
          </a:xfrm>
          <a:custGeom>
            <a:avLst/>
            <a:gdLst/>
            <a:ahLst/>
            <a:cxnLst/>
            <a:rect l="l" t="t" r="r" b="b"/>
            <a:pathLst>
              <a:path w="1286510" h="500380">
                <a:moveTo>
                  <a:pt x="0" y="0"/>
                </a:moveTo>
                <a:lnTo>
                  <a:pt x="0" y="499830"/>
                </a:lnTo>
                <a:lnTo>
                  <a:pt x="1286149" y="499830"/>
                </a:lnTo>
                <a:lnTo>
                  <a:pt x="1286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" name="object 15"/>
          <p:cNvSpPr/>
          <p:nvPr/>
        </p:nvSpPr>
        <p:spPr>
          <a:xfrm>
            <a:off x="2006537" y="2070921"/>
            <a:ext cx="1221553" cy="480238"/>
          </a:xfrm>
          <a:custGeom>
            <a:avLst/>
            <a:gdLst/>
            <a:ahLst/>
            <a:cxnLst/>
            <a:rect l="l" t="t" r="r" b="b"/>
            <a:pathLst>
              <a:path w="1295400" h="509269">
                <a:moveTo>
                  <a:pt x="1295293" y="504398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04398"/>
                </a:lnTo>
                <a:lnTo>
                  <a:pt x="1524" y="507446"/>
                </a:lnTo>
                <a:lnTo>
                  <a:pt x="4572" y="50897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508970"/>
                </a:lnTo>
                <a:lnTo>
                  <a:pt x="1293769" y="507446"/>
                </a:lnTo>
                <a:lnTo>
                  <a:pt x="1295293" y="504398"/>
                </a:lnTo>
                <a:close/>
              </a:path>
              <a:path w="1295400" h="50926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95400" h="509269">
                <a:moveTo>
                  <a:pt x="9144" y="49982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99826"/>
                </a:lnTo>
                <a:lnTo>
                  <a:pt x="9144" y="499826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4572" y="499826"/>
                </a:lnTo>
                <a:lnTo>
                  <a:pt x="9144" y="504398"/>
                </a:lnTo>
                <a:lnTo>
                  <a:pt x="9144" y="508970"/>
                </a:lnTo>
                <a:lnTo>
                  <a:pt x="1286149" y="508970"/>
                </a:lnTo>
                <a:lnTo>
                  <a:pt x="1286149" y="504398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9144" y="508970"/>
                </a:moveTo>
                <a:lnTo>
                  <a:pt x="9144" y="504398"/>
                </a:lnTo>
                <a:lnTo>
                  <a:pt x="4572" y="499826"/>
                </a:lnTo>
                <a:lnTo>
                  <a:pt x="4572" y="508970"/>
                </a:lnTo>
                <a:lnTo>
                  <a:pt x="9144" y="508970"/>
                </a:lnTo>
                <a:close/>
              </a:path>
              <a:path w="1295400" h="509269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499826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1290721" y="508970"/>
                </a:moveTo>
                <a:lnTo>
                  <a:pt x="1290721" y="499826"/>
                </a:lnTo>
                <a:lnTo>
                  <a:pt x="1286149" y="504398"/>
                </a:lnTo>
                <a:lnTo>
                  <a:pt x="1286149" y="508970"/>
                </a:lnTo>
                <a:lnTo>
                  <a:pt x="1290721" y="50897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" name="object 16"/>
          <p:cNvSpPr txBox="1"/>
          <p:nvPr/>
        </p:nvSpPr>
        <p:spPr>
          <a:xfrm>
            <a:off x="2010848" y="2172473"/>
            <a:ext cx="1213170" cy="243731"/>
          </a:xfrm>
          <a:prstGeom prst="rect">
            <a:avLst/>
          </a:prstGeom>
        </p:spPr>
        <p:txBody>
          <a:bodyPr vert="horz" wrap="square" lIns="0" tIns="11377" rIns="0" bIns="0" rtlCol="0">
            <a:spAutoFit/>
          </a:bodyPr>
          <a:lstStyle/>
          <a:p>
            <a:pPr marL="98803">
              <a:spcBef>
                <a:spcPts val="90"/>
              </a:spcBef>
            </a:pPr>
            <a:r>
              <a:rPr sz="1509" spc="-226" dirty="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r>
              <a:rPr sz="1509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9" spc="-61" dirty="0">
                <a:solidFill>
                  <a:srgbClr val="FFFFFF"/>
                </a:solidFill>
                <a:latin typeface="Arial"/>
                <a:cs typeface="Arial"/>
              </a:rPr>
              <a:t>İstemci</a:t>
            </a:r>
            <a:endParaRPr sz="150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59426" y="1935846"/>
            <a:ext cx="1221553" cy="476046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1295293" y="4572"/>
                </a:moveTo>
                <a:lnTo>
                  <a:pt x="1293769" y="1524"/>
                </a:lnTo>
                <a:lnTo>
                  <a:pt x="129072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6336"/>
                </a:lnTo>
                <a:lnTo>
                  <a:pt x="4571" y="4572"/>
                </a:lnTo>
                <a:lnTo>
                  <a:pt x="1295293" y="4572"/>
                </a:lnTo>
                <a:close/>
              </a:path>
              <a:path w="1295400" h="504825">
                <a:moveTo>
                  <a:pt x="1290721" y="504398"/>
                </a:moveTo>
                <a:lnTo>
                  <a:pt x="1290721" y="502633"/>
                </a:lnTo>
                <a:lnTo>
                  <a:pt x="4571" y="6336"/>
                </a:lnTo>
                <a:lnTo>
                  <a:pt x="4571" y="504398"/>
                </a:lnTo>
                <a:lnTo>
                  <a:pt x="1290721" y="504398"/>
                </a:lnTo>
                <a:close/>
              </a:path>
              <a:path w="1295400" h="504825">
                <a:moveTo>
                  <a:pt x="1295293" y="4572"/>
                </a:moveTo>
                <a:lnTo>
                  <a:pt x="1290721" y="4572"/>
                </a:lnTo>
                <a:lnTo>
                  <a:pt x="1290721" y="9144"/>
                </a:lnTo>
                <a:lnTo>
                  <a:pt x="1290721" y="502634"/>
                </a:lnTo>
                <a:lnTo>
                  <a:pt x="1295293" y="504398"/>
                </a:lnTo>
                <a:lnTo>
                  <a:pt x="1295293" y="4572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" name="object 18"/>
          <p:cNvSpPr/>
          <p:nvPr/>
        </p:nvSpPr>
        <p:spPr>
          <a:xfrm>
            <a:off x="3963737" y="1940157"/>
            <a:ext cx="1213170" cy="471855"/>
          </a:xfrm>
          <a:custGeom>
            <a:avLst/>
            <a:gdLst/>
            <a:ahLst/>
            <a:cxnLst/>
            <a:rect l="l" t="t" r="r" b="b"/>
            <a:pathLst>
              <a:path w="1286510" h="500380">
                <a:moveTo>
                  <a:pt x="0" y="0"/>
                </a:moveTo>
                <a:lnTo>
                  <a:pt x="0" y="499830"/>
                </a:lnTo>
                <a:lnTo>
                  <a:pt x="1286149" y="499830"/>
                </a:lnTo>
                <a:lnTo>
                  <a:pt x="1286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" name="object 19"/>
          <p:cNvSpPr/>
          <p:nvPr/>
        </p:nvSpPr>
        <p:spPr>
          <a:xfrm>
            <a:off x="3959426" y="1935846"/>
            <a:ext cx="1221553" cy="480238"/>
          </a:xfrm>
          <a:custGeom>
            <a:avLst/>
            <a:gdLst/>
            <a:ahLst/>
            <a:cxnLst/>
            <a:rect l="l" t="t" r="r" b="b"/>
            <a:pathLst>
              <a:path w="1295400" h="509269">
                <a:moveTo>
                  <a:pt x="1295293" y="504398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04398"/>
                </a:lnTo>
                <a:lnTo>
                  <a:pt x="1524" y="508970"/>
                </a:lnTo>
                <a:lnTo>
                  <a:pt x="4572" y="508970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508970"/>
                </a:lnTo>
                <a:lnTo>
                  <a:pt x="1293769" y="508970"/>
                </a:lnTo>
                <a:lnTo>
                  <a:pt x="1295293" y="504398"/>
                </a:lnTo>
                <a:close/>
              </a:path>
              <a:path w="1295400" h="509269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1295400" h="509269">
                <a:moveTo>
                  <a:pt x="10668" y="499826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499826"/>
                </a:lnTo>
                <a:lnTo>
                  <a:pt x="10668" y="499826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4572" y="499826"/>
                </a:lnTo>
                <a:lnTo>
                  <a:pt x="10668" y="504398"/>
                </a:lnTo>
                <a:lnTo>
                  <a:pt x="10668" y="508970"/>
                </a:lnTo>
                <a:lnTo>
                  <a:pt x="1286149" y="508970"/>
                </a:lnTo>
                <a:lnTo>
                  <a:pt x="1286149" y="504398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10668" y="508970"/>
                </a:moveTo>
                <a:lnTo>
                  <a:pt x="10668" y="504398"/>
                </a:lnTo>
                <a:lnTo>
                  <a:pt x="4572" y="499826"/>
                </a:lnTo>
                <a:lnTo>
                  <a:pt x="4572" y="508970"/>
                </a:lnTo>
                <a:lnTo>
                  <a:pt x="10668" y="508970"/>
                </a:lnTo>
                <a:close/>
              </a:path>
              <a:path w="1295400" h="509269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499826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1290721" y="508970"/>
                </a:moveTo>
                <a:lnTo>
                  <a:pt x="1290721" y="499826"/>
                </a:lnTo>
                <a:lnTo>
                  <a:pt x="1286149" y="504398"/>
                </a:lnTo>
                <a:lnTo>
                  <a:pt x="1286149" y="508970"/>
                </a:lnTo>
                <a:lnTo>
                  <a:pt x="1290721" y="50897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" name="object 20"/>
          <p:cNvSpPr txBox="1"/>
          <p:nvPr/>
        </p:nvSpPr>
        <p:spPr>
          <a:xfrm>
            <a:off x="3963737" y="1951168"/>
            <a:ext cx="1213170" cy="418358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358684" marR="140719" indent="-214371">
              <a:spcBef>
                <a:spcPts val="94"/>
              </a:spcBef>
            </a:pPr>
            <a:r>
              <a:rPr sz="1320" spc="-71" dirty="0">
                <a:solidFill>
                  <a:srgbClr val="FFFFFF"/>
                </a:solidFill>
                <a:latin typeface="Arial"/>
                <a:cs typeface="Arial"/>
              </a:rPr>
              <a:t>Dağıtık</a:t>
            </a:r>
            <a:r>
              <a:rPr sz="1320" spc="-13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20" spc="-108" dirty="0">
                <a:solidFill>
                  <a:srgbClr val="FFFFFF"/>
                </a:solidFill>
                <a:latin typeface="Arial"/>
                <a:cs typeface="Arial"/>
              </a:rPr>
              <a:t>Dosya  </a:t>
            </a:r>
            <a:r>
              <a:rPr sz="1320" spc="-71" dirty="0">
                <a:solidFill>
                  <a:srgbClr val="FFFFFF"/>
                </a:solidFill>
                <a:latin typeface="Arial"/>
                <a:cs typeface="Arial"/>
              </a:rPr>
              <a:t>Sistemi</a:t>
            </a:r>
            <a:endParaRPr sz="132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59426" y="2474724"/>
            <a:ext cx="1221553" cy="476046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1295293" y="4572"/>
                </a:moveTo>
                <a:lnTo>
                  <a:pt x="1293769" y="1524"/>
                </a:lnTo>
                <a:lnTo>
                  <a:pt x="129072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6336"/>
                </a:lnTo>
                <a:lnTo>
                  <a:pt x="4571" y="4572"/>
                </a:lnTo>
                <a:lnTo>
                  <a:pt x="1295293" y="4572"/>
                </a:lnTo>
                <a:close/>
              </a:path>
              <a:path w="1295400" h="504825">
                <a:moveTo>
                  <a:pt x="1290721" y="504398"/>
                </a:moveTo>
                <a:lnTo>
                  <a:pt x="1290721" y="502633"/>
                </a:lnTo>
                <a:lnTo>
                  <a:pt x="4571" y="6336"/>
                </a:lnTo>
                <a:lnTo>
                  <a:pt x="4571" y="504398"/>
                </a:lnTo>
                <a:lnTo>
                  <a:pt x="1290721" y="504398"/>
                </a:lnTo>
                <a:close/>
              </a:path>
              <a:path w="1295400" h="504825">
                <a:moveTo>
                  <a:pt x="1295293" y="4572"/>
                </a:moveTo>
                <a:lnTo>
                  <a:pt x="1290721" y="4572"/>
                </a:lnTo>
                <a:lnTo>
                  <a:pt x="1290721" y="9144"/>
                </a:lnTo>
                <a:lnTo>
                  <a:pt x="1290721" y="502634"/>
                </a:lnTo>
                <a:lnTo>
                  <a:pt x="1295293" y="504398"/>
                </a:lnTo>
                <a:lnTo>
                  <a:pt x="1295293" y="4572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" name="object 22"/>
          <p:cNvSpPr/>
          <p:nvPr/>
        </p:nvSpPr>
        <p:spPr>
          <a:xfrm>
            <a:off x="3963737" y="2479035"/>
            <a:ext cx="1213170" cy="471855"/>
          </a:xfrm>
          <a:custGeom>
            <a:avLst/>
            <a:gdLst/>
            <a:ahLst/>
            <a:cxnLst/>
            <a:rect l="l" t="t" r="r" b="b"/>
            <a:pathLst>
              <a:path w="1286510" h="500380">
                <a:moveTo>
                  <a:pt x="0" y="0"/>
                </a:moveTo>
                <a:lnTo>
                  <a:pt x="0" y="499830"/>
                </a:lnTo>
                <a:lnTo>
                  <a:pt x="1286149" y="499830"/>
                </a:lnTo>
                <a:lnTo>
                  <a:pt x="1286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" name="object 23"/>
          <p:cNvSpPr/>
          <p:nvPr/>
        </p:nvSpPr>
        <p:spPr>
          <a:xfrm>
            <a:off x="3959426" y="2474724"/>
            <a:ext cx="1221553" cy="480238"/>
          </a:xfrm>
          <a:custGeom>
            <a:avLst/>
            <a:gdLst/>
            <a:ahLst/>
            <a:cxnLst/>
            <a:rect l="l" t="t" r="r" b="b"/>
            <a:pathLst>
              <a:path w="1295400" h="509269">
                <a:moveTo>
                  <a:pt x="1295293" y="504398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04398"/>
                </a:lnTo>
                <a:lnTo>
                  <a:pt x="1524" y="508970"/>
                </a:lnTo>
                <a:lnTo>
                  <a:pt x="4572" y="508970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508970"/>
                </a:lnTo>
                <a:lnTo>
                  <a:pt x="1293769" y="508970"/>
                </a:lnTo>
                <a:lnTo>
                  <a:pt x="1295293" y="504398"/>
                </a:lnTo>
                <a:close/>
              </a:path>
              <a:path w="1295400" h="509269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1295400" h="509269">
                <a:moveTo>
                  <a:pt x="10668" y="499826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499826"/>
                </a:lnTo>
                <a:lnTo>
                  <a:pt x="10668" y="499826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4572" y="499826"/>
                </a:lnTo>
                <a:lnTo>
                  <a:pt x="10668" y="504398"/>
                </a:lnTo>
                <a:lnTo>
                  <a:pt x="10668" y="508970"/>
                </a:lnTo>
                <a:lnTo>
                  <a:pt x="1286149" y="508970"/>
                </a:lnTo>
                <a:lnTo>
                  <a:pt x="1286149" y="504398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10668" y="508970"/>
                </a:moveTo>
                <a:lnTo>
                  <a:pt x="10668" y="504398"/>
                </a:lnTo>
                <a:lnTo>
                  <a:pt x="4572" y="499826"/>
                </a:lnTo>
                <a:lnTo>
                  <a:pt x="4572" y="508970"/>
                </a:lnTo>
                <a:lnTo>
                  <a:pt x="10668" y="508970"/>
                </a:lnTo>
                <a:close/>
              </a:path>
              <a:path w="1295400" h="509269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499826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1290721" y="508970"/>
                </a:moveTo>
                <a:lnTo>
                  <a:pt x="1290721" y="499826"/>
                </a:lnTo>
                <a:lnTo>
                  <a:pt x="1286149" y="504398"/>
                </a:lnTo>
                <a:lnTo>
                  <a:pt x="1286149" y="508970"/>
                </a:lnTo>
                <a:lnTo>
                  <a:pt x="1290721" y="50897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" name="object 24"/>
          <p:cNvSpPr txBox="1"/>
          <p:nvPr/>
        </p:nvSpPr>
        <p:spPr>
          <a:xfrm>
            <a:off x="3963737" y="2490040"/>
            <a:ext cx="1213170" cy="418358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80839" marR="176049" indent="189222">
              <a:spcBef>
                <a:spcPts val="94"/>
              </a:spcBef>
            </a:pPr>
            <a:r>
              <a:rPr sz="1320" spc="-132" dirty="0">
                <a:solidFill>
                  <a:srgbClr val="FFFFFF"/>
                </a:solidFill>
                <a:latin typeface="Arial"/>
                <a:cs typeface="Arial"/>
              </a:rPr>
              <a:t>FSData  </a:t>
            </a:r>
            <a:r>
              <a:rPr sz="1320" spc="-4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20" spc="-52" dirty="0">
                <a:solidFill>
                  <a:srgbClr val="FFFFFF"/>
                </a:solidFill>
                <a:latin typeface="Arial"/>
                <a:cs typeface="Arial"/>
              </a:rPr>
              <a:t>npu</a:t>
            </a:r>
            <a:r>
              <a:rPr sz="1320" spc="7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spc="-27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20" spc="7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20" spc="-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20" spc="-108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spc="-4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32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95296" y="1935846"/>
            <a:ext cx="1221553" cy="655687"/>
          </a:xfrm>
          <a:custGeom>
            <a:avLst/>
            <a:gdLst/>
            <a:ahLst/>
            <a:cxnLst/>
            <a:rect l="l" t="t" r="r" b="b"/>
            <a:pathLst>
              <a:path w="1295400" h="695325">
                <a:moveTo>
                  <a:pt x="1295293" y="4572"/>
                </a:moveTo>
                <a:lnTo>
                  <a:pt x="1293769" y="1524"/>
                </a:lnTo>
                <a:lnTo>
                  <a:pt x="129072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7008"/>
                </a:lnTo>
                <a:lnTo>
                  <a:pt x="4571" y="4572"/>
                </a:lnTo>
                <a:lnTo>
                  <a:pt x="1295293" y="4572"/>
                </a:lnTo>
                <a:close/>
              </a:path>
              <a:path w="1295400" h="695325">
                <a:moveTo>
                  <a:pt x="1290720" y="694883"/>
                </a:moveTo>
                <a:lnTo>
                  <a:pt x="1290720" y="692446"/>
                </a:lnTo>
                <a:lnTo>
                  <a:pt x="4571" y="7008"/>
                </a:lnTo>
                <a:lnTo>
                  <a:pt x="4571" y="694883"/>
                </a:lnTo>
                <a:lnTo>
                  <a:pt x="1290720" y="694883"/>
                </a:lnTo>
                <a:close/>
              </a:path>
              <a:path w="1295400" h="695325">
                <a:moveTo>
                  <a:pt x="1295293" y="4572"/>
                </a:moveTo>
                <a:lnTo>
                  <a:pt x="1290720" y="4572"/>
                </a:lnTo>
                <a:lnTo>
                  <a:pt x="1290720" y="9144"/>
                </a:lnTo>
                <a:lnTo>
                  <a:pt x="1290721" y="692446"/>
                </a:lnTo>
                <a:lnTo>
                  <a:pt x="1295293" y="694883"/>
                </a:lnTo>
                <a:lnTo>
                  <a:pt x="1295293" y="4572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" name="object 26"/>
          <p:cNvSpPr/>
          <p:nvPr/>
        </p:nvSpPr>
        <p:spPr>
          <a:xfrm>
            <a:off x="7399606" y="1940157"/>
            <a:ext cx="1213170" cy="651495"/>
          </a:xfrm>
          <a:custGeom>
            <a:avLst/>
            <a:gdLst/>
            <a:ahLst/>
            <a:cxnLst/>
            <a:rect l="l" t="t" r="r" b="b"/>
            <a:pathLst>
              <a:path w="1286509" h="690880">
                <a:moveTo>
                  <a:pt x="0" y="0"/>
                </a:moveTo>
                <a:lnTo>
                  <a:pt x="0" y="690312"/>
                </a:lnTo>
                <a:lnTo>
                  <a:pt x="1286149" y="690312"/>
                </a:lnTo>
                <a:lnTo>
                  <a:pt x="1286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" name="object 27"/>
          <p:cNvSpPr/>
          <p:nvPr/>
        </p:nvSpPr>
        <p:spPr>
          <a:xfrm>
            <a:off x="7395296" y="1935845"/>
            <a:ext cx="1221553" cy="661076"/>
          </a:xfrm>
          <a:custGeom>
            <a:avLst/>
            <a:gdLst/>
            <a:ahLst/>
            <a:cxnLst/>
            <a:rect l="l" t="t" r="r" b="b"/>
            <a:pathLst>
              <a:path w="1295400" h="701039">
                <a:moveTo>
                  <a:pt x="1295293" y="694883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94883"/>
                </a:lnTo>
                <a:lnTo>
                  <a:pt x="1524" y="699455"/>
                </a:lnTo>
                <a:lnTo>
                  <a:pt x="4572" y="700979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700979"/>
                </a:lnTo>
                <a:lnTo>
                  <a:pt x="1293769" y="699455"/>
                </a:lnTo>
                <a:lnTo>
                  <a:pt x="1295293" y="694883"/>
                </a:lnTo>
                <a:close/>
              </a:path>
              <a:path w="1295400" h="70103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95400" h="701039">
                <a:moveTo>
                  <a:pt x="9144" y="690311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90311"/>
                </a:lnTo>
                <a:lnTo>
                  <a:pt x="9144" y="690311"/>
                </a:lnTo>
                <a:close/>
              </a:path>
              <a:path w="1295400" h="701039">
                <a:moveTo>
                  <a:pt x="1290721" y="690311"/>
                </a:moveTo>
                <a:lnTo>
                  <a:pt x="4572" y="690311"/>
                </a:lnTo>
                <a:lnTo>
                  <a:pt x="9144" y="694883"/>
                </a:lnTo>
                <a:lnTo>
                  <a:pt x="9144" y="700979"/>
                </a:lnTo>
                <a:lnTo>
                  <a:pt x="1286149" y="700979"/>
                </a:lnTo>
                <a:lnTo>
                  <a:pt x="1286149" y="694883"/>
                </a:lnTo>
                <a:lnTo>
                  <a:pt x="1290721" y="690311"/>
                </a:lnTo>
                <a:close/>
              </a:path>
              <a:path w="1295400" h="701039">
                <a:moveTo>
                  <a:pt x="9144" y="700979"/>
                </a:moveTo>
                <a:lnTo>
                  <a:pt x="9144" y="694883"/>
                </a:lnTo>
                <a:lnTo>
                  <a:pt x="4572" y="690311"/>
                </a:lnTo>
                <a:lnTo>
                  <a:pt x="4572" y="700979"/>
                </a:lnTo>
                <a:lnTo>
                  <a:pt x="9144" y="700979"/>
                </a:lnTo>
                <a:close/>
              </a:path>
              <a:path w="1295400" h="701039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701039">
                <a:moveTo>
                  <a:pt x="1290721" y="690311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690311"/>
                </a:lnTo>
                <a:lnTo>
                  <a:pt x="1290721" y="690311"/>
                </a:lnTo>
                <a:close/>
              </a:path>
              <a:path w="1295400" h="701039">
                <a:moveTo>
                  <a:pt x="1290721" y="700979"/>
                </a:moveTo>
                <a:lnTo>
                  <a:pt x="1290721" y="690311"/>
                </a:lnTo>
                <a:lnTo>
                  <a:pt x="1286149" y="694883"/>
                </a:lnTo>
                <a:lnTo>
                  <a:pt x="1286149" y="700979"/>
                </a:lnTo>
                <a:lnTo>
                  <a:pt x="1290721" y="700979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" name="object 28"/>
          <p:cNvSpPr txBox="1"/>
          <p:nvPr/>
        </p:nvSpPr>
        <p:spPr>
          <a:xfrm>
            <a:off x="7399606" y="2109242"/>
            <a:ext cx="1213170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05988">
              <a:spcBef>
                <a:spcPts val="94"/>
              </a:spcBef>
            </a:pPr>
            <a:r>
              <a:rPr sz="1697" spc="-94" dirty="0">
                <a:solidFill>
                  <a:srgbClr val="FFFFFF"/>
                </a:solidFill>
                <a:latin typeface="Arial"/>
                <a:cs typeface="Arial"/>
              </a:rPr>
              <a:t>NameNode</a:t>
            </a:r>
            <a:endParaRPr sz="1697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17562" y="3105081"/>
            <a:ext cx="1188619" cy="657434"/>
          </a:xfrm>
          <a:prstGeom prst="rect">
            <a:avLst/>
          </a:prstGeom>
        </p:spPr>
        <p:txBody>
          <a:bodyPr vert="horz" wrap="square" lIns="0" tIns="11377" rIns="0" bIns="0" rtlCol="0">
            <a:spAutoFit/>
          </a:bodyPr>
          <a:lstStyle/>
          <a:p>
            <a:pPr marR="96408" algn="ctr">
              <a:spcBef>
                <a:spcPts val="90"/>
              </a:spcBef>
            </a:pPr>
            <a:r>
              <a:rPr sz="1509" spc="-52" dirty="0">
                <a:latin typeface="Arial"/>
                <a:cs typeface="Arial"/>
              </a:rPr>
              <a:t>istemci</a:t>
            </a:r>
            <a:r>
              <a:rPr sz="1509" spc="-127" dirty="0">
                <a:latin typeface="Arial"/>
                <a:cs typeface="Arial"/>
              </a:rPr>
              <a:t> </a:t>
            </a:r>
            <a:r>
              <a:rPr sz="1509" spc="-141" dirty="0">
                <a:latin typeface="Arial"/>
                <a:cs typeface="Arial"/>
              </a:rPr>
              <a:t>JVM</a:t>
            </a:r>
            <a:endParaRPr sz="1509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1179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509" spc="-52" dirty="0">
                <a:solidFill>
                  <a:srgbClr val="FFFFFF"/>
                </a:solidFill>
                <a:latin typeface="Arial"/>
                <a:cs typeface="Arial"/>
              </a:rPr>
              <a:t>istemci</a:t>
            </a:r>
            <a:r>
              <a:rPr sz="1509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9" spc="-66" dirty="0">
                <a:solidFill>
                  <a:srgbClr val="FFFFFF"/>
                </a:solidFill>
                <a:latin typeface="Arial"/>
                <a:cs typeface="Arial"/>
              </a:rPr>
              <a:t>makine</a:t>
            </a:r>
            <a:endParaRPr sz="1509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23678" y="2174394"/>
            <a:ext cx="740117" cy="71856"/>
          </a:xfrm>
          <a:custGeom>
            <a:avLst/>
            <a:gdLst/>
            <a:ahLst/>
            <a:cxnLst/>
            <a:rect l="l" t="t" r="r" b="b"/>
            <a:pathLst>
              <a:path w="784860" h="76200">
                <a:moveTo>
                  <a:pt x="50292" y="42656"/>
                </a:moveTo>
                <a:lnTo>
                  <a:pt x="50292" y="28940"/>
                </a:lnTo>
                <a:lnTo>
                  <a:pt x="0" y="28940"/>
                </a:lnTo>
                <a:lnTo>
                  <a:pt x="0" y="42656"/>
                </a:lnTo>
                <a:lnTo>
                  <a:pt x="50292" y="42656"/>
                </a:lnTo>
                <a:close/>
              </a:path>
              <a:path w="784860" h="76200">
                <a:moveTo>
                  <a:pt x="140192" y="30464"/>
                </a:moveTo>
                <a:lnTo>
                  <a:pt x="88392" y="30464"/>
                </a:lnTo>
                <a:lnTo>
                  <a:pt x="88392" y="42656"/>
                </a:lnTo>
                <a:lnTo>
                  <a:pt x="138668" y="42656"/>
                </a:lnTo>
                <a:lnTo>
                  <a:pt x="140192" y="30464"/>
                </a:lnTo>
                <a:close/>
              </a:path>
              <a:path w="784860" h="76200">
                <a:moveTo>
                  <a:pt x="228584" y="42656"/>
                </a:moveTo>
                <a:lnTo>
                  <a:pt x="228584" y="30464"/>
                </a:lnTo>
                <a:lnTo>
                  <a:pt x="178292" y="30464"/>
                </a:lnTo>
                <a:lnTo>
                  <a:pt x="176768" y="42656"/>
                </a:lnTo>
                <a:lnTo>
                  <a:pt x="228584" y="42656"/>
                </a:lnTo>
                <a:close/>
              </a:path>
              <a:path w="784860" h="76200">
                <a:moveTo>
                  <a:pt x="316976" y="42656"/>
                </a:moveTo>
                <a:lnTo>
                  <a:pt x="316976" y="30464"/>
                </a:lnTo>
                <a:lnTo>
                  <a:pt x="266684" y="30464"/>
                </a:lnTo>
                <a:lnTo>
                  <a:pt x="266684" y="42656"/>
                </a:lnTo>
                <a:lnTo>
                  <a:pt x="316976" y="42656"/>
                </a:lnTo>
                <a:close/>
              </a:path>
              <a:path w="784860" h="76200">
                <a:moveTo>
                  <a:pt x="406877" y="30464"/>
                </a:moveTo>
                <a:lnTo>
                  <a:pt x="355061" y="30464"/>
                </a:lnTo>
                <a:lnTo>
                  <a:pt x="355061" y="42656"/>
                </a:lnTo>
                <a:lnTo>
                  <a:pt x="405353" y="42656"/>
                </a:lnTo>
                <a:lnTo>
                  <a:pt x="406877" y="30464"/>
                </a:lnTo>
                <a:close/>
              </a:path>
              <a:path w="784860" h="76200">
                <a:moveTo>
                  <a:pt x="495269" y="42656"/>
                </a:moveTo>
                <a:lnTo>
                  <a:pt x="495269" y="30464"/>
                </a:lnTo>
                <a:lnTo>
                  <a:pt x="444977" y="30464"/>
                </a:lnTo>
                <a:lnTo>
                  <a:pt x="443453" y="42656"/>
                </a:lnTo>
                <a:lnTo>
                  <a:pt x="495269" y="42656"/>
                </a:lnTo>
                <a:close/>
              </a:path>
              <a:path w="784860" h="76200">
                <a:moveTo>
                  <a:pt x="583646" y="44180"/>
                </a:moveTo>
                <a:lnTo>
                  <a:pt x="583646" y="30464"/>
                </a:lnTo>
                <a:lnTo>
                  <a:pt x="533354" y="30464"/>
                </a:lnTo>
                <a:lnTo>
                  <a:pt x="533354" y="42656"/>
                </a:lnTo>
                <a:lnTo>
                  <a:pt x="583646" y="44180"/>
                </a:lnTo>
                <a:close/>
              </a:path>
              <a:path w="784860" h="76200">
                <a:moveTo>
                  <a:pt x="673562" y="30464"/>
                </a:moveTo>
                <a:lnTo>
                  <a:pt x="621746" y="30464"/>
                </a:lnTo>
                <a:lnTo>
                  <a:pt x="621746" y="44180"/>
                </a:lnTo>
                <a:lnTo>
                  <a:pt x="672038" y="44180"/>
                </a:lnTo>
                <a:lnTo>
                  <a:pt x="673562" y="30464"/>
                </a:lnTo>
                <a:close/>
              </a:path>
              <a:path w="784860" h="76200">
                <a:moveTo>
                  <a:pt x="734507" y="63230"/>
                </a:moveTo>
                <a:lnTo>
                  <a:pt x="734507" y="44180"/>
                </a:lnTo>
                <a:lnTo>
                  <a:pt x="730361" y="44180"/>
                </a:lnTo>
                <a:lnTo>
                  <a:pt x="708599" y="76184"/>
                </a:lnTo>
                <a:lnTo>
                  <a:pt x="734507" y="63230"/>
                </a:lnTo>
                <a:close/>
              </a:path>
              <a:path w="784860" h="76200">
                <a:moveTo>
                  <a:pt x="784799" y="38084"/>
                </a:moveTo>
                <a:lnTo>
                  <a:pt x="710123" y="0"/>
                </a:lnTo>
                <a:lnTo>
                  <a:pt x="729628" y="30464"/>
                </a:lnTo>
                <a:lnTo>
                  <a:pt x="734507" y="30464"/>
                </a:lnTo>
                <a:lnTo>
                  <a:pt x="734507" y="63230"/>
                </a:lnTo>
                <a:lnTo>
                  <a:pt x="784799" y="38084"/>
                </a:lnTo>
                <a:close/>
              </a:path>
              <a:path w="784860" h="76200">
                <a:moveTo>
                  <a:pt x="734507" y="38084"/>
                </a:moveTo>
                <a:lnTo>
                  <a:pt x="729628" y="30464"/>
                </a:lnTo>
                <a:lnTo>
                  <a:pt x="711647" y="30464"/>
                </a:lnTo>
                <a:lnTo>
                  <a:pt x="710123" y="44180"/>
                </a:lnTo>
                <a:lnTo>
                  <a:pt x="730361" y="44180"/>
                </a:lnTo>
                <a:lnTo>
                  <a:pt x="734507" y="38084"/>
                </a:lnTo>
                <a:close/>
              </a:path>
              <a:path w="784860" h="76200">
                <a:moveTo>
                  <a:pt x="734507" y="38084"/>
                </a:moveTo>
                <a:lnTo>
                  <a:pt x="734507" y="30464"/>
                </a:lnTo>
                <a:lnTo>
                  <a:pt x="729628" y="30464"/>
                </a:lnTo>
                <a:lnTo>
                  <a:pt x="734507" y="38084"/>
                </a:lnTo>
                <a:close/>
              </a:path>
              <a:path w="784860" h="76200">
                <a:moveTo>
                  <a:pt x="734507" y="44180"/>
                </a:moveTo>
                <a:lnTo>
                  <a:pt x="734507" y="38084"/>
                </a:lnTo>
                <a:lnTo>
                  <a:pt x="730361" y="44180"/>
                </a:lnTo>
                <a:lnTo>
                  <a:pt x="734507" y="44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1" name="object 31"/>
          <p:cNvSpPr/>
          <p:nvPr/>
        </p:nvSpPr>
        <p:spPr>
          <a:xfrm>
            <a:off x="3220804" y="2305157"/>
            <a:ext cx="743111" cy="314969"/>
          </a:xfrm>
          <a:custGeom>
            <a:avLst/>
            <a:gdLst/>
            <a:ahLst/>
            <a:cxnLst/>
            <a:rect l="l" t="t" r="r" b="b"/>
            <a:pathLst>
              <a:path w="788035" h="334010">
                <a:moveTo>
                  <a:pt x="51816" y="19796"/>
                </a:moveTo>
                <a:lnTo>
                  <a:pt x="4572" y="0"/>
                </a:lnTo>
                <a:lnTo>
                  <a:pt x="0" y="12192"/>
                </a:lnTo>
                <a:lnTo>
                  <a:pt x="47244" y="30464"/>
                </a:lnTo>
                <a:lnTo>
                  <a:pt x="51816" y="19796"/>
                </a:lnTo>
                <a:close/>
              </a:path>
              <a:path w="788035" h="334010">
                <a:moveTo>
                  <a:pt x="134096" y="53324"/>
                </a:moveTo>
                <a:lnTo>
                  <a:pt x="86868" y="33512"/>
                </a:lnTo>
                <a:lnTo>
                  <a:pt x="82296" y="45704"/>
                </a:lnTo>
                <a:lnTo>
                  <a:pt x="129524" y="65516"/>
                </a:lnTo>
                <a:lnTo>
                  <a:pt x="134096" y="53324"/>
                </a:lnTo>
                <a:close/>
              </a:path>
              <a:path w="788035" h="334010">
                <a:moveTo>
                  <a:pt x="216392" y="86852"/>
                </a:moveTo>
                <a:lnTo>
                  <a:pt x="169148" y="67040"/>
                </a:lnTo>
                <a:lnTo>
                  <a:pt x="164576" y="79232"/>
                </a:lnTo>
                <a:lnTo>
                  <a:pt x="211820" y="99044"/>
                </a:lnTo>
                <a:lnTo>
                  <a:pt x="216392" y="86852"/>
                </a:lnTo>
                <a:close/>
              </a:path>
              <a:path w="788035" h="334010">
                <a:moveTo>
                  <a:pt x="298688" y="120380"/>
                </a:moveTo>
                <a:lnTo>
                  <a:pt x="251444" y="100568"/>
                </a:lnTo>
                <a:lnTo>
                  <a:pt x="246872" y="112760"/>
                </a:lnTo>
                <a:lnTo>
                  <a:pt x="294116" y="132572"/>
                </a:lnTo>
                <a:lnTo>
                  <a:pt x="298688" y="120380"/>
                </a:lnTo>
                <a:close/>
              </a:path>
              <a:path w="788035" h="334010">
                <a:moveTo>
                  <a:pt x="380969" y="153908"/>
                </a:moveTo>
                <a:lnTo>
                  <a:pt x="333725" y="134096"/>
                </a:lnTo>
                <a:lnTo>
                  <a:pt x="329153" y="146288"/>
                </a:lnTo>
                <a:lnTo>
                  <a:pt x="376397" y="166100"/>
                </a:lnTo>
                <a:lnTo>
                  <a:pt x="380969" y="153908"/>
                </a:lnTo>
                <a:close/>
              </a:path>
              <a:path w="788035" h="334010">
                <a:moveTo>
                  <a:pt x="463265" y="187436"/>
                </a:moveTo>
                <a:lnTo>
                  <a:pt x="416021" y="169148"/>
                </a:lnTo>
                <a:lnTo>
                  <a:pt x="411449" y="179816"/>
                </a:lnTo>
                <a:lnTo>
                  <a:pt x="458693" y="199628"/>
                </a:lnTo>
                <a:lnTo>
                  <a:pt x="463265" y="187436"/>
                </a:lnTo>
                <a:close/>
              </a:path>
              <a:path w="788035" h="334010">
                <a:moveTo>
                  <a:pt x="545546" y="220964"/>
                </a:moveTo>
                <a:lnTo>
                  <a:pt x="498317" y="202676"/>
                </a:lnTo>
                <a:lnTo>
                  <a:pt x="493745" y="213344"/>
                </a:lnTo>
                <a:lnTo>
                  <a:pt x="540974" y="233141"/>
                </a:lnTo>
                <a:lnTo>
                  <a:pt x="545546" y="220964"/>
                </a:lnTo>
                <a:close/>
              </a:path>
              <a:path w="788035" h="334010">
                <a:moveTo>
                  <a:pt x="627842" y="254477"/>
                </a:moveTo>
                <a:lnTo>
                  <a:pt x="580598" y="236189"/>
                </a:lnTo>
                <a:lnTo>
                  <a:pt x="576026" y="246857"/>
                </a:lnTo>
                <a:lnTo>
                  <a:pt x="623270" y="266669"/>
                </a:lnTo>
                <a:lnTo>
                  <a:pt x="627842" y="254477"/>
                </a:lnTo>
                <a:close/>
              </a:path>
              <a:path w="788035" h="334010">
                <a:moveTo>
                  <a:pt x="710123" y="288005"/>
                </a:moveTo>
                <a:lnTo>
                  <a:pt x="662894" y="269717"/>
                </a:lnTo>
                <a:lnTo>
                  <a:pt x="658322" y="280385"/>
                </a:lnTo>
                <a:lnTo>
                  <a:pt x="705551" y="300197"/>
                </a:lnTo>
                <a:lnTo>
                  <a:pt x="710123" y="288005"/>
                </a:lnTo>
                <a:close/>
              </a:path>
              <a:path w="788035" h="334010">
                <a:moveTo>
                  <a:pt x="742127" y="330954"/>
                </a:moveTo>
                <a:lnTo>
                  <a:pt x="742127" y="307817"/>
                </a:lnTo>
                <a:lnTo>
                  <a:pt x="704027" y="333725"/>
                </a:lnTo>
                <a:lnTo>
                  <a:pt x="742127" y="330954"/>
                </a:lnTo>
                <a:close/>
              </a:path>
              <a:path w="788035" h="334010">
                <a:moveTo>
                  <a:pt x="787847" y="327629"/>
                </a:moveTo>
                <a:lnTo>
                  <a:pt x="732983" y="263621"/>
                </a:lnTo>
                <a:lnTo>
                  <a:pt x="742127" y="307817"/>
                </a:lnTo>
                <a:lnTo>
                  <a:pt x="742127" y="330954"/>
                </a:lnTo>
                <a:lnTo>
                  <a:pt x="787847" y="327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2" name="object 32"/>
          <p:cNvSpPr/>
          <p:nvPr/>
        </p:nvSpPr>
        <p:spPr>
          <a:xfrm>
            <a:off x="3220804" y="2448855"/>
            <a:ext cx="743111" cy="314969"/>
          </a:xfrm>
          <a:custGeom>
            <a:avLst/>
            <a:gdLst/>
            <a:ahLst/>
            <a:cxnLst/>
            <a:rect l="l" t="t" r="r" b="b"/>
            <a:pathLst>
              <a:path w="788035" h="334010">
                <a:moveTo>
                  <a:pt x="51816" y="19812"/>
                </a:moveTo>
                <a:lnTo>
                  <a:pt x="4572" y="0"/>
                </a:lnTo>
                <a:lnTo>
                  <a:pt x="0" y="12192"/>
                </a:lnTo>
                <a:lnTo>
                  <a:pt x="47244" y="30480"/>
                </a:lnTo>
                <a:lnTo>
                  <a:pt x="51816" y="19812"/>
                </a:lnTo>
                <a:close/>
              </a:path>
              <a:path w="788035" h="334010">
                <a:moveTo>
                  <a:pt x="134096" y="53340"/>
                </a:moveTo>
                <a:lnTo>
                  <a:pt x="86868" y="33528"/>
                </a:lnTo>
                <a:lnTo>
                  <a:pt x="82296" y="45720"/>
                </a:lnTo>
                <a:lnTo>
                  <a:pt x="129524" y="65532"/>
                </a:lnTo>
                <a:lnTo>
                  <a:pt x="134096" y="53340"/>
                </a:lnTo>
                <a:close/>
              </a:path>
              <a:path w="788035" h="334010">
                <a:moveTo>
                  <a:pt x="216392" y="86852"/>
                </a:moveTo>
                <a:lnTo>
                  <a:pt x="169148" y="67056"/>
                </a:lnTo>
                <a:lnTo>
                  <a:pt x="164576" y="79232"/>
                </a:lnTo>
                <a:lnTo>
                  <a:pt x="211820" y="99044"/>
                </a:lnTo>
                <a:lnTo>
                  <a:pt x="216392" y="86852"/>
                </a:lnTo>
                <a:close/>
              </a:path>
              <a:path w="788035" h="334010">
                <a:moveTo>
                  <a:pt x="298688" y="120380"/>
                </a:moveTo>
                <a:lnTo>
                  <a:pt x="251444" y="100568"/>
                </a:lnTo>
                <a:lnTo>
                  <a:pt x="246872" y="112760"/>
                </a:lnTo>
                <a:lnTo>
                  <a:pt x="294116" y="132572"/>
                </a:lnTo>
                <a:lnTo>
                  <a:pt x="298688" y="120380"/>
                </a:lnTo>
                <a:close/>
              </a:path>
              <a:path w="788035" h="334010">
                <a:moveTo>
                  <a:pt x="380969" y="153908"/>
                </a:moveTo>
                <a:lnTo>
                  <a:pt x="333725" y="134096"/>
                </a:lnTo>
                <a:lnTo>
                  <a:pt x="329153" y="146288"/>
                </a:lnTo>
                <a:lnTo>
                  <a:pt x="376397" y="166100"/>
                </a:lnTo>
                <a:lnTo>
                  <a:pt x="380969" y="153908"/>
                </a:lnTo>
                <a:close/>
              </a:path>
              <a:path w="788035" h="334010">
                <a:moveTo>
                  <a:pt x="463265" y="187436"/>
                </a:moveTo>
                <a:lnTo>
                  <a:pt x="416021" y="169148"/>
                </a:lnTo>
                <a:lnTo>
                  <a:pt x="411449" y="179816"/>
                </a:lnTo>
                <a:lnTo>
                  <a:pt x="458693" y="199628"/>
                </a:lnTo>
                <a:lnTo>
                  <a:pt x="463265" y="187436"/>
                </a:lnTo>
                <a:close/>
              </a:path>
              <a:path w="788035" h="334010">
                <a:moveTo>
                  <a:pt x="545546" y="220964"/>
                </a:moveTo>
                <a:lnTo>
                  <a:pt x="498317" y="202676"/>
                </a:lnTo>
                <a:lnTo>
                  <a:pt x="493745" y="213344"/>
                </a:lnTo>
                <a:lnTo>
                  <a:pt x="540974" y="233156"/>
                </a:lnTo>
                <a:lnTo>
                  <a:pt x="545546" y="220964"/>
                </a:lnTo>
                <a:close/>
              </a:path>
              <a:path w="788035" h="334010">
                <a:moveTo>
                  <a:pt x="627842" y="254492"/>
                </a:moveTo>
                <a:lnTo>
                  <a:pt x="580598" y="236204"/>
                </a:lnTo>
                <a:lnTo>
                  <a:pt x="576026" y="246872"/>
                </a:lnTo>
                <a:lnTo>
                  <a:pt x="623270" y="266684"/>
                </a:lnTo>
                <a:lnTo>
                  <a:pt x="627842" y="254492"/>
                </a:lnTo>
                <a:close/>
              </a:path>
              <a:path w="788035" h="334010">
                <a:moveTo>
                  <a:pt x="710123" y="288020"/>
                </a:moveTo>
                <a:lnTo>
                  <a:pt x="662894" y="269732"/>
                </a:lnTo>
                <a:lnTo>
                  <a:pt x="658322" y="280400"/>
                </a:lnTo>
                <a:lnTo>
                  <a:pt x="705551" y="300197"/>
                </a:lnTo>
                <a:lnTo>
                  <a:pt x="710123" y="288020"/>
                </a:lnTo>
                <a:close/>
              </a:path>
              <a:path w="788035" h="334010">
                <a:moveTo>
                  <a:pt x="742127" y="330954"/>
                </a:moveTo>
                <a:lnTo>
                  <a:pt x="742127" y="307817"/>
                </a:lnTo>
                <a:lnTo>
                  <a:pt x="704027" y="333725"/>
                </a:lnTo>
                <a:lnTo>
                  <a:pt x="742127" y="330954"/>
                </a:lnTo>
                <a:close/>
              </a:path>
              <a:path w="788035" h="334010">
                <a:moveTo>
                  <a:pt x="787847" y="327629"/>
                </a:moveTo>
                <a:lnTo>
                  <a:pt x="732983" y="263636"/>
                </a:lnTo>
                <a:lnTo>
                  <a:pt x="742127" y="307817"/>
                </a:lnTo>
                <a:lnTo>
                  <a:pt x="742127" y="330954"/>
                </a:lnTo>
                <a:lnTo>
                  <a:pt x="787847" y="327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3" name="object 33"/>
          <p:cNvSpPr/>
          <p:nvPr/>
        </p:nvSpPr>
        <p:spPr>
          <a:xfrm>
            <a:off x="5176568" y="2108286"/>
            <a:ext cx="2223346" cy="71856"/>
          </a:xfrm>
          <a:custGeom>
            <a:avLst/>
            <a:gdLst/>
            <a:ahLst/>
            <a:cxnLst/>
            <a:rect l="l" t="t" r="r" b="b"/>
            <a:pathLst>
              <a:path w="2357754" h="76200">
                <a:moveTo>
                  <a:pt x="51816" y="42672"/>
                </a:moveTo>
                <a:lnTo>
                  <a:pt x="51816" y="30480"/>
                </a:lnTo>
                <a:lnTo>
                  <a:pt x="0" y="30480"/>
                </a:lnTo>
                <a:lnTo>
                  <a:pt x="0" y="42672"/>
                </a:lnTo>
                <a:lnTo>
                  <a:pt x="51816" y="42672"/>
                </a:lnTo>
                <a:close/>
              </a:path>
              <a:path w="2357754" h="76200">
                <a:moveTo>
                  <a:pt x="140192" y="42672"/>
                </a:moveTo>
                <a:lnTo>
                  <a:pt x="140192" y="30480"/>
                </a:lnTo>
                <a:lnTo>
                  <a:pt x="89916" y="30480"/>
                </a:lnTo>
                <a:lnTo>
                  <a:pt x="89916" y="42672"/>
                </a:lnTo>
                <a:lnTo>
                  <a:pt x="140192" y="42672"/>
                </a:lnTo>
                <a:close/>
              </a:path>
              <a:path w="2357754" h="76200">
                <a:moveTo>
                  <a:pt x="228584" y="42672"/>
                </a:moveTo>
                <a:lnTo>
                  <a:pt x="228584" y="30480"/>
                </a:lnTo>
                <a:lnTo>
                  <a:pt x="178292" y="30480"/>
                </a:lnTo>
                <a:lnTo>
                  <a:pt x="178292" y="42672"/>
                </a:lnTo>
                <a:lnTo>
                  <a:pt x="228584" y="42672"/>
                </a:lnTo>
                <a:close/>
              </a:path>
              <a:path w="2357754" h="76200">
                <a:moveTo>
                  <a:pt x="318485" y="42672"/>
                </a:moveTo>
                <a:lnTo>
                  <a:pt x="318485" y="30480"/>
                </a:lnTo>
                <a:lnTo>
                  <a:pt x="266669" y="30480"/>
                </a:lnTo>
                <a:lnTo>
                  <a:pt x="266669" y="42672"/>
                </a:lnTo>
                <a:lnTo>
                  <a:pt x="318485" y="42672"/>
                </a:lnTo>
                <a:close/>
              </a:path>
              <a:path w="2357754" h="76200">
                <a:moveTo>
                  <a:pt x="406877" y="42672"/>
                </a:moveTo>
                <a:lnTo>
                  <a:pt x="406877" y="30480"/>
                </a:lnTo>
                <a:lnTo>
                  <a:pt x="356585" y="30480"/>
                </a:lnTo>
                <a:lnTo>
                  <a:pt x="356585" y="42672"/>
                </a:lnTo>
                <a:lnTo>
                  <a:pt x="406877" y="42672"/>
                </a:lnTo>
                <a:close/>
              </a:path>
              <a:path w="2357754" h="76200">
                <a:moveTo>
                  <a:pt x="495254" y="42672"/>
                </a:moveTo>
                <a:lnTo>
                  <a:pt x="495254" y="30480"/>
                </a:lnTo>
                <a:lnTo>
                  <a:pt x="444977" y="30480"/>
                </a:lnTo>
                <a:lnTo>
                  <a:pt x="444977" y="42672"/>
                </a:lnTo>
                <a:lnTo>
                  <a:pt x="495254" y="42672"/>
                </a:lnTo>
                <a:close/>
              </a:path>
              <a:path w="2357754" h="76200">
                <a:moveTo>
                  <a:pt x="585170" y="42672"/>
                </a:moveTo>
                <a:lnTo>
                  <a:pt x="585170" y="30480"/>
                </a:lnTo>
                <a:lnTo>
                  <a:pt x="533354" y="30480"/>
                </a:lnTo>
                <a:lnTo>
                  <a:pt x="533354" y="42672"/>
                </a:lnTo>
                <a:lnTo>
                  <a:pt x="585170" y="42672"/>
                </a:lnTo>
                <a:close/>
              </a:path>
              <a:path w="2357754" h="76200">
                <a:moveTo>
                  <a:pt x="673547" y="42672"/>
                </a:moveTo>
                <a:lnTo>
                  <a:pt x="673547" y="30480"/>
                </a:lnTo>
                <a:lnTo>
                  <a:pt x="623255" y="30480"/>
                </a:lnTo>
                <a:lnTo>
                  <a:pt x="623255" y="42672"/>
                </a:lnTo>
                <a:lnTo>
                  <a:pt x="673547" y="42672"/>
                </a:lnTo>
                <a:close/>
              </a:path>
              <a:path w="2357754" h="76200">
                <a:moveTo>
                  <a:pt x="761939" y="42672"/>
                </a:moveTo>
                <a:lnTo>
                  <a:pt x="761939" y="30480"/>
                </a:lnTo>
                <a:lnTo>
                  <a:pt x="711647" y="30480"/>
                </a:lnTo>
                <a:lnTo>
                  <a:pt x="711647" y="42672"/>
                </a:lnTo>
                <a:lnTo>
                  <a:pt x="761939" y="42672"/>
                </a:lnTo>
                <a:close/>
              </a:path>
              <a:path w="2357754" h="76200">
                <a:moveTo>
                  <a:pt x="851839" y="42672"/>
                </a:moveTo>
                <a:lnTo>
                  <a:pt x="851839" y="30480"/>
                </a:lnTo>
                <a:lnTo>
                  <a:pt x="800039" y="30480"/>
                </a:lnTo>
                <a:lnTo>
                  <a:pt x="800039" y="42672"/>
                </a:lnTo>
                <a:lnTo>
                  <a:pt x="851839" y="42672"/>
                </a:lnTo>
                <a:close/>
              </a:path>
              <a:path w="2357754" h="76200">
                <a:moveTo>
                  <a:pt x="940231" y="42672"/>
                </a:moveTo>
                <a:lnTo>
                  <a:pt x="940231" y="30480"/>
                </a:lnTo>
                <a:lnTo>
                  <a:pt x="889939" y="30480"/>
                </a:lnTo>
                <a:lnTo>
                  <a:pt x="889939" y="42672"/>
                </a:lnTo>
                <a:lnTo>
                  <a:pt x="940231" y="42672"/>
                </a:lnTo>
                <a:close/>
              </a:path>
              <a:path w="2357754" h="76200">
                <a:moveTo>
                  <a:pt x="1028608" y="42672"/>
                </a:moveTo>
                <a:lnTo>
                  <a:pt x="1028608" y="30480"/>
                </a:lnTo>
                <a:lnTo>
                  <a:pt x="978316" y="30480"/>
                </a:lnTo>
                <a:lnTo>
                  <a:pt x="978316" y="42672"/>
                </a:lnTo>
                <a:lnTo>
                  <a:pt x="1028608" y="42672"/>
                </a:lnTo>
                <a:close/>
              </a:path>
              <a:path w="2357754" h="76200">
                <a:moveTo>
                  <a:pt x="1118524" y="42672"/>
                </a:moveTo>
                <a:lnTo>
                  <a:pt x="1118524" y="30480"/>
                </a:lnTo>
                <a:lnTo>
                  <a:pt x="1066708" y="30480"/>
                </a:lnTo>
                <a:lnTo>
                  <a:pt x="1066708" y="42672"/>
                </a:lnTo>
                <a:lnTo>
                  <a:pt x="1118524" y="42672"/>
                </a:lnTo>
                <a:close/>
              </a:path>
              <a:path w="2357754" h="76200">
                <a:moveTo>
                  <a:pt x="1206901" y="42672"/>
                </a:moveTo>
                <a:lnTo>
                  <a:pt x="1206901" y="30480"/>
                </a:lnTo>
                <a:lnTo>
                  <a:pt x="1156624" y="30480"/>
                </a:lnTo>
                <a:lnTo>
                  <a:pt x="1156624" y="42672"/>
                </a:lnTo>
                <a:lnTo>
                  <a:pt x="1206901" y="42672"/>
                </a:lnTo>
                <a:close/>
              </a:path>
              <a:path w="2357754" h="76200">
                <a:moveTo>
                  <a:pt x="1295293" y="42672"/>
                </a:moveTo>
                <a:lnTo>
                  <a:pt x="1295293" y="30480"/>
                </a:lnTo>
                <a:lnTo>
                  <a:pt x="1245001" y="30480"/>
                </a:lnTo>
                <a:lnTo>
                  <a:pt x="1245001" y="42672"/>
                </a:lnTo>
                <a:lnTo>
                  <a:pt x="1295293" y="42672"/>
                </a:lnTo>
                <a:close/>
              </a:path>
              <a:path w="2357754" h="76200">
                <a:moveTo>
                  <a:pt x="1385194" y="44196"/>
                </a:moveTo>
                <a:lnTo>
                  <a:pt x="1385194" y="30480"/>
                </a:lnTo>
                <a:lnTo>
                  <a:pt x="1333378" y="30480"/>
                </a:lnTo>
                <a:lnTo>
                  <a:pt x="1333378" y="44196"/>
                </a:lnTo>
                <a:lnTo>
                  <a:pt x="1385194" y="44196"/>
                </a:lnTo>
                <a:close/>
              </a:path>
              <a:path w="2357754" h="76200">
                <a:moveTo>
                  <a:pt x="1473586" y="44196"/>
                </a:moveTo>
                <a:lnTo>
                  <a:pt x="1473586" y="30480"/>
                </a:lnTo>
                <a:lnTo>
                  <a:pt x="1423294" y="30480"/>
                </a:lnTo>
                <a:lnTo>
                  <a:pt x="1423294" y="44196"/>
                </a:lnTo>
                <a:lnTo>
                  <a:pt x="1473586" y="44196"/>
                </a:lnTo>
                <a:close/>
              </a:path>
              <a:path w="2357754" h="76200">
                <a:moveTo>
                  <a:pt x="1561962" y="44196"/>
                </a:moveTo>
                <a:lnTo>
                  <a:pt x="1561962" y="30480"/>
                </a:lnTo>
                <a:lnTo>
                  <a:pt x="1511686" y="30480"/>
                </a:lnTo>
                <a:lnTo>
                  <a:pt x="1511686" y="44196"/>
                </a:lnTo>
                <a:lnTo>
                  <a:pt x="1561962" y="44196"/>
                </a:lnTo>
                <a:close/>
              </a:path>
              <a:path w="2357754" h="76200">
                <a:moveTo>
                  <a:pt x="1651878" y="44196"/>
                </a:moveTo>
                <a:lnTo>
                  <a:pt x="1651878" y="30480"/>
                </a:lnTo>
                <a:lnTo>
                  <a:pt x="1600062" y="30480"/>
                </a:lnTo>
                <a:lnTo>
                  <a:pt x="1600062" y="44196"/>
                </a:lnTo>
                <a:lnTo>
                  <a:pt x="1651878" y="44196"/>
                </a:lnTo>
                <a:close/>
              </a:path>
              <a:path w="2357754" h="76200">
                <a:moveTo>
                  <a:pt x="1740270" y="44196"/>
                </a:moveTo>
                <a:lnTo>
                  <a:pt x="1740270" y="30480"/>
                </a:lnTo>
                <a:lnTo>
                  <a:pt x="1689978" y="30480"/>
                </a:lnTo>
                <a:lnTo>
                  <a:pt x="1689978" y="44196"/>
                </a:lnTo>
                <a:lnTo>
                  <a:pt x="1740270" y="44196"/>
                </a:lnTo>
                <a:close/>
              </a:path>
              <a:path w="2357754" h="76200">
                <a:moveTo>
                  <a:pt x="1828647" y="44196"/>
                </a:moveTo>
                <a:lnTo>
                  <a:pt x="1828647" y="30480"/>
                </a:lnTo>
                <a:lnTo>
                  <a:pt x="1778355" y="30480"/>
                </a:lnTo>
                <a:lnTo>
                  <a:pt x="1778355" y="44196"/>
                </a:lnTo>
                <a:lnTo>
                  <a:pt x="1828647" y="44196"/>
                </a:lnTo>
                <a:close/>
              </a:path>
              <a:path w="2357754" h="76200">
                <a:moveTo>
                  <a:pt x="1918548" y="44196"/>
                </a:moveTo>
                <a:lnTo>
                  <a:pt x="1918548" y="30480"/>
                </a:lnTo>
                <a:lnTo>
                  <a:pt x="1866747" y="30480"/>
                </a:lnTo>
                <a:lnTo>
                  <a:pt x="1866747" y="44196"/>
                </a:lnTo>
                <a:lnTo>
                  <a:pt x="1918548" y="44196"/>
                </a:lnTo>
                <a:close/>
              </a:path>
              <a:path w="2357754" h="76200">
                <a:moveTo>
                  <a:pt x="2006940" y="44196"/>
                </a:moveTo>
                <a:lnTo>
                  <a:pt x="2006940" y="30480"/>
                </a:lnTo>
                <a:lnTo>
                  <a:pt x="1956648" y="30480"/>
                </a:lnTo>
                <a:lnTo>
                  <a:pt x="1956648" y="44196"/>
                </a:lnTo>
                <a:lnTo>
                  <a:pt x="2006940" y="44196"/>
                </a:lnTo>
                <a:close/>
              </a:path>
              <a:path w="2357754" h="76200">
                <a:moveTo>
                  <a:pt x="2095332" y="44196"/>
                </a:moveTo>
                <a:lnTo>
                  <a:pt x="2095332" y="32004"/>
                </a:lnTo>
                <a:lnTo>
                  <a:pt x="2045040" y="30480"/>
                </a:lnTo>
                <a:lnTo>
                  <a:pt x="2045040" y="44196"/>
                </a:lnTo>
                <a:lnTo>
                  <a:pt x="2095332" y="44196"/>
                </a:lnTo>
                <a:close/>
              </a:path>
              <a:path w="2357754" h="76200">
                <a:moveTo>
                  <a:pt x="2185233" y="44196"/>
                </a:moveTo>
                <a:lnTo>
                  <a:pt x="2185233" y="32004"/>
                </a:lnTo>
                <a:lnTo>
                  <a:pt x="2133417" y="32004"/>
                </a:lnTo>
                <a:lnTo>
                  <a:pt x="2133417" y="44196"/>
                </a:lnTo>
                <a:lnTo>
                  <a:pt x="2185233" y="44196"/>
                </a:lnTo>
                <a:close/>
              </a:path>
              <a:path w="2357754" h="76200">
                <a:moveTo>
                  <a:pt x="2273609" y="44196"/>
                </a:moveTo>
                <a:lnTo>
                  <a:pt x="2273609" y="32004"/>
                </a:lnTo>
                <a:lnTo>
                  <a:pt x="2223333" y="32004"/>
                </a:lnTo>
                <a:lnTo>
                  <a:pt x="2223333" y="44196"/>
                </a:lnTo>
                <a:lnTo>
                  <a:pt x="2273609" y="44196"/>
                </a:lnTo>
                <a:close/>
              </a:path>
              <a:path w="2357754" h="76200">
                <a:moveTo>
                  <a:pt x="2357429" y="38100"/>
                </a:moveTo>
                <a:lnTo>
                  <a:pt x="2281229" y="0"/>
                </a:lnTo>
                <a:lnTo>
                  <a:pt x="2307137" y="38100"/>
                </a:lnTo>
                <a:lnTo>
                  <a:pt x="2307137" y="63246"/>
                </a:lnTo>
                <a:lnTo>
                  <a:pt x="2357429" y="38100"/>
                </a:lnTo>
                <a:close/>
              </a:path>
              <a:path w="2357754" h="76200">
                <a:moveTo>
                  <a:pt x="2307137" y="63246"/>
                </a:moveTo>
                <a:lnTo>
                  <a:pt x="2307137" y="38100"/>
                </a:lnTo>
                <a:lnTo>
                  <a:pt x="2281229" y="76200"/>
                </a:lnTo>
                <a:lnTo>
                  <a:pt x="2307137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4" name="object 34"/>
          <p:cNvSpPr/>
          <p:nvPr/>
        </p:nvSpPr>
        <p:spPr>
          <a:xfrm>
            <a:off x="4295684" y="2951804"/>
            <a:ext cx="13174" cy="802393"/>
          </a:xfrm>
          <a:custGeom>
            <a:avLst/>
            <a:gdLst/>
            <a:ahLst/>
            <a:cxnLst/>
            <a:rect l="l" t="t" r="r" b="b"/>
            <a:pathLst>
              <a:path w="13970" h="850900">
                <a:moveTo>
                  <a:pt x="13716" y="0"/>
                </a:move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lnTo>
                  <a:pt x="13716" y="0"/>
                </a:lnTo>
                <a:close/>
              </a:path>
              <a:path w="13970" h="850900">
                <a:moveTo>
                  <a:pt x="12192" y="138668"/>
                </a:moveTo>
                <a:lnTo>
                  <a:pt x="12192" y="88392"/>
                </a:lnTo>
                <a:lnTo>
                  <a:pt x="0" y="88392"/>
                </a:lnTo>
                <a:lnTo>
                  <a:pt x="0" y="138668"/>
                </a:lnTo>
                <a:lnTo>
                  <a:pt x="12192" y="138668"/>
                </a:lnTo>
                <a:close/>
              </a:path>
              <a:path w="13970" h="850900">
                <a:moveTo>
                  <a:pt x="12192" y="228584"/>
                </a:moveTo>
                <a:lnTo>
                  <a:pt x="12192" y="176768"/>
                </a:lnTo>
                <a:lnTo>
                  <a:pt x="0" y="176768"/>
                </a:lnTo>
                <a:lnTo>
                  <a:pt x="0" y="228584"/>
                </a:lnTo>
                <a:lnTo>
                  <a:pt x="12192" y="228584"/>
                </a:lnTo>
                <a:close/>
              </a:path>
              <a:path w="13970" h="850900">
                <a:moveTo>
                  <a:pt x="12192" y="316961"/>
                </a:moveTo>
                <a:lnTo>
                  <a:pt x="12192" y="266669"/>
                </a:lnTo>
                <a:lnTo>
                  <a:pt x="0" y="266669"/>
                </a:lnTo>
                <a:lnTo>
                  <a:pt x="0" y="316961"/>
                </a:lnTo>
                <a:lnTo>
                  <a:pt x="12192" y="316961"/>
                </a:lnTo>
                <a:close/>
              </a:path>
              <a:path w="13970" h="850900">
                <a:moveTo>
                  <a:pt x="12192" y="405353"/>
                </a:moveTo>
                <a:lnTo>
                  <a:pt x="12192" y="355061"/>
                </a:lnTo>
                <a:lnTo>
                  <a:pt x="0" y="355061"/>
                </a:lnTo>
                <a:lnTo>
                  <a:pt x="0" y="405353"/>
                </a:lnTo>
                <a:lnTo>
                  <a:pt x="12192" y="405353"/>
                </a:lnTo>
                <a:close/>
              </a:path>
              <a:path w="13970" h="850900">
                <a:moveTo>
                  <a:pt x="12192" y="495254"/>
                </a:moveTo>
                <a:lnTo>
                  <a:pt x="12192" y="443453"/>
                </a:lnTo>
                <a:lnTo>
                  <a:pt x="0" y="443453"/>
                </a:lnTo>
                <a:lnTo>
                  <a:pt x="0" y="495254"/>
                </a:lnTo>
                <a:lnTo>
                  <a:pt x="12192" y="495254"/>
                </a:lnTo>
                <a:close/>
              </a:path>
              <a:path w="13970" h="850900">
                <a:moveTo>
                  <a:pt x="12192" y="583646"/>
                </a:moveTo>
                <a:lnTo>
                  <a:pt x="12192" y="533354"/>
                </a:lnTo>
                <a:lnTo>
                  <a:pt x="0" y="533354"/>
                </a:lnTo>
                <a:lnTo>
                  <a:pt x="0" y="583646"/>
                </a:lnTo>
                <a:lnTo>
                  <a:pt x="12192" y="583646"/>
                </a:lnTo>
                <a:close/>
              </a:path>
              <a:path w="13970" h="850900">
                <a:moveTo>
                  <a:pt x="12192" y="672023"/>
                </a:moveTo>
                <a:lnTo>
                  <a:pt x="12192" y="621731"/>
                </a:lnTo>
                <a:lnTo>
                  <a:pt x="0" y="621731"/>
                </a:lnTo>
                <a:lnTo>
                  <a:pt x="0" y="672023"/>
                </a:lnTo>
                <a:lnTo>
                  <a:pt x="12192" y="672023"/>
                </a:lnTo>
                <a:close/>
              </a:path>
              <a:path w="13970" h="850900">
                <a:moveTo>
                  <a:pt x="12192" y="761939"/>
                </a:moveTo>
                <a:lnTo>
                  <a:pt x="12192" y="710123"/>
                </a:lnTo>
                <a:lnTo>
                  <a:pt x="0" y="710123"/>
                </a:lnTo>
                <a:lnTo>
                  <a:pt x="0" y="761939"/>
                </a:lnTo>
                <a:lnTo>
                  <a:pt x="12192" y="761939"/>
                </a:lnTo>
                <a:close/>
              </a:path>
              <a:path w="13970" h="850900">
                <a:moveTo>
                  <a:pt x="12192" y="850315"/>
                </a:moveTo>
                <a:lnTo>
                  <a:pt x="12192" y="800039"/>
                </a:lnTo>
                <a:lnTo>
                  <a:pt x="0" y="800039"/>
                </a:lnTo>
                <a:lnTo>
                  <a:pt x="0" y="850315"/>
                </a:lnTo>
                <a:lnTo>
                  <a:pt x="12192" y="850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5" name="object 35"/>
          <p:cNvSpPr/>
          <p:nvPr/>
        </p:nvSpPr>
        <p:spPr>
          <a:xfrm>
            <a:off x="4769891" y="2946056"/>
            <a:ext cx="1227541" cy="835327"/>
          </a:xfrm>
          <a:custGeom>
            <a:avLst/>
            <a:gdLst/>
            <a:ahLst/>
            <a:cxnLst/>
            <a:rect l="l" t="t" r="r" b="b"/>
            <a:pathLst>
              <a:path w="1301750" h="885825">
                <a:moveTo>
                  <a:pt x="48768" y="27432"/>
                </a:moveTo>
                <a:lnTo>
                  <a:pt x="6096" y="0"/>
                </a:lnTo>
                <a:lnTo>
                  <a:pt x="0" y="10668"/>
                </a:lnTo>
                <a:lnTo>
                  <a:pt x="41148" y="38100"/>
                </a:lnTo>
                <a:lnTo>
                  <a:pt x="48768" y="27432"/>
                </a:lnTo>
                <a:close/>
              </a:path>
              <a:path w="1301750" h="885825">
                <a:moveTo>
                  <a:pt x="121904" y="77724"/>
                </a:moveTo>
                <a:lnTo>
                  <a:pt x="80772" y="48768"/>
                </a:lnTo>
                <a:lnTo>
                  <a:pt x="73152" y="59436"/>
                </a:lnTo>
                <a:lnTo>
                  <a:pt x="115808" y="88392"/>
                </a:lnTo>
                <a:lnTo>
                  <a:pt x="121904" y="77724"/>
                </a:lnTo>
                <a:close/>
              </a:path>
              <a:path w="1301750" h="885825">
                <a:moveTo>
                  <a:pt x="196580" y="128000"/>
                </a:moveTo>
                <a:lnTo>
                  <a:pt x="153908" y="99060"/>
                </a:lnTo>
                <a:lnTo>
                  <a:pt x="146288" y="109728"/>
                </a:lnTo>
                <a:lnTo>
                  <a:pt x="188960" y="138668"/>
                </a:lnTo>
                <a:lnTo>
                  <a:pt x="196580" y="128000"/>
                </a:lnTo>
                <a:close/>
              </a:path>
              <a:path w="1301750" h="885825">
                <a:moveTo>
                  <a:pt x="269732" y="176768"/>
                </a:moveTo>
                <a:lnTo>
                  <a:pt x="227060" y="149336"/>
                </a:lnTo>
                <a:lnTo>
                  <a:pt x="220964" y="160004"/>
                </a:lnTo>
                <a:lnTo>
                  <a:pt x="262112" y="187436"/>
                </a:lnTo>
                <a:lnTo>
                  <a:pt x="269732" y="176768"/>
                </a:lnTo>
                <a:close/>
              </a:path>
              <a:path w="1301750" h="885825">
                <a:moveTo>
                  <a:pt x="342869" y="227060"/>
                </a:moveTo>
                <a:lnTo>
                  <a:pt x="301736" y="198104"/>
                </a:lnTo>
                <a:lnTo>
                  <a:pt x="294116" y="208772"/>
                </a:lnTo>
                <a:lnTo>
                  <a:pt x="336773" y="237728"/>
                </a:lnTo>
                <a:lnTo>
                  <a:pt x="342869" y="227060"/>
                </a:lnTo>
                <a:close/>
              </a:path>
              <a:path w="1301750" h="885825">
                <a:moveTo>
                  <a:pt x="417545" y="277337"/>
                </a:moveTo>
                <a:lnTo>
                  <a:pt x="374873" y="248396"/>
                </a:lnTo>
                <a:lnTo>
                  <a:pt x="367253" y="259064"/>
                </a:lnTo>
                <a:lnTo>
                  <a:pt x="409925" y="288005"/>
                </a:lnTo>
                <a:lnTo>
                  <a:pt x="417545" y="277337"/>
                </a:lnTo>
                <a:close/>
              </a:path>
              <a:path w="1301750" h="885825">
                <a:moveTo>
                  <a:pt x="490697" y="326105"/>
                </a:moveTo>
                <a:lnTo>
                  <a:pt x="448025" y="298673"/>
                </a:lnTo>
                <a:lnTo>
                  <a:pt x="441929" y="309341"/>
                </a:lnTo>
                <a:lnTo>
                  <a:pt x="483077" y="336773"/>
                </a:lnTo>
                <a:lnTo>
                  <a:pt x="490697" y="326105"/>
                </a:lnTo>
                <a:close/>
              </a:path>
              <a:path w="1301750" h="885825">
                <a:moveTo>
                  <a:pt x="563834" y="376397"/>
                </a:moveTo>
                <a:lnTo>
                  <a:pt x="522701" y="347441"/>
                </a:lnTo>
                <a:lnTo>
                  <a:pt x="515081" y="358109"/>
                </a:lnTo>
                <a:lnTo>
                  <a:pt x="557738" y="387065"/>
                </a:lnTo>
                <a:lnTo>
                  <a:pt x="563834" y="376397"/>
                </a:lnTo>
                <a:close/>
              </a:path>
              <a:path w="1301750" h="885825">
                <a:moveTo>
                  <a:pt x="638510" y="426689"/>
                </a:moveTo>
                <a:lnTo>
                  <a:pt x="595838" y="397733"/>
                </a:lnTo>
                <a:lnTo>
                  <a:pt x="588218" y="408401"/>
                </a:lnTo>
                <a:lnTo>
                  <a:pt x="630890" y="437357"/>
                </a:lnTo>
                <a:lnTo>
                  <a:pt x="638510" y="426689"/>
                </a:lnTo>
                <a:close/>
              </a:path>
              <a:path w="1301750" h="885825">
                <a:moveTo>
                  <a:pt x="711647" y="475457"/>
                </a:moveTo>
                <a:lnTo>
                  <a:pt x="668990" y="448025"/>
                </a:lnTo>
                <a:lnTo>
                  <a:pt x="662894" y="458693"/>
                </a:lnTo>
                <a:lnTo>
                  <a:pt x="704027" y="486110"/>
                </a:lnTo>
                <a:lnTo>
                  <a:pt x="711647" y="475457"/>
                </a:lnTo>
                <a:close/>
              </a:path>
              <a:path w="1301750" h="885825">
                <a:moveTo>
                  <a:pt x="784799" y="525734"/>
                </a:moveTo>
                <a:lnTo>
                  <a:pt x="743651" y="496778"/>
                </a:lnTo>
                <a:lnTo>
                  <a:pt x="736031" y="507446"/>
                </a:lnTo>
                <a:lnTo>
                  <a:pt x="778703" y="536402"/>
                </a:lnTo>
                <a:lnTo>
                  <a:pt x="784799" y="525734"/>
                </a:lnTo>
                <a:close/>
              </a:path>
              <a:path w="1301750" h="885825">
                <a:moveTo>
                  <a:pt x="859475" y="576026"/>
                </a:moveTo>
                <a:lnTo>
                  <a:pt x="816803" y="547070"/>
                </a:lnTo>
                <a:lnTo>
                  <a:pt x="809183" y="557738"/>
                </a:lnTo>
                <a:lnTo>
                  <a:pt x="851855" y="586694"/>
                </a:lnTo>
                <a:lnTo>
                  <a:pt x="859475" y="576026"/>
                </a:lnTo>
                <a:close/>
              </a:path>
              <a:path w="1301750" h="885825">
                <a:moveTo>
                  <a:pt x="932611" y="624779"/>
                </a:moveTo>
                <a:lnTo>
                  <a:pt x="889955" y="597362"/>
                </a:lnTo>
                <a:lnTo>
                  <a:pt x="883859" y="608030"/>
                </a:lnTo>
                <a:lnTo>
                  <a:pt x="924991" y="635447"/>
                </a:lnTo>
                <a:lnTo>
                  <a:pt x="932611" y="624779"/>
                </a:lnTo>
                <a:close/>
              </a:path>
              <a:path w="1301750" h="885825">
                <a:moveTo>
                  <a:pt x="1005763" y="675071"/>
                </a:moveTo>
                <a:lnTo>
                  <a:pt x="964615" y="646115"/>
                </a:lnTo>
                <a:lnTo>
                  <a:pt x="956995" y="656783"/>
                </a:lnTo>
                <a:lnTo>
                  <a:pt x="999667" y="685739"/>
                </a:lnTo>
                <a:lnTo>
                  <a:pt x="1005763" y="675071"/>
                </a:lnTo>
                <a:close/>
              </a:path>
              <a:path w="1301750" h="885825">
                <a:moveTo>
                  <a:pt x="1080424" y="725363"/>
                </a:moveTo>
                <a:lnTo>
                  <a:pt x="1037752" y="696407"/>
                </a:lnTo>
                <a:lnTo>
                  <a:pt x="1030147" y="707075"/>
                </a:lnTo>
                <a:lnTo>
                  <a:pt x="1072804" y="736031"/>
                </a:lnTo>
                <a:lnTo>
                  <a:pt x="1080424" y="725363"/>
                </a:lnTo>
                <a:close/>
              </a:path>
              <a:path w="1301750" h="885825">
                <a:moveTo>
                  <a:pt x="1153576" y="774131"/>
                </a:moveTo>
                <a:lnTo>
                  <a:pt x="1110904" y="746699"/>
                </a:lnTo>
                <a:lnTo>
                  <a:pt x="1104808" y="757367"/>
                </a:lnTo>
                <a:lnTo>
                  <a:pt x="1145956" y="784799"/>
                </a:lnTo>
                <a:lnTo>
                  <a:pt x="1153576" y="774131"/>
                </a:lnTo>
                <a:close/>
              </a:path>
              <a:path w="1301750" h="885825">
                <a:moveTo>
                  <a:pt x="1226728" y="824423"/>
                </a:moveTo>
                <a:lnTo>
                  <a:pt x="1185580" y="795467"/>
                </a:lnTo>
                <a:lnTo>
                  <a:pt x="1177960" y="806135"/>
                </a:lnTo>
                <a:lnTo>
                  <a:pt x="1220632" y="835091"/>
                </a:lnTo>
                <a:lnTo>
                  <a:pt x="1226728" y="824423"/>
                </a:lnTo>
                <a:close/>
              </a:path>
              <a:path w="1301750" h="885825">
                <a:moveTo>
                  <a:pt x="1301389" y="874699"/>
                </a:moveTo>
                <a:lnTo>
                  <a:pt x="1258717" y="845743"/>
                </a:lnTo>
                <a:lnTo>
                  <a:pt x="1251097" y="856411"/>
                </a:lnTo>
                <a:lnTo>
                  <a:pt x="1293769" y="885367"/>
                </a:lnTo>
                <a:lnTo>
                  <a:pt x="1301389" y="874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6" name="object 36"/>
          <p:cNvSpPr txBox="1"/>
          <p:nvPr/>
        </p:nvSpPr>
        <p:spPr>
          <a:xfrm>
            <a:off x="3431568" y="1977036"/>
            <a:ext cx="305388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spc="-71" dirty="0">
                <a:latin typeface="Arial"/>
                <a:cs typeface="Arial"/>
              </a:rPr>
              <a:t>1</a:t>
            </a:r>
            <a:r>
              <a:rPr sz="1320" spc="-19" dirty="0">
                <a:latin typeface="Arial"/>
                <a:cs typeface="Arial"/>
              </a:rPr>
              <a:t>:</a:t>
            </a:r>
            <a:r>
              <a:rPr sz="1320" spc="-108" dirty="0">
                <a:latin typeface="Arial"/>
                <a:cs typeface="Arial"/>
              </a:rPr>
              <a:t>a</a:t>
            </a:r>
            <a:r>
              <a:rPr sz="1320" spc="-104" dirty="0">
                <a:latin typeface="Arial"/>
                <a:cs typeface="Arial"/>
              </a:rPr>
              <a:t>ç</a:t>
            </a:r>
            <a:endParaRPr sz="132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89692" y="1892251"/>
            <a:ext cx="1088619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spc="-38" dirty="0">
                <a:latin typeface="Arial"/>
                <a:cs typeface="Arial"/>
              </a:rPr>
              <a:t>2:blok </a:t>
            </a:r>
            <a:r>
              <a:rPr sz="1320" spc="-33" dirty="0">
                <a:latin typeface="Arial"/>
                <a:cs typeface="Arial"/>
              </a:rPr>
              <a:t>yeri</a:t>
            </a:r>
            <a:r>
              <a:rPr sz="1320" spc="-170" dirty="0">
                <a:latin typeface="Arial"/>
                <a:cs typeface="Arial"/>
              </a:rPr>
              <a:t> </a:t>
            </a:r>
            <a:r>
              <a:rPr sz="1320" spc="-24" dirty="0">
                <a:latin typeface="Arial"/>
                <a:cs typeface="Arial"/>
              </a:rPr>
              <a:t>getir</a:t>
            </a:r>
            <a:endParaRPr sz="132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80101" y="3489245"/>
            <a:ext cx="342514" cy="276047"/>
          </a:xfrm>
          <a:custGeom>
            <a:avLst/>
            <a:gdLst/>
            <a:ahLst/>
            <a:cxnLst/>
            <a:rect l="l" t="t" r="r" b="b"/>
            <a:pathLst>
              <a:path w="363220" h="292735">
                <a:moveTo>
                  <a:pt x="1524" y="88376"/>
                </a:moveTo>
                <a:lnTo>
                  <a:pt x="1524" y="82280"/>
                </a:lnTo>
                <a:lnTo>
                  <a:pt x="0" y="83804"/>
                </a:lnTo>
                <a:lnTo>
                  <a:pt x="0" y="88376"/>
                </a:lnTo>
                <a:lnTo>
                  <a:pt x="1524" y="88376"/>
                </a:lnTo>
                <a:close/>
              </a:path>
              <a:path w="363220" h="292735">
                <a:moveTo>
                  <a:pt x="65532" y="108696"/>
                </a:moveTo>
                <a:lnTo>
                  <a:pt x="65532" y="80756"/>
                </a:lnTo>
                <a:lnTo>
                  <a:pt x="64008" y="83804"/>
                </a:lnTo>
                <a:lnTo>
                  <a:pt x="64008" y="86852"/>
                </a:lnTo>
                <a:lnTo>
                  <a:pt x="60960" y="89900"/>
                </a:lnTo>
                <a:lnTo>
                  <a:pt x="59436" y="94472"/>
                </a:lnTo>
                <a:lnTo>
                  <a:pt x="56388" y="95996"/>
                </a:lnTo>
                <a:lnTo>
                  <a:pt x="51816" y="100568"/>
                </a:lnTo>
                <a:lnTo>
                  <a:pt x="48768" y="100568"/>
                </a:lnTo>
                <a:lnTo>
                  <a:pt x="45720" y="102092"/>
                </a:lnTo>
                <a:lnTo>
                  <a:pt x="39624" y="102092"/>
                </a:lnTo>
                <a:lnTo>
                  <a:pt x="36576" y="100568"/>
                </a:lnTo>
                <a:lnTo>
                  <a:pt x="32004" y="100568"/>
                </a:lnTo>
                <a:lnTo>
                  <a:pt x="28956" y="99044"/>
                </a:lnTo>
                <a:lnTo>
                  <a:pt x="25908" y="95996"/>
                </a:lnTo>
                <a:lnTo>
                  <a:pt x="22860" y="94472"/>
                </a:lnTo>
                <a:lnTo>
                  <a:pt x="10668" y="82280"/>
                </a:lnTo>
                <a:lnTo>
                  <a:pt x="10668" y="80756"/>
                </a:lnTo>
                <a:lnTo>
                  <a:pt x="9144" y="79232"/>
                </a:lnTo>
                <a:lnTo>
                  <a:pt x="9144" y="77708"/>
                </a:lnTo>
                <a:lnTo>
                  <a:pt x="7620" y="76184"/>
                </a:lnTo>
                <a:lnTo>
                  <a:pt x="6096" y="76184"/>
                </a:lnTo>
                <a:lnTo>
                  <a:pt x="3048" y="79232"/>
                </a:lnTo>
                <a:lnTo>
                  <a:pt x="3048" y="80756"/>
                </a:lnTo>
                <a:lnTo>
                  <a:pt x="1524" y="80756"/>
                </a:lnTo>
                <a:lnTo>
                  <a:pt x="1524" y="89900"/>
                </a:lnTo>
                <a:lnTo>
                  <a:pt x="6096" y="94472"/>
                </a:lnTo>
                <a:lnTo>
                  <a:pt x="7620" y="97520"/>
                </a:lnTo>
                <a:lnTo>
                  <a:pt x="9144" y="99044"/>
                </a:lnTo>
                <a:lnTo>
                  <a:pt x="12192" y="100568"/>
                </a:lnTo>
                <a:lnTo>
                  <a:pt x="13716" y="103616"/>
                </a:lnTo>
                <a:lnTo>
                  <a:pt x="25908" y="109712"/>
                </a:lnTo>
                <a:lnTo>
                  <a:pt x="30480" y="112760"/>
                </a:lnTo>
                <a:lnTo>
                  <a:pt x="35052" y="114284"/>
                </a:lnTo>
                <a:lnTo>
                  <a:pt x="41148" y="115808"/>
                </a:lnTo>
                <a:lnTo>
                  <a:pt x="45720" y="115808"/>
                </a:lnTo>
                <a:lnTo>
                  <a:pt x="50292" y="114284"/>
                </a:lnTo>
                <a:lnTo>
                  <a:pt x="56388" y="114284"/>
                </a:lnTo>
                <a:lnTo>
                  <a:pt x="60960" y="112760"/>
                </a:lnTo>
                <a:lnTo>
                  <a:pt x="64008" y="109712"/>
                </a:lnTo>
                <a:lnTo>
                  <a:pt x="65532" y="108696"/>
                </a:lnTo>
                <a:close/>
              </a:path>
              <a:path w="363220" h="292735">
                <a:moveTo>
                  <a:pt x="108204" y="33528"/>
                </a:moveTo>
                <a:lnTo>
                  <a:pt x="108204" y="27432"/>
                </a:lnTo>
                <a:lnTo>
                  <a:pt x="65532" y="0"/>
                </a:lnTo>
                <a:lnTo>
                  <a:pt x="59436" y="0"/>
                </a:lnTo>
                <a:lnTo>
                  <a:pt x="59436" y="1524"/>
                </a:lnTo>
                <a:lnTo>
                  <a:pt x="57912" y="3048"/>
                </a:lnTo>
                <a:lnTo>
                  <a:pt x="33528" y="41148"/>
                </a:lnTo>
                <a:lnTo>
                  <a:pt x="32004" y="42672"/>
                </a:lnTo>
                <a:lnTo>
                  <a:pt x="32004" y="47228"/>
                </a:lnTo>
                <a:lnTo>
                  <a:pt x="33528" y="47228"/>
                </a:lnTo>
                <a:lnTo>
                  <a:pt x="36576" y="50276"/>
                </a:lnTo>
                <a:lnTo>
                  <a:pt x="38100" y="50276"/>
                </a:lnTo>
                <a:lnTo>
                  <a:pt x="41148" y="51800"/>
                </a:lnTo>
                <a:lnTo>
                  <a:pt x="42672" y="53324"/>
                </a:lnTo>
                <a:lnTo>
                  <a:pt x="48768" y="56372"/>
                </a:lnTo>
                <a:lnTo>
                  <a:pt x="50292" y="57388"/>
                </a:lnTo>
                <a:lnTo>
                  <a:pt x="50292" y="44196"/>
                </a:lnTo>
                <a:lnTo>
                  <a:pt x="67056" y="16764"/>
                </a:lnTo>
                <a:lnTo>
                  <a:pt x="100584" y="38100"/>
                </a:lnTo>
                <a:lnTo>
                  <a:pt x="105156" y="38100"/>
                </a:lnTo>
                <a:lnTo>
                  <a:pt x="106680" y="36576"/>
                </a:lnTo>
                <a:lnTo>
                  <a:pt x="106680" y="35052"/>
                </a:lnTo>
                <a:lnTo>
                  <a:pt x="108204" y="33528"/>
                </a:lnTo>
                <a:close/>
              </a:path>
              <a:path w="363220" h="292735">
                <a:moveTo>
                  <a:pt x="82296" y="80756"/>
                </a:moveTo>
                <a:lnTo>
                  <a:pt x="80772" y="76184"/>
                </a:lnTo>
                <a:lnTo>
                  <a:pt x="80772" y="73136"/>
                </a:lnTo>
                <a:lnTo>
                  <a:pt x="77724" y="63992"/>
                </a:lnTo>
                <a:lnTo>
                  <a:pt x="73152" y="60944"/>
                </a:lnTo>
                <a:lnTo>
                  <a:pt x="70104" y="56372"/>
                </a:lnTo>
                <a:lnTo>
                  <a:pt x="67056" y="53324"/>
                </a:lnTo>
                <a:lnTo>
                  <a:pt x="60960" y="50276"/>
                </a:lnTo>
                <a:lnTo>
                  <a:pt x="59436" y="48752"/>
                </a:lnTo>
                <a:lnTo>
                  <a:pt x="56388" y="47228"/>
                </a:lnTo>
                <a:lnTo>
                  <a:pt x="54864" y="45720"/>
                </a:lnTo>
                <a:lnTo>
                  <a:pt x="53340" y="45720"/>
                </a:lnTo>
                <a:lnTo>
                  <a:pt x="51816" y="44196"/>
                </a:lnTo>
                <a:lnTo>
                  <a:pt x="50292" y="44196"/>
                </a:lnTo>
                <a:lnTo>
                  <a:pt x="50292" y="57388"/>
                </a:lnTo>
                <a:lnTo>
                  <a:pt x="53340" y="59420"/>
                </a:lnTo>
                <a:lnTo>
                  <a:pt x="56388" y="60944"/>
                </a:lnTo>
                <a:lnTo>
                  <a:pt x="59436" y="63992"/>
                </a:lnTo>
                <a:lnTo>
                  <a:pt x="60960" y="67040"/>
                </a:lnTo>
                <a:lnTo>
                  <a:pt x="64008" y="70088"/>
                </a:lnTo>
                <a:lnTo>
                  <a:pt x="64008" y="73136"/>
                </a:lnTo>
                <a:lnTo>
                  <a:pt x="65532" y="74660"/>
                </a:lnTo>
                <a:lnTo>
                  <a:pt x="65532" y="108696"/>
                </a:lnTo>
                <a:lnTo>
                  <a:pt x="68580" y="106664"/>
                </a:lnTo>
                <a:lnTo>
                  <a:pt x="73152" y="102092"/>
                </a:lnTo>
                <a:lnTo>
                  <a:pt x="76200" y="97520"/>
                </a:lnTo>
                <a:lnTo>
                  <a:pt x="79248" y="88376"/>
                </a:lnTo>
                <a:lnTo>
                  <a:pt x="80772" y="85328"/>
                </a:lnTo>
                <a:lnTo>
                  <a:pt x="82296" y="80756"/>
                </a:lnTo>
                <a:close/>
              </a:path>
              <a:path w="363220" h="292735">
                <a:moveTo>
                  <a:pt x="134112" y="88376"/>
                </a:moveTo>
                <a:lnTo>
                  <a:pt x="134112" y="83804"/>
                </a:lnTo>
                <a:lnTo>
                  <a:pt x="128016" y="77708"/>
                </a:lnTo>
                <a:lnTo>
                  <a:pt x="124968" y="77708"/>
                </a:lnTo>
                <a:lnTo>
                  <a:pt x="123444" y="76184"/>
                </a:lnTo>
                <a:lnTo>
                  <a:pt x="121920" y="76184"/>
                </a:lnTo>
                <a:lnTo>
                  <a:pt x="121920" y="77708"/>
                </a:lnTo>
                <a:lnTo>
                  <a:pt x="118872" y="77708"/>
                </a:lnTo>
                <a:lnTo>
                  <a:pt x="118872" y="79232"/>
                </a:lnTo>
                <a:lnTo>
                  <a:pt x="115824" y="82280"/>
                </a:lnTo>
                <a:lnTo>
                  <a:pt x="114300" y="85328"/>
                </a:lnTo>
                <a:lnTo>
                  <a:pt x="114300" y="86852"/>
                </a:lnTo>
                <a:lnTo>
                  <a:pt x="112776" y="88376"/>
                </a:lnTo>
                <a:lnTo>
                  <a:pt x="112776" y="91424"/>
                </a:lnTo>
                <a:lnTo>
                  <a:pt x="117348" y="95996"/>
                </a:lnTo>
                <a:lnTo>
                  <a:pt x="118872" y="95996"/>
                </a:lnTo>
                <a:lnTo>
                  <a:pt x="120396" y="97520"/>
                </a:lnTo>
                <a:lnTo>
                  <a:pt x="121920" y="97520"/>
                </a:lnTo>
                <a:lnTo>
                  <a:pt x="123444" y="99044"/>
                </a:lnTo>
                <a:lnTo>
                  <a:pt x="124968" y="99044"/>
                </a:lnTo>
                <a:lnTo>
                  <a:pt x="126492" y="97520"/>
                </a:lnTo>
                <a:lnTo>
                  <a:pt x="128016" y="97520"/>
                </a:lnTo>
                <a:lnTo>
                  <a:pt x="128016" y="95996"/>
                </a:lnTo>
                <a:lnTo>
                  <a:pt x="129540" y="95996"/>
                </a:lnTo>
                <a:lnTo>
                  <a:pt x="129540" y="94472"/>
                </a:lnTo>
                <a:lnTo>
                  <a:pt x="132588" y="91424"/>
                </a:lnTo>
                <a:lnTo>
                  <a:pt x="132588" y="89900"/>
                </a:lnTo>
                <a:lnTo>
                  <a:pt x="134112" y="88376"/>
                </a:lnTo>
                <a:close/>
              </a:path>
              <a:path w="363220" h="292735">
                <a:moveTo>
                  <a:pt x="82296" y="143240"/>
                </a:moveTo>
                <a:lnTo>
                  <a:pt x="82296" y="137144"/>
                </a:lnTo>
                <a:lnTo>
                  <a:pt x="80772" y="138668"/>
                </a:lnTo>
                <a:lnTo>
                  <a:pt x="80772" y="143240"/>
                </a:lnTo>
                <a:lnTo>
                  <a:pt x="82296" y="143240"/>
                </a:lnTo>
                <a:close/>
              </a:path>
              <a:path w="363220" h="292735">
                <a:moveTo>
                  <a:pt x="100584" y="141716"/>
                </a:moveTo>
                <a:lnTo>
                  <a:pt x="100584" y="132572"/>
                </a:lnTo>
                <a:lnTo>
                  <a:pt x="99060" y="132572"/>
                </a:lnTo>
                <a:lnTo>
                  <a:pt x="97536" y="131048"/>
                </a:lnTo>
                <a:lnTo>
                  <a:pt x="96012" y="131048"/>
                </a:lnTo>
                <a:lnTo>
                  <a:pt x="92964" y="128000"/>
                </a:lnTo>
                <a:lnTo>
                  <a:pt x="88392" y="128000"/>
                </a:lnTo>
                <a:lnTo>
                  <a:pt x="86868" y="129524"/>
                </a:lnTo>
                <a:lnTo>
                  <a:pt x="86868" y="131048"/>
                </a:lnTo>
                <a:lnTo>
                  <a:pt x="85344" y="131048"/>
                </a:lnTo>
                <a:lnTo>
                  <a:pt x="85344" y="132572"/>
                </a:lnTo>
                <a:lnTo>
                  <a:pt x="82296" y="135620"/>
                </a:lnTo>
                <a:lnTo>
                  <a:pt x="82296" y="144764"/>
                </a:lnTo>
                <a:lnTo>
                  <a:pt x="85344" y="147812"/>
                </a:lnTo>
                <a:lnTo>
                  <a:pt x="86868" y="147812"/>
                </a:lnTo>
                <a:lnTo>
                  <a:pt x="88392" y="149336"/>
                </a:lnTo>
                <a:lnTo>
                  <a:pt x="96012" y="149336"/>
                </a:lnTo>
                <a:lnTo>
                  <a:pt x="96012" y="147812"/>
                </a:lnTo>
                <a:lnTo>
                  <a:pt x="97536" y="146288"/>
                </a:lnTo>
                <a:lnTo>
                  <a:pt x="99060" y="143240"/>
                </a:lnTo>
                <a:lnTo>
                  <a:pt x="100584" y="141716"/>
                </a:lnTo>
                <a:close/>
              </a:path>
              <a:path w="363220" h="292735">
                <a:moveTo>
                  <a:pt x="102108" y="138668"/>
                </a:moveTo>
                <a:lnTo>
                  <a:pt x="102108" y="135620"/>
                </a:lnTo>
                <a:lnTo>
                  <a:pt x="100584" y="134096"/>
                </a:lnTo>
                <a:lnTo>
                  <a:pt x="100584" y="140192"/>
                </a:lnTo>
                <a:lnTo>
                  <a:pt x="102108" y="138668"/>
                </a:lnTo>
                <a:close/>
              </a:path>
              <a:path w="363220" h="292735">
                <a:moveTo>
                  <a:pt x="208772" y="146288"/>
                </a:moveTo>
                <a:lnTo>
                  <a:pt x="208772" y="137144"/>
                </a:lnTo>
                <a:lnTo>
                  <a:pt x="205724" y="128000"/>
                </a:lnTo>
                <a:lnTo>
                  <a:pt x="199628" y="118856"/>
                </a:lnTo>
                <a:lnTo>
                  <a:pt x="190484" y="112760"/>
                </a:lnTo>
                <a:lnTo>
                  <a:pt x="184388" y="108188"/>
                </a:lnTo>
                <a:lnTo>
                  <a:pt x="179816" y="106664"/>
                </a:lnTo>
                <a:lnTo>
                  <a:pt x="173736" y="105140"/>
                </a:lnTo>
                <a:lnTo>
                  <a:pt x="163068" y="105140"/>
                </a:lnTo>
                <a:lnTo>
                  <a:pt x="153924" y="108188"/>
                </a:lnTo>
                <a:lnTo>
                  <a:pt x="144780" y="114284"/>
                </a:lnTo>
                <a:lnTo>
                  <a:pt x="140208" y="118856"/>
                </a:lnTo>
                <a:lnTo>
                  <a:pt x="137160" y="123428"/>
                </a:lnTo>
                <a:lnTo>
                  <a:pt x="132588" y="128000"/>
                </a:lnTo>
                <a:lnTo>
                  <a:pt x="129540" y="134096"/>
                </a:lnTo>
                <a:lnTo>
                  <a:pt x="126492" y="138668"/>
                </a:lnTo>
                <a:lnTo>
                  <a:pt x="126492" y="144764"/>
                </a:lnTo>
                <a:lnTo>
                  <a:pt x="124968" y="149336"/>
                </a:lnTo>
                <a:lnTo>
                  <a:pt x="123444" y="155432"/>
                </a:lnTo>
                <a:lnTo>
                  <a:pt x="124968" y="160004"/>
                </a:lnTo>
                <a:lnTo>
                  <a:pt x="124968" y="164576"/>
                </a:lnTo>
                <a:lnTo>
                  <a:pt x="131064" y="173720"/>
                </a:lnTo>
                <a:lnTo>
                  <a:pt x="134112" y="176768"/>
                </a:lnTo>
                <a:lnTo>
                  <a:pt x="137160" y="181340"/>
                </a:lnTo>
                <a:lnTo>
                  <a:pt x="138684" y="182102"/>
                </a:lnTo>
                <a:lnTo>
                  <a:pt x="138684" y="153908"/>
                </a:lnTo>
                <a:lnTo>
                  <a:pt x="140208" y="149336"/>
                </a:lnTo>
                <a:lnTo>
                  <a:pt x="140208" y="146288"/>
                </a:lnTo>
                <a:lnTo>
                  <a:pt x="141732" y="143240"/>
                </a:lnTo>
                <a:lnTo>
                  <a:pt x="144780" y="138668"/>
                </a:lnTo>
                <a:lnTo>
                  <a:pt x="146304" y="135620"/>
                </a:lnTo>
                <a:lnTo>
                  <a:pt x="149352" y="131048"/>
                </a:lnTo>
                <a:lnTo>
                  <a:pt x="150876" y="128000"/>
                </a:lnTo>
                <a:lnTo>
                  <a:pt x="153924" y="124952"/>
                </a:lnTo>
                <a:lnTo>
                  <a:pt x="156972" y="123428"/>
                </a:lnTo>
                <a:lnTo>
                  <a:pt x="160020" y="120380"/>
                </a:lnTo>
                <a:lnTo>
                  <a:pt x="163068" y="120380"/>
                </a:lnTo>
                <a:lnTo>
                  <a:pt x="169164" y="117332"/>
                </a:lnTo>
                <a:lnTo>
                  <a:pt x="172212" y="118856"/>
                </a:lnTo>
                <a:lnTo>
                  <a:pt x="176784" y="118856"/>
                </a:lnTo>
                <a:lnTo>
                  <a:pt x="182864" y="121904"/>
                </a:lnTo>
                <a:lnTo>
                  <a:pt x="187436" y="124952"/>
                </a:lnTo>
                <a:lnTo>
                  <a:pt x="190484" y="128000"/>
                </a:lnTo>
                <a:lnTo>
                  <a:pt x="195056" y="137144"/>
                </a:lnTo>
                <a:lnTo>
                  <a:pt x="195056" y="176006"/>
                </a:lnTo>
                <a:lnTo>
                  <a:pt x="199628" y="169148"/>
                </a:lnTo>
                <a:lnTo>
                  <a:pt x="204200" y="163052"/>
                </a:lnTo>
                <a:lnTo>
                  <a:pt x="205724" y="156956"/>
                </a:lnTo>
                <a:lnTo>
                  <a:pt x="207248" y="152384"/>
                </a:lnTo>
                <a:lnTo>
                  <a:pt x="208772" y="146288"/>
                </a:lnTo>
                <a:close/>
              </a:path>
              <a:path w="363220" h="292735">
                <a:moveTo>
                  <a:pt x="195056" y="176006"/>
                </a:moveTo>
                <a:lnTo>
                  <a:pt x="195056" y="143240"/>
                </a:lnTo>
                <a:lnTo>
                  <a:pt x="193532" y="146288"/>
                </a:lnTo>
                <a:lnTo>
                  <a:pt x="192008" y="150860"/>
                </a:lnTo>
                <a:lnTo>
                  <a:pt x="192008" y="153908"/>
                </a:lnTo>
                <a:lnTo>
                  <a:pt x="188960" y="158480"/>
                </a:lnTo>
                <a:lnTo>
                  <a:pt x="187436" y="161528"/>
                </a:lnTo>
                <a:lnTo>
                  <a:pt x="184388" y="164576"/>
                </a:lnTo>
                <a:lnTo>
                  <a:pt x="182864" y="169148"/>
                </a:lnTo>
                <a:lnTo>
                  <a:pt x="179816" y="170672"/>
                </a:lnTo>
                <a:lnTo>
                  <a:pt x="176784" y="173720"/>
                </a:lnTo>
                <a:lnTo>
                  <a:pt x="167640" y="178292"/>
                </a:lnTo>
                <a:lnTo>
                  <a:pt x="156972" y="178292"/>
                </a:lnTo>
                <a:lnTo>
                  <a:pt x="150876" y="175244"/>
                </a:lnTo>
                <a:lnTo>
                  <a:pt x="146304" y="172196"/>
                </a:lnTo>
                <a:lnTo>
                  <a:pt x="143256" y="169148"/>
                </a:lnTo>
                <a:lnTo>
                  <a:pt x="138684" y="160004"/>
                </a:lnTo>
                <a:lnTo>
                  <a:pt x="138684" y="182102"/>
                </a:lnTo>
                <a:lnTo>
                  <a:pt x="149352" y="187436"/>
                </a:lnTo>
                <a:lnTo>
                  <a:pt x="153924" y="190484"/>
                </a:lnTo>
                <a:lnTo>
                  <a:pt x="160020" y="190484"/>
                </a:lnTo>
                <a:lnTo>
                  <a:pt x="164592" y="192008"/>
                </a:lnTo>
                <a:lnTo>
                  <a:pt x="170688" y="192008"/>
                </a:lnTo>
                <a:lnTo>
                  <a:pt x="179816" y="188960"/>
                </a:lnTo>
                <a:lnTo>
                  <a:pt x="188960" y="182864"/>
                </a:lnTo>
                <a:lnTo>
                  <a:pt x="193532" y="178292"/>
                </a:lnTo>
                <a:lnTo>
                  <a:pt x="195056" y="176006"/>
                </a:lnTo>
                <a:close/>
              </a:path>
              <a:path w="363220" h="292735">
                <a:moveTo>
                  <a:pt x="271256" y="123428"/>
                </a:moveTo>
                <a:lnTo>
                  <a:pt x="271256" y="120380"/>
                </a:lnTo>
                <a:lnTo>
                  <a:pt x="269732" y="118856"/>
                </a:lnTo>
                <a:lnTo>
                  <a:pt x="268208" y="118856"/>
                </a:lnTo>
                <a:lnTo>
                  <a:pt x="268208" y="117332"/>
                </a:lnTo>
                <a:lnTo>
                  <a:pt x="266684" y="117332"/>
                </a:lnTo>
                <a:lnTo>
                  <a:pt x="265160" y="115808"/>
                </a:lnTo>
                <a:lnTo>
                  <a:pt x="263636" y="115808"/>
                </a:lnTo>
                <a:lnTo>
                  <a:pt x="262112" y="114284"/>
                </a:lnTo>
                <a:lnTo>
                  <a:pt x="259064" y="114284"/>
                </a:lnTo>
                <a:lnTo>
                  <a:pt x="259064" y="115808"/>
                </a:lnTo>
                <a:lnTo>
                  <a:pt x="198104" y="213344"/>
                </a:lnTo>
                <a:lnTo>
                  <a:pt x="196580" y="214868"/>
                </a:lnTo>
                <a:lnTo>
                  <a:pt x="196580" y="216392"/>
                </a:lnTo>
                <a:lnTo>
                  <a:pt x="198104" y="216392"/>
                </a:lnTo>
                <a:lnTo>
                  <a:pt x="198104" y="217916"/>
                </a:lnTo>
                <a:lnTo>
                  <a:pt x="199628" y="217916"/>
                </a:lnTo>
                <a:lnTo>
                  <a:pt x="201152" y="219440"/>
                </a:lnTo>
                <a:lnTo>
                  <a:pt x="202676" y="219440"/>
                </a:lnTo>
                <a:lnTo>
                  <a:pt x="202676" y="220964"/>
                </a:lnTo>
                <a:lnTo>
                  <a:pt x="204200" y="220964"/>
                </a:lnTo>
                <a:lnTo>
                  <a:pt x="205724" y="222488"/>
                </a:lnTo>
                <a:lnTo>
                  <a:pt x="208772" y="222488"/>
                </a:lnTo>
                <a:lnTo>
                  <a:pt x="210296" y="220964"/>
                </a:lnTo>
                <a:lnTo>
                  <a:pt x="233156" y="184388"/>
                </a:lnTo>
                <a:lnTo>
                  <a:pt x="233156" y="182864"/>
                </a:lnTo>
                <a:lnTo>
                  <a:pt x="271256" y="123428"/>
                </a:lnTo>
                <a:close/>
              </a:path>
              <a:path w="363220" h="292735">
                <a:moveTo>
                  <a:pt x="291068" y="181340"/>
                </a:moveTo>
                <a:lnTo>
                  <a:pt x="291068" y="176768"/>
                </a:lnTo>
                <a:lnTo>
                  <a:pt x="289544" y="176768"/>
                </a:lnTo>
                <a:lnTo>
                  <a:pt x="288020" y="175244"/>
                </a:lnTo>
                <a:lnTo>
                  <a:pt x="286496" y="175244"/>
                </a:lnTo>
                <a:lnTo>
                  <a:pt x="286496" y="173720"/>
                </a:lnTo>
                <a:lnTo>
                  <a:pt x="284972" y="173720"/>
                </a:lnTo>
                <a:lnTo>
                  <a:pt x="283448" y="172196"/>
                </a:lnTo>
                <a:lnTo>
                  <a:pt x="281924" y="172196"/>
                </a:lnTo>
                <a:lnTo>
                  <a:pt x="280400" y="170672"/>
                </a:lnTo>
                <a:lnTo>
                  <a:pt x="275828" y="170672"/>
                </a:lnTo>
                <a:lnTo>
                  <a:pt x="233156" y="182864"/>
                </a:lnTo>
                <a:lnTo>
                  <a:pt x="233156" y="184388"/>
                </a:lnTo>
                <a:lnTo>
                  <a:pt x="237728" y="239252"/>
                </a:lnTo>
                <a:lnTo>
                  <a:pt x="237728" y="242300"/>
                </a:lnTo>
                <a:lnTo>
                  <a:pt x="239252" y="242300"/>
                </a:lnTo>
                <a:lnTo>
                  <a:pt x="239252" y="243824"/>
                </a:lnTo>
                <a:lnTo>
                  <a:pt x="240776" y="243824"/>
                </a:lnTo>
                <a:lnTo>
                  <a:pt x="243824" y="246872"/>
                </a:lnTo>
                <a:lnTo>
                  <a:pt x="245348" y="246872"/>
                </a:lnTo>
                <a:lnTo>
                  <a:pt x="246872" y="248396"/>
                </a:lnTo>
                <a:lnTo>
                  <a:pt x="246872" y="192008"/>
                </a:lnTo>
                <a:lnTo>
                  <a:pt x="286496" y="182864"/>
                </a:lnTo>
                <a:lnTo>
                  <a:pt x="288020" y="182864"/>
                </a:lnTo>
                <a:lnTo>
                  <a:pt x="288020" y="181340"/>
                </a:lnTo>
                <a:lnTo>
                  <a:pt x="291068" y="181340"/>
                </a:lnTo>
                <a:close/>
              </a:path>
              <a:path w="363220" h="292735">
                <a:moveTo>
                  <a:pt x="252968" y="246872"/>
                </a:moveTo>
                <a:lnTo>
                  <a:pt x="252968" y="243824"/>
                </a:lnTo>
                <a:lnTo>
                  <a:pt x="246872" y="192008"/>
                </a:lnTo>
                <a:lnTo>
                  <a:pt x="246872" y="248396"/>
                </a:lnTo>
                <a:lnTo>
                  <a:pt x="251444" y="248396"/>
                </a:lnTo>
                <a:lnTo>
                  <a:pt x="252968" y="246872"/>
                </a:lnTo>
                <a:close/>
              </a:path>
              <a:path w="363220" h="292735">
                <a:moveTo>
                  <a:pt x="318500" y="196580"/>
                </a:moveTo>
                <a:lnTo>
                  <a:pt x="318500" y="195056"/>
                </a:lnTo>
                <a:lnTo>
                  <a:pt x="315452" y="192008"/>
                </a:lnTo>
                <a:lnTo>
                  <a:pt x="313928" y="192008"/>
                </a:lnTo>
                <a:lnTo>
                  <a:pt x="313928" y="190484"/>
                </a:lnTo>
                <a:lnTo>
                  <a:pt x="310880" y="190484"/>
                </a:lnTo>
                <a:lnTo>
                  <a:pt x="310880" y="188960"/>
                </a:lnTo>
                <a:lnTo>
                  <a:pt x="306308" y="188960"/>
                </a:lnTo>
                <a:lnTo>
                  <a:pt x="280400" y="230108"/>
                </a:lnTo>
                <a:lnTo>
                  <a:pt x="277352" y="234680"/>
                </a:lnTo>
                <a:lnTo>
                  <a:pt x="275828" y="239252"/>
                </a:lnTo>
                <a:lnTo>
                  <a:pt x="274304" y="242300"/>
                </a:lnTo>
                <a:lnTo>
                  <a:pt x="272780" y="246872"/>
                </a:lnTo>
                <a:lnTo>
                  <a:pt x="272780" y="257540"/>
                </a:lnTo>
                <a:lnTo>
                  <a:pt x="288020" y="275051"/>
                </a:lnTo>
                <a:lnTo>
                  <a:pt x="288020" y="245348"/>
                </a:lnTo>
                <a:lnTo>
                  <a:pt x="291068" y="239252"/>
                </a:lnTo>
                <a:lnTo>
                  <a:pt x="294116" y="236204"/>
                </a:lnTo>
                <a:lnTo>
                  <a:pt x="318500" y="196580"/>
                </a:lnTo>
                <a:close/>
              </a:path>
              <a:path w="363220" h="292735">
                <a:moveTo>
                  <a:pt x="362681" y="225536"/>
                </a:moveTo>
                <a:lnTo>
                  <a:pt x="362681" y="222488"/>
                </a:lnTo>
                <a:lnTo>
                  <a:pt x="359633" y="219440"/>
                </a:lnTo>
                <a:lnTo>
                  <a:pt x="358109" y="219440"/>
                </a:lnTo>
                <a:lnTo>
                  <a:pt x="356585" y="217916"/>
                </a:lnTo>
                <a:lnTo>
                  <a:pt x="355061" y="217916"/>
                </a:lnTo>
                <a:lnTo>
                  <a:pt x="353537" y="216392"/>
                </a:lnTo>
                <a:lnTo>
                  <a:pt x="352013" y="216392"/>
                </a:lnTo>
                <a:lnTo>
                  <a:pt x="350489" y="217916"/>
                </a:lnTo>
                <a:lnTo>
                  <a:pt x="321533" y="263621"/>
                </a:lnTo>
                <a:lnTo>
                  <a:pt x="315452" y="266669"/>
                </a:lnTo>
                <a:lnTo>
                  <a:pt x="310880" y="266669"/>
                </a:lnTo>
                <a:lnTo>
                  <a:pt x="306308" y="268193"/>
                </a:lnTo>
                <a:lnTo>
                  <a:pt x="301736" y="268193"/>
                </a:lnTo>
                <a:lnTo>
                  <a:pt x="292592" y="263621"/>
                </a:lnTo>
                <a:lnTo>
                  <a:pt x="289544" y="260588"/>
                </a:lnTo>
                <a:lnTo>
                  <a:pt x="288020" y="257540"/>
                </a:lnTo>
                <a:lnTo>
                  <a:pt x="288020" y="275051"/>
                </a:lnTo>
                <a:lnTo>
                  <a:pt x="289544" y="275813"/>
                </a:lnTo>
                <a:lnTo>
                  <a:pt x="298688" y="278861"/>
                </a:lnTo>
                <a:lnTo>
                  <a:pt x="303260" y="278861"/>
                </a:lnTo>
                <a:lnTo>
                  <a:pt x="315452" y="275813"/>
                </a:lnTo>
                <a:lnTo>
                  <a:pt x="315452" y="291053"/>
                </a:lnTo>
                <a:lnTo>
                  <a:pt x="316976" y="291053"/>
                </a:lnTo>
                <a:lnTo>
                  <a:pt x="316976" y="292577"/>
                </a:lnTo>
                <a:lnTo>
                  <a:pt x="321533" y="292577"/>
                </a:lnTo>
                <a:lnTo>
                  <a:pt x="321533" y="291053"/>
                </a:lnTo>
                <a:lnTo>
                  <a:pt x="362681" y="225536"/>
                </a:lnTo>
                <a:close/>
              </a:path>
              <a:path w="363220" h="292735">
                <a:moveTo>
                  <a:pt x="315452" y="291053"/>
                </a:moveTo>
                <a:lnTo>
                  <a:pt x="315452" y="275813"/>
                </a:lnTo>
                <a:lnTo>
                  <a:pt x="310880" y="284957"/>
                </a:lnTo>
                <a:lnTo>
                  <a:pt x="309356" y="284957"/>
                </a:lnTo>
                <a:lnTo>
                  <a:pt x="309356" y="286481"/>
                </a:lnTo>
                <a:lnTo>
                  <a:pt x="310880" y="286481"/>
                </a:lnTo>
                <a:lnTo>
                  <a:pt x="310880" y="288005"/>
                </a:lnTo>
                <a:lnTo>
                  <a:pt x="312404" y="288005"/>
                </a:lnTo>
                <a:lnTo>
                  <a:pt x="312404" y="289529"/>
                </a:lnTo>
                <a:lnTo>
                  <a:pt x="313928" y="289529"/>
                </a:lnTo>
                <a:lnTo>
                  <a:pt x="313928" y="291053"/>
                </a:lnTo>
                <a:lnTo>
                  <a:pt x="315452" y="29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9" name="object 39"/>
          <p:cNvSpPr/>
          <p:nvPr/>
        </p:nvSpPr>
        <p:spPr>
          <a:xfrm>
            <a:off x="3490968" y="2290787"/>
            <a:ext cx="359280" cy="225748"/>
          </a:xfrm>
          <a:custGeom>
            <a:avLst/>
            <a:gdLst/>
            <a:ahLst/>
            <a:cxnLst/>
            <a:rect l="l" t="t" r="r" b="b"/>
            <a:pathLst>
              <a:path w="381000" h="239394">
                <a:moveTo>
                  <a:pt x="60944" y="110474"/>
                </a:moveTo>
                <a:lnTo>
                  <a:pt x="60944" y="83804"/>
                </a:lnTo>
                <a:lnTo>
                  <a:pt x="59420" y="86852"/>
                </a:lnTo>
                <a:lnTo>
                  <a:pt x="59420" y="89900"/>
                </a:lnTo>
                <a:lnTo>
                  <a:pt x="57896" y="92948"/>
                </a:lnTo>
                <a:lnTo>
                  <a:pt x="54848" y="95996"/>
                </a:lnTo>
                <a:lnTo>
                  <a:pt x="53324" y="99044"/>
                </a:lnTo>
                <a:lnTo>
                  <a:pt x="50276" y="100568"/>
                </a:lnTo>
                <a:lnTo>
                  <a:pt x="47228" y="100568"/>
                </a:lnTo>
                <a:lnTo>
                  <a:pt x="45704" y="102092"/>
                </a:lnTo>
                <a:lnTo>
                  <a:pt x="36560" y="102092"/>
                </a:lnTo>
                <a:lnTo>
                  <a:pt x="33528" y="100568"/>
                </a:lnTo>
                <a:lnTo>
                  <a:pt x="28956" y="99044"/>
                </a:lnTo>
                <a:lnTo>
                  <a:pt x="19812" y="94472"/>
                </a:lnTo>
                <a:lnTo>
                  <a:pt x="15240" y="89900"/>
                </a:lnTo>
                <a:lnTo>
                  <a:pt x="12192" y="88376"/>
                </a:lnTo>
                <a:lnTo>
                  <a:pt x="10668" y="86852"/>
                </a:lnTo>
                <a:lnTo>
                  <a:pt x="9144" y="83804"/>
                </a:lnTo>
                <a:lnTo>
                  <a:pt x="7620" y="83804"/>
                </a:lnTo>
                <a:lnTo>
                  <a:pt x="7620" y="82280"/>
                </a:lnTo>
                <a:lnTo>
                  <a:pt x="6096" y="80756"/>
                </a:lnTo>
                <a:lnTo>
                  <a:pt x="3048" y="80756"/>
                </a:lnTo>
                <a:lnTo>
                  <a:pt x="3048" y="82280"/>
                </a:lnTo>
                <a:lnTo>
                  <a:pt x="1524" y="82280"/>
                </a:lnTo>
                <a:lnTo>
                  <a:pt x="1524" y="85328"/>
                </a:lnTo>
                <a:lnTo>
                  <a:pt x="0" y="86852"/>
                </a:lnTo>
                <a:lnTo>
                  <a:pt x="0" y="92948"/>
                </a:lnTo>
                <a:lnTo>
                  <a:pt x="9144" y="102092"/>
                </a:lnTo>
                <a:lnTo>
                  <a:pt x="12192" y="103616"/>
                </a:lnTo>
                <a:lnTo>
                  <a:pt x="15240" y="106664"/>
                </a:lnTo>
                <a:lnTo>
                  <a:pt x="24384" y="111236"/>
                </a:lnTo>
                <a:lnTo>
                  <a:pt x="30480" y="112760"/>
                </a:lnTo>
                <a:lnTo>
                  <a:pt x="35036" y="114284"/>
                </a:lnTo>
                <a:lnTo>
                  <a:pt x="41132" y="114284"/>
                </a:lnTo>
                <a:lnTo>
                  <a:pt x="45704" y="115808"/>
                </a:lnTo>
                <a:lnTo>
                  <a:pt x="59420" y="111236"/>
                </a:lnTo>
                <a:lnTo>
                  <a:pt x="60944" y="110474"/>
                </a:lnTo>
                <a:close/>
              </a:path>
              <a:path w="381000" h="239394">
                <a:moveTo>
                  <a:pt x="74660" y="57896"/>
                </a:moveTo>
                <a:lnTo>
                  <a:pt x="74660" y="35036"/>
                </a:lnTo>
                <a:lnTo>
                  <a:pt x="73136" y="38084"/>
                </a:lnTo>
                <a:lnTo>
                  <a:pt x="71612" y="39608"/>
                </a:lnTo>
                <a:lnTo>
                  <a:pt x="70088" y="42656"/>
                </a:lnTo>
                <a:lnTo>
                  <a:pt x="68564" y="44180"/>
                </a:lnTo>
                <a:lnTo>
                  <a:pt x="67040" y="47228"/>
                </a:lnTo>
                <a:lnTo>
                  <a:pt x="63992" y="48752"/>
                </a:lnTo>
                <a:lnTo>
                  <a:pt x="60944" y="48752"/>
                </a:lnTo>
                <a:lnTo>
                  <a:pt x="59420" y="50276"/>
                </a:lnTo>
                <a:lnTo>
                  <a:pt x="50276" y="50276"/>
                </a:lnTo>
                <a:lnTo>
                  <a:pt x="45704" y="48752"/>
                </a:lnTo>
                <a:lnTo>
                  <a:pt x="42656" y="47228"/>
                </a:lnTo>
                <a:lnTo>
                  <a:pt x="33528" y="44180"/>
                </a:lnTo>
                <a:lnTo>
                  <a:pt x="30480" y="44180"/>
                </a:lnTo>
                <a:lnTo>
                  <a:pt x="30480" y="45704"/>
                </a:lnTo>
                <a:lnTo>
                  <a:pt x="28956" y="45704"/>
                </a:lnTo>
                <a:lnTo>
                  <a:pt x="28956" y="48752"/>
                </a:lnTo>
                <a:lnTo>
                  <a:pt x="27432" y="48752"/>
                </a:lnTo>
                <a:lnTo>
                  <a:pt x="27432" y="54848"/>
                </a:lnTo>
                <a:lnTo>
                  <a:pt x="28956" y="54848"/>
                </a:lnTo>
                <a:lnTo>
                  <a:pt x="39608" y="59420"/>
                </a:lnTo>
                <a:lnTo>
                  <a:pt x="44180" y="60944"/>
                </a:lnTo>
                <a:lnTo>
                  <a:pt x="47228" y="62468"/>
                </a:lnTo>
                <a:lnTo>
                  <a:pt x="50276" y="65516"/>
                </a:lnTo>
                <a:lnTo>
                  <a:pt x="53324" y="67040"/>
                </a:lnTo>
                <a:lnTo>
                  <a:pt x="56372" y="70088"/>
                </a:lnTo>
                <a:lnTo>
                  <a:pt x="57896" y="73136"/>
                </a:lnTo>
                <a:lnTo>
                  <a:pt x="59420" y="74660"/>
                </a:lnTo>
                <a:lnTo>
                  <a:pt x="59420" y="59420"/>
                </a:lnTo>
                <a:lnTo>
                  <a:pt x="71612" y="59420"/>
                </a:lnTo>
                <a:lnTo>
                  <a:pt x="74660" y="57896"/>
                </a:lnTo>
                <a:close/>
              </a:path>
              <a:path w="381000" h="239394">
                <a:moveTo>
                  <a:pt x="91424" y="33512"/>
                </a:moveTo>
                <a:lnTo>
                  <a:pt x="91424" y="27432"/>
                </a:lnTo>
                <a:lnTo>
                  <a:pt x="89900" y="22860"/>
                </a:lnTo>
                <a:lnTo>
                  <a:pt x="85328" y="13716"/>
                </a:lnTo>
                <a:lnTo>
                  <a:pt x="82280" y="10668"/>
                </a:lnTo>
                <a:lnTo>
                  <a:pt x="79232" y="9144"/>
                </a:lnTo>
                <a:lnTo>
                  <a:pt x="74660" y="6096"/>
                </a:lnTo>
                <a:lnTo>
                  <a:pt x="70088" y="4572"/>
                </a:lnTo>
                <a:lnTo>
                  <a:pt x="67040" y="3048"/>
                </a:lnTo>
                <a:lnTo>
                  <a:pt x="62468" y="1524"/>
                </a:lnTo>
                <a:lnTo>
                  <a:pt x="59420" y="1524"/>
                </a:lnTo>
                <a:lnTo>
                  <a:pt x="56372" y="0"/>
                </a:lnTo>
                <a:lnTo>
                  <a:pt x="45704" y="0"/>
                </a:lnTo>
                <a:lnTo>
                  <a:pt x="44180" y="1524"/>
                </a:lnTo>
                <a:lnTo>
                  <a:pt x="39608" y="1524"/>
                </a:lnTo>
                <a:lnTo>
                  <a:pt x="39608" y="3048"/>
                </a:lnTo>
                <a:lnTo>
                  <a:pt x="38084" y="3048"/>
                </a:lnTo>
                <a:lnTo>
                  <a:pt x="38084" y="4572"/>
                </a:lnTo>
                <a:lnTo>
                  <a:pt x="36560" y="4572"/>
                </a:lnTo>
                <a:lnTo>
                  <a:pt x="36560" y="6096"/>
                </a:lnTo>
                <a:lnTo>
                  <a:pt x="35036" y="7620"/>
                </a:lnTo>
                <a:lnTo>
                  <a:pt x="35036" y="10668"/>
                </a:lnTo>
                <a:lnTo>
                  <a:pt x="33528" y="10668"/>
                </a:lnTo>
                <a:lnTo>
                  <a:pt x="33528" y="12192"/>
                </a:lnTo>
                <a:lnTo>
                  <a:pt x="35036" y="13716"/>
                </a:lnTo>
                <a:lnTo>
                  <a:pt x="42656" y="13716"/>
                </a:lnTo>
                <a:lnTo>
                  <a:pt x="45704" y="12192"/>
                </a:lnTo>
                <a:lnTo>
                  <a:pt x="56372" y="12192"/>
                </a:lnTo>
                <a:lnTo>
                  <a:pt x="62468" y="15240"/>
                </a:lnTo>
                <a:lnTo>
                  <a:pt x="65516" y="15240"/>
                </a:lnTo>
                <a:lnTo>
                  <a:pt x="68564" y="16764"/>
                </a:lnTo>
                <a:lnTo>
                  <a:pt x="71612" y="19812"/>
                </a:lnTo>
                <a:lnTo>
                  <a:pt x="73136" y="22860"/>
                </a:lnTo>
                <a:lnTo>
                  <a:pt x="73136" y="24384"/>
                </a:lnTo>
                <a:lnTo>
                  <a:pt x="74660" y="25908"/>
                </a:lnTo>
                <a:lnTo>
                  <a:pt x="74660" y="57896"/>
                </a:lnTo>
                <a:lnTo>
                  <a:pt x="77708" y="56372"/>
                </a:lnTo>
                <a:lnTo>
                  <a:pt x="79232" y="54848"/>
                </a:lnTo>
                <a:lnTo>
                  <a:pt x="82280" y="53324"/>
                </a:lnTo>
                <a:lnTo>
                  <a:pt x="85328" y="47228"/>
                </a:lnTo>
                <a:lnTo>
                  <a:pt x="88376" y="44180"/>
                </a:lnTo>
                <a:lnTo>
                  <a:pt x="88376" y="41132"/>
                </a:lnTo>
                <a:lnTo>
                  <a:pt x="89900" y="38084"/>
                </a:lnTo>
                <a:lnTo>
                  <a:pt x="91424" y="33512"/>
                </a:lnTo>
                <a:close/>
              </a:path>
              <a:path w="381000" h="239394">
                <a:moveTo>
                  <a:pt x="76184" y="86852"/>
                </a:moveTo>
                <a:lnTo>
                  <a:pt x="76184" y="80756"/>
                </a:lnTo>
                <a:lnTo>
                  <a:pt x="68564" y="65516"/>
                </a:lnTo>
                <a:lnTo>
                  <a:pt x="65516" y="63992"/>
                </a:lnTo>
                <a:lnTo>
                  <a:pt x="62468" y="60944"/>
                </a:lnTo>
                <a:lnTo>
                  <a:pt x="59420" y="59420"/>
                </a:lnTo>
                <a:lnTo>
                  <a:pt x="59420" y="77708"/>
                </a:lnTo>
                <a:lnTo>
                  <a:pt x="60944" y="80756"/>
                </a:lnTo>
                <a:lnTo>
                  <a:pt x="60944" y="110474"/>
                </a:lnTo>
                <a:lnTo>
                  <a:pt x="62468" y="109712"/>
                </a:lnTo>
                <a:lnTo>
                  <a:pt x="65516" y="106664"/>
                </a:lnTo>
                <a:lnTo>
                  <a:pt x="68564" y="102092"/>
                </a:lnTo>
                <a:lnTo>
                  <a:pt x="71612" y="99044"/>
                </a:lnTo>
                <a:lnTo>
                  <a:pt x="73136" y="94472"/>
                </a:lnTo>
                <a:lnTo>
                  <a:pt x="74660" y="91424"/>
                </a:lnTo>
                <a:lnTo>
                  <a:pt x="76184" y="86852"/>
                </a:lnTo>
                <a:close/>
              </a:path>
              <a:path w="381000" h="239394">
                <a:moveTo>
                  <a:pt x="128000" y="79232"/>
                </a:moveTo>
                <a:lnTo>
                  <a:pt x="128000" y="63992"/>
                </a:lnTo>
                <a:lnTo>
                  <a:pt x="126476" y="63992"/>
                </a:lnTo>
                <a:lnTo>
                  <a:pt x="124952" y="62468"/>
                </a:lnTo>
                <a:lnTo>
                  <a:pt x="120380" y="62468"/>
                </a:lnTo>
                <a:lnTo>
                  <a:pt x="118856" y="60944"/>
                </a:lnTo>
                <a:lnTo>
                  <a:pt x="117332" y="62468"/>
                </a:lnTo>
                <a:lnTo>
                  <a:pt x="115808" y="62468"/>
                </a:lnTo>
                <a:lnTo>
                  <a:pt x="115808" y="63992"/>
                </a:lnTo>
                <a:lnTo>
                  <a:pt x="114284" y="63992"/>
                </a:lnTo>
                <a:lnTo>
                  <a:pt x="114284" y="65516"/>
                </a:lnTo>
                <a:lnTo>
                  <a:pt x="112760" y="67040"/>
                </a:lnTo>
                <a:lnTo>
                  <a:pt x="112760" y="68564"/>
                </a:lnTo>
                <a:lnTo>
                  <a:pt x="111236" y="70088"/>
                </a:lnTo>
                <a:lnTo>
                  <a:pt x="111236" y="77708"/>
                </a:lnTo>
                <a:lnTo>
                  <a:pt x="114284" y="80756"/>
                </a:lnTo>
                <a:lnTo>
                  <a:pt x="115808" y="80756"/>
                </a:lnTo>
                <a:lnTo>
                  <a:pt x="117332" y="82280"/>
                </a:lnTo>
                <a:lnTo>
                  <a:pt x="124952" y="82280"/>
                </a:lnTo>
                <a:lnTo>
                  <a:pt x="128000" y="79232"/>
                </a:lnTo>
                <a:close/>
              </a:path>
              <a:path w="381000" h="239394">
                <a:moveTo>
                  <a:pt x="129524" y="76184"/>
                </a:moveTo>
                <a:lnTo>
                  <a:pt x="129524" y="65516"/>
                </a:lnTo>
                <a:lnTo>
                  <a:pt x="128000" y="65516"/>
                </a:lnTo>
                <a:lnTo>
                  <a:pt x="128000" y="77708"/>
                </a:lnTo>
                <a:lnTo>
                  <a:pt x="129524" y="76184"/>
                </a:lnTo>
                <a:close/>
              </a:path>
              <a:path w="381000" h="239394">
                <a:moveTo>
                  <a:pt x="131048" y="73136"/>
                </a:moveTo>
                <a:lnTo>
                  <a:pt x="131048" y="67040"/>
                </a:lnTo>
                <a:lnTo>
                  <a:pt x="129524" y="67040"/>
                </a:lnTo>
                <a:lnTo>
                  <a:pt x="129524" y="74660"/>
                </a:lnTo>
                <a:lnTo>
                  <a:pt x="131048" y="73136"/>
                </a:lnTo>
                <a:close/>
              </a:path>
              <a:path w="381000" h="239394">
                <a:moveTo>
                  <a:pt x="91424" y="135620"/>
                </a:moveTo>
                <a:lnTo>
                  <a:pt x="91424" y="121904"/>
                </a:lnTo>
                <a:lnTo>
                  <a:pt x="89900" y="123428"/>
                </a:lnTo>
                <a:lnTo>
                  <a:pt x="89900" y="126476"/>
                </a:lnTo>
                <a:lnTo>
                  <a:pt x="88376" y="128000"/>
                </a:lnTo>
                <a:lnTo>
                  <a:pt x="88376" y="134096"/>
                </a:lnTo>
                <a:lnTo>
                  <a:pt x="89900" y="135620"/>
                </a:lnTo>
                <a:lnTo>
                  <a:pt x="91424" y="135620"/>
                </a:lnTo>
                <a:close/>
              </a:path>
              <a:path w="381000" h="239394">
                <a:moveTo>
                  <a:pt x="108188" y="129524"/>
                </a:moveTo>
                <a:lnTo>
                  <a:pt x="108188" y="123428"/>
                </a:lnTo>
                <a:lnTo>
                  <a:pt x="105140" y="120380"/>
                </a:lnTo>
                <a:lnTo>
                  <a:pt x="103616" y="120380"/>
                </a:lnTo>
                <a:lnTo>
                  <a:pt x="102092" y="118856"/>
                </a:lnTo>
                <a:lnTo>
                  <a:pt x="99044" y="118856"/>
                </a:lnTo>
                <a:lnTo>
                  <a:pt x="97520" y="117332"/>
                </a:lnTo>
                <a:lnTo>
                  <a:pt x="95996" y="117332"/>
                </a:lnTo>
                <a:lnTo>
                  <a:pt x="95996" y="118856"/>
                </a:lnTo>
                <a:lnTo>
                  <a:pt x="92948" y="118856"/>
                </a:lnTo>
                <a:lnTo>
                  <a:pt x="92948" y="120380"/>
                </a:lnTo>
                <a:lnTo>
                  <a:pt x="91424" y="120380"/>
                </a:lnTo>
                <a:lnTo>
                  <a:pt x="91424" y="137144"/>
                </a:lnTo>
                <a:lnTo>
                  <a:pt x="92948" y="137144"/>
                </a:lnTo>
                <a:lnTo>
                  <a:pt x="94472" y="138668"/>
                </a:lnTo>
                <a:lnTo>
                  <a:pt x="103616" y="138668"/>
                </a:lnTo>
                <a:lnTo>
                  <a:pt x="103616" y="137144"/>
                </a:lnTo>
                <a:lnTo>
                  <a:pt x="106664" y="134096"/>
                </a:lnTo>
                <a:lnTo>
                  <a:pt x="106664" y="132572"/>
                </a:lnTo>
                <a:lnTo>
                  <a:pt x="108188" y="129524"/>
                </a:lnTo>
                <a:close/>
              </a:path>
              <a:path w="381000" h="239394">
                <a:moveTo>
                  <a:pt x="216392" y="115808"/>
                </a:moveTo>
                <a:lnTo>
                  <a:pt x="214868" y="109712"/>
                </a:lnTo>
                <a:lnTo>
                  <a:pt x="211820" y="100568"/>
                </a:lnTo>
                <a:lnTo>
                  <a:pt x="208772" y="97520"/>
                </a:lnTo>
                <a:lnTo>
                  <a:pt x="205724" y="92948"/>
                </a:lnTo>
                <a:lnTo>
                  <a:pt x="196580" y="86852"/>
                </a:lnTo>
                <a:lnTo>
                  <a:pt x="190484" y="83804"/>
                </a:lnTo>
                <a:lnTo>
                  <a:pt x="178292" y="80756"/>
                </a:lnTo>
                <a:lnTo>
                  <a:pt x="167624" y="80756"/>
                </a:lnTo>
                <a:lnTo>
                  <a:pt x="163052" y="82280"/>
                </a:lnTo>
                <a:lnTo>
                  <a:pt x="158480" y="85328"/>
                </a:lnTo>
                <a:lnTo>
                  <a:pt x="153908" y="86852"/>
                </a:lnTo>
                <a:lnTo>
                  <a:pt x="149336" y="89900"/>
                </a:lnTo>
                <a:lnTo>
                  <a:pt x="143240" y="99044"/>
                </a:lnTo>
                <a:lnTo>
                  <a:pt x="140192" y="105140"/>
                </a:lnTo>
                <a:lnTo>
                  <a:pt x="137144" y="109712"/>
                </a:lnTo>
                <a:lnTo>
                  <a:pt x="132572" y="128000"/>
                </a:lnTo>
                <a:lnTo>
                  <a:pt x="132572" y="138668"/>
                </a:lnTo>
                <a:lnTo>
                  <a:pt x="135620" y="143240"/>
                </a:lnTo>
                <a:lnTo>
                  <a:pt x="137144" y="147812"/>
                </a:lnTo>
                <a:lnTo>
                  <a:pt x="138668" y="150860"/>
                </a:lnTo>
                <a:lnTo>
                  <a:pt x="146288" y="158480"/>
                </a:lnTo>
                <a:lnTo>
                  <a:pt x="147812" y="159496"/>
                </a:lnTo>
                <a:lnTo>
                  <a:pt x="147812" y="126476"/>
                </a:lnTo>
                <a:lnTo>
                  <a:pt x="149336" y="123428"/>
                </a:lnTo>
                <a:lnTo>
                  <a:pt x="152384" y="114284"/>
                </a:lnTo>
                <a:lnTo>
                  <a:pt x="153908" y="111236"/>
                </a:lnTo>
                <a:lnTo>
                  <a:pt x="155432" y="106664"/>
                </a:lnTo>
                <a:lnTo>
                  <a:pt x="156956" y="103616"/>
                </a:lnTo>
                <a:lnTo>
                  <a:pt x="160004" y="100568"/>
                </a:lnTo>
                <a:lnTo>
                  <a:pt x="163052" y="99044"/>
                </a:lnTo>
                <a:lnTo>
                  <a:pt x="167624" y="94472"/>
                </a:lnTo>
                <a:lnTo>
                  <a:pt x="172196" y="94472"/>
                </a:lnTo>
                <a:lnTo>
                  <a:pt x="175244" y="92948"/>
                </a:lnTo>
                <a:lnTo>
                  <a:pt x="178292" y="92948"/>
                </a:lnTo>
                <a:lnTo>
                  <a:pt x="181340" y="94472"/>
                </a:lnTo>
                <a:lnTo>
                  <a:pt x="190484" y="97520"/>
                </a:lnTo>
                <a:lnTo>
                  <a:pt x="193532" y="99044"/>
                </a:lnTo>
                <a:lnTo>
                  <a:pt x="195056" y="102092"/>
                </a:lnTo>
                <a:lnTo>
                  <a:pt x="198104" y="105140"/>
                </a:lnTo>
                <a:lnTo>
                  <a:pt x="199628" y="108188"/>
                </a:lnTo>
                <a:lnTo>
                  <a:pt x="199628" y="111236"/>
                </a:lnTo>
                <a:lnTo>
                  <a:pt x="201152" y="114284"/>
                </a:lnTo>
                <a:lnTo>
                  <a:pt x="201152" y="155432"/>
                </a:lnTo>
                <a:lnTo>
                  <a:pt x="202676" y="153908"/>
                </a:lnTo>
                <a:lnTo>
                  <a:pt x="205724" y="149336"/>
                </a:lnTo>
                <a:lnTo>
                  <a:pt x="208772" y="143240"/>
                </a:lnTo>
                <a:lnTo>
                  <a:pt x="210296" y="138668"/>
                </a:lnTo>
                <a:lnTo>
                  <a:pt x="213344" y="132572"/>
                </a:lnTo>
                <a:lnTo>
                  <a:pt x="214868" y="126476"/>
                </a:lnTo>
                <a:lnTo>
                  <a:pt x="214868" y="120380"/>
                </a:lnTo>
                <a:lnTo>
                  <a:pt x="216392" y="115808"/>
                </a:lnTo>
                <a:close/>
              </a:path>
              <a:path w="381000" h="239394">
                <a:moveTo>
                  <a:pt x="201152" y="155432"/>
                </a:moveTo>
                <a:lnTo>
                  <a:pt x="201152" y="117332"/>
                </a:lnTo>
                <a:lnTo>
                  <a:pt x="199628" y="121904"/>
                </a:lnTo>
                <a:lnTo>
                  <a:pt x="199628" y="124952"/>
                </a:lnTo>
                <a:lnTo>
                  <a:pt x="198104" y="129524"/>
                </a:lnTo>
                <a:lnTo>
                  <a:pt x="196580" y="132572"/>
                </a:lnTo>
                <a:lnTo>
                  <a:pt x="193532" y="141716"/>
                </a:lnTo>
                <a:lnTo>
                  <a:pt x="190484" y="144764"/>
                </a:lnTo>
                <a:lnTo>
                  <a:pt x="188960" y="147812"/>
                </a:lnTo>
                <a:lnTo>
                  <a:pt x="185912" y="149336"/>
                </a:lnTo>
                <a:lnTo>
                  <a:pt x="182864" y="152384"/>
                </a:lnTo>
                <a:lnTo>
                  <a:pt x="179816" y="153908"/>
                </a:lnTo>
                <a:lnTo>
                  <a:pt x="176768" y="153908"/>
                </a:lnTo>
                <a:lnTo>
                  <a:pt x="173720" y="155432"/>
                </a:lnTo>
                <a:lnTo>
                  <a:pt x="170672" y="155432"/>
                </a:lnTo>
                <a:lnTo>
                  <a:pt x="166100" y="153908"/>
                </a:lnTo>
                <a:lnTo>
                  <a:pt x="163052" y="152384"/>
                </a:lnTo>
                <a:lnTo>
                  <a:pt x="158480" y="150860"/>
                </a:lnTo>
                <a:lnTo>
                  <a:pt x="155432" y="149336"/>
                </a:lnTo>
                <a:lnTo>
                  <a:pt x="152384" y="146288"/>
                </a:lnTo>
                <a:lnTo>
                  <a:pt x="147812" y="137144"/>
                </a:lnTo>
                <a:lnTo>
                  <a:pt x="147812" y="159496"/>
                </a:lnTo>
                <a:lnTo>
                  <a:pt x="150860" y="161528"/>
                </a:lnTo>
                <a:lnTo>
                  <a:pt x="156956" y="164576"/>
                </a:lnTo>
                <a:lnTo>
                  <a:pt x="169148" y="167624"/>
                </a:lnTo>
                <a:lnTo>
                  <a:pt x="179816" y="167624"/>
                </a:lnTo>
                <a:lnTo>
                  <a:pt x="185912" y="166100"/>
                </a:lnTo>
                <a:lnTo>
                  <a:pt x="190484" y="163052"/>
                </a:lnTo>
                <a:lnTo>
                  <a:pt x="195056" y="161528"/>
                </a:lnTo>
                <a:lnTo>
                  <a:pt x="201152" y="155432"/>
                </a:lnTo>
                <a:close/>
              </a:path>
              <a:path w="381000" h="239394">
                <a:moveTo>
                  <a:pt x="272765" y="80756"/>
                </a:moveTo>
                <a:lnTo>
                  <a:pt x="272765" y="77708"/>
                </a:lnTo>
                <a:lnTo>
                  <a:pt x="271241" y="77708"/>
                </a:lnTo>
                <a:lnTo>
                  <a:pt x="269717" y="76184"/>
                </a:lnTo>
                <a:lnTo>
                  <a:pt x="268193" y="76184"/>
                </a:lnTo>
                <a:lnTo>
                  <a:pt x="266669" y="74660"/>
                </a:lnTo>
                <a:lnTo>
                  <a:pt x="263621" y="74660"/>
                </a:lnTo>
                <a:lnTo>
                  <a:pt x="262097" y="73136"/>
                </a:lnTo>
                <a:lnTo>
                  <a:pt x="260573" y="73136"/>
                </a:lnTo>
                <a:lnTo>
                  <a:pt x="260573" y="74660"/>
                </a:lnTo>
                <a:lnTo>
                  <a:pt x="259049" y="74660"/>
                </a:lnTo>
                <a:lnTo>
                  <a:pt x="216392" y="182864"/>
                </a:lnTo>
                <a:lnTo>
                  <a:pt x="216392" y="185912"/>
                </a:lnTo>
                <a:lnTo>
                  <a:pt x="217916" y="185912"/>
                </a:lnTo>
                <a:lnTo>
                  <a:pt x="219440" y="187436"/>
                </a:lnTo>
                <a:lnTo>
                  <a:pt x="220964" y="187436"/>
                </a:lnTo>
                <a:lnTo>
                  <a:pt x="222488" y="188960"/>
                </a:lnTo>
                <a:lnTo>
                  <a:pt x="225536" y="188960"/>
                </a:lnTo>
                <a:lnTo>
                  <a:pt x="227060" y="190484"/>
                </a:lnTo>
                <a:lnTo>
                  <a:pt x="228584" y="190484"/>
                </a:lnTo>
                <a:lnTo>
                  <a:pt x="228584" y="188960"/>
                </a:lnTo>
                <a:lnTo>
                  <a:pt x="230108" y="188960"/>
                </a:lnTo>
                <a:lnTo>
                  <a:pt x="245348" y="147812"/>
                </a:lnTo>
                <a:lnTo>
                  <a:pt x="246872" y="153152"/>
                </a:lnTo>
                <a:lnTo>
                  <a:pt x="246872" y="146288"/>
                </a:lnTo>
                <a:lnTo>
                  <a:pt x="272765" y="80756"/>
                </a:lnTo>
                <a:close/>
              </a:path>
              <a:path w="381000" h="239394">
                <a:moveTo>
                  <a:pt x="301721" y="134096"/>
                </a:moveTo>
                <a:lnTo>
                  <a:pt x="301721" y="131048"/>
                </a:lnTo>
                <a:lnTo>
                  <a:pt x="300197" y="129524"/>
                </a:lnTo>
                <a:lnTo>
                  <a:pt x="298673" y="129524"/>
                </a:lnTo>
                <a:lnTo>
                  <a:pt x="298673" y="128000"/>
                </a:lnTo>
                <a:lnTo>
                  <a:pt x="295625" y="128000"/>
                </a:lnTo>
                <a:lnTo>
                  <a:pt x="294101" y="126476"/>
                </a:lnTo>
                <a:lnTo>
                  <a:pt x="286481" y="126476"/>
                </a:lnTo>
                <a:lnTo>
                  <a:pt x="246872" y="146288"/>
                </a:lnTo>
                <a:lnTo>
                  <a:pt x="246872" y="153152"/>
                </a:lnTo>
                <a:lnTo>
                  <a:pt x="260573" y="201152"/>
                </a:lnTo>
                <a:lnTo>
                  <a:pt x="260573" y="152384"/>
                </a:lnTo>
                <a:lnTo>
                  <a:pt x="298673" y="135620"/>
                </a:lnTo>
                <a:lnTo>
                  <a:pt x="300197" y="135620"/>
                </a:lnTo>
                <a:lnTo>
                  <a:pt x="300197" y="134096"/>
                </a:lnTo>
                <a:lnTo>
                  <a:pt x="301721" y="134096"/>
                </a:lnTo>
                <a:close/>
              </a:path>
              <a:path w="381000" h="239394">
                <a:moveTo>
                  <a:pt x="275813" y="207248"/>
                </a:moveTo>
                <a:lnTo>
                  <a:pt x="275813" y="202676"/>
                </a:lnTo>
                <a:lnTo>
                  <a:pt x="260573" y="152384"/>
                </a:lnTo>
                <a:lnTo>
                  <a:pt x="260573" y="202676"/>
                </a:lnTo>
                <a:lnTo>
                  <a:pt x="262097" y="202676"/>
                </a:lnTo>
                <a:lnTo>
                  <a:pt x="262097" y="204200"/>
                </a:lnTo>
                <a:lnTo>
                  <a:pt x="263621" y="204200"/>
                </a:lnTo>
                <a:lnTo>
                  <a:pt x="265145" y="205724"/>
                </a:lnTo>
                <a:lnTo>
                  <a:pt x="266669" y="205724"/>
                </a:lnTo>
                <a:lnTo>
                  <a:pt x="268193" y="207248"/>
                </a:lnTo>
                <a:lnTo>
                  <a:pt x="271241" y="207248"/>
                </a:lnTo>
                <a:lnTo>
                  <a:pt x="272765" y="208772"/>
                </a:lnTo>
                <a:lnTo>
                  <a:pt x="274289" y="208772"/>
                </a:lnTo>
                <a:lnTo>
                  <a:pt x="275813" y="207248"/>
                </a:lnTo>
                <a:close/>
              </a:path>
              <a:path w="381000" h="239394">
                <a:moveTo>
                  <a:pt x="297149" y="205724"/>
                </a:moveTo>
                <a:lnTo>
                  <a:pt x="297149" y="198104"/>
                </a:lnTo>
                <a:lnTo>
                  <a:pt x="295625" y="201152"/>
                </a:lnTo>
                <a:lnTo>
                  <a:pt x="297149" y="205724"/>
                </a:lnTo>
                <a:close/>
              </a:path>
              <a:path w="381000" h="239394">
                <a:moveTo>
                  <a:pt x="332201" y="144764"/>
                </a:moveTo>
                <a:lnTo>
                  <a:pt x="332201" y="143240"/>
                </a:lnTo>
                <a:lnTo>
                  <a:pt x="330677" y="141716"/>
                </a:lnTo>
                <a:lnTo>
                  <a:pt x="329153" y="141716"/>
                </a:lnTo>
                <a:lnTo>
                  <a:pt x="329153" y="140192"/>
                </a:lnTo>
                <a:lnTo>
                  <a:pt x="326105" y="140192"/>
                </a:lnTo>
                <a:lnTo>
                  <a:pt x="324581" y="138668"/>
                </a:lnTo>
                <a:lnTo>
                  <a:pt x="318485" y="138668"/>
                </a:lnTo>
                <a:lnTo>
                  <a:pt x="318485" y="140192"/>
                </a:lnTo>
                <a:lnTo>
                  <a:pt x="300197" y="184388"/>
                </a:lnTo>
                <a:lnTo>
                  <a:pt x="297149" y="193532"/>
                </a:lnTo>
                <a:lnTo>
                  <a:pt x="297149" y="208772"/>
                </a:lnTo>
                <a:lnTo>
                  <a:pt x="298673" y="213344"/>
                </a:lnTo>
                <a:lnTo>
                  <a:pt x="300197" y="216392"/>
                </a:lnTo>
                <a:lnTo>
                  <a:pt x="303245" y="219440"/>
                </a:lnTo>
                <a:lnTo>
                  <a:pt x="304769" y="222488"/>
                </a:lnTo>
                <a:lnTo>
                  <a:pt x="310865" y="224520"/>
                </a:lnTo>
                <a:lnTo>
                  <a:pt x="310865" y="201152"/>
                </a:lnTo>
                <a:lnTo>
                  <a:pt x="312389" y="198104"/>
                </a:lnTo>
                <a:lnTo>
                  <a:pt x="312389" y="195056"/>
                </a:lnTo>
                <a:lnTo>
                  <a:pt x="313913" y="192008"/>
                </a:lnTo>
                <a:lnTo>
                  <a:pt x="315437" y="187436"/>
                </a:lnTo>
                <a:lnTo>
                  <a:pt x="332201" y="144764"/>
                </a:lnTo>
                <a:close/>
              </a:path>
              <a:path w="381000" h="239394">
                <a:moveTo>
                  <a:pt x="380969" y="164576"/>
                </a:moveTo>
                <a:lnTo>
                  <a:pt x="380969" y="161528"/>
                </a:lnTo>
                <a:lnTo>
                  <a:pt x="379445" y="161528"/>
                </a:lnTo>
                <a:lnTo>
                  <a:pt x="377921" y="160004"/>
                </a:lnTo>
                <a:lnTo>
                  <a:pt x="374873" y="160004"/>
                </a:lnTo>
                <a:lnTo>
                  <a:pt x="374873" y="158480"/>
                </a:lnTo>
                <a:lnTo>
                  <a:pt x="367253" y="158480"/>
                </a:lnTo>
                <a:lnTo>
                  <a:pt x="347441" y="210296"/>
                </a:lnTo>
                <a:lnTo>
                  <a:pt x="341345" y="213344"/>
                </a:lnTo>
                <a:lnTo>
                  <a:pt x="332201" y="216392"/>
                </a:lnTo>
                <a:lnTo>
                  <a:pt x="329153" y="217916"/>
                </a:lnTo>
                <a:lnTo>
                  <a:pt x="324581" y="217916"/>
                </a:lnTo>
                <a:lnTo>
                  <a:pt x="318485" y="214868"/>
                </a:lnTo>
                <a:lnTo>
                  <a:pt x="313913" y="210296"/>
                </a:lnTo>
                <a:lnTo>
                  <a:pt x="312389" y="207248"/>
                </a:lnTo>
                <a:lnTo>
                  <a:pt x="312389" y="205724"/>
                </a:lnTo>
                <a:lnTo>
                  <a:pt x="310865" y="202676"/>
                </a:lnTo>
                <a:lnTo>
                  <a:pt x="310865" y="224520"/>
                </a:lnTo>
                <a:lnTo>
                  <a:pt x="313913" y="225536"/>
                </a:lnTo>
                <a:lnTo>
                  <a:pt x="318485" y="228584"/>
                </a:lnTo>
                <a:lnTo>
                  <a:pt x="327629" y="228584"/>
                </a:lnTo>
                <a:lnTo>
                  <a:pt x="332201" y="227060"/>
                </a:lnTo>
                <a:lnTo>
                  <a:pt x="338297" y="225536"/>
                </a:lnTo>
                <a:lnTo>
                  <a:pt x="344393" y="222488"/>
                </a:lnTo>
                <a:lnTo>
                  <a:pt x="344393" y="237728"/>
                </a:lnTo>
                <a:lnTo>
                  <a:pt x="347441" y="237728"/>
                </a:lnTo>
                <a:lnTo>
                  <a:pt x="348965" y="239252"/>
                </a:lnTo>
                <a:lnTo>
                  <a:pt x="350489" y="239252"/>
                </a:lnTo>
                <a:lnTo>
                  <a:pt x="352013" y="237728"/>
                </a:lnTo>
                <a:lnTo>
                  <a:pt x="380969" y="164576"/>
                </a:lnTo>
                <a:close/>
              </a:path>
              <a:path w="381000" h="239394">
                <a:moveTo>
                  <a:pt x="344393" y="236204"/>
                </a:moveTo>
                <a:lnTo>
                  <a:pt x="344393" y="222488"/>
                </a:lnTo>
                <a:lnTo>
                  <a:pt x="339821" y="233156"/>
                </a:lnTo>
                <a:lnTo>
                  <a:pt x="339821" y="234680"/>
                </a:lnTo>
                <a:lnTo>
                  <a:pt x="341345" y="234680"/>
                </a:lnTo>
                <a:lnTo>
                  <a:pt x="341345" y="236204"/>
                </a:lnTo>
                <a:lnTo>
                  <a:pt x="344393" y="236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0" name="object 40"/>
          <p:cNvSpPr/>
          <p:nvPr/>
        </p:nvSpPr>
        <p:spPr>
          <a:xfrm>
            <a:off x="3288348" y="2545128"/>
            <a:ext cx="474207" cy="267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1" name="object 41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2" name="object 42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3" name="object 43"/>
          <p:cNvSpPr/>
          <p:nvPr/>
        </p:nvSpPr>
        <p:spPr>
          <a:xfrm>
            <a:off x="3623169" y="4605802"/>
            <a:ext cx="1356882" cy="811973"/>
          </a:xfrm>
          <a:custGeom>
            <a:avLst/>
            <a:gdLst/>
            <a:ahLst/>
            <a:cxnLst/>
            <a:rect l="l" t="t" r="r" b="b"/>
            <a:pathLst>
              <a:path w="1438910" h="861060">
                <a:moveTo>
                  <a:pt x="1438534" y="4571"/>
                </a:moveTo>
                <a:lnTo>
                  <a:pt x="1437010" y="1524"/>
                </a:lnTo>
                <a:lnTo>
                  <a:pt x="143396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7293"/>
                </a:lnTo>
                <a:lnTo>
                  <a:pt x="4571" y="4571"/>
                </a:lnTo>
                <a:lnTo>
                  <a:pt x="1438534" y="4571"/>
                </a:lnTo>
                <a:close/>
              </a:path>
              <a:path w="1438910" h="861060">
                <a:moveTo>
                  <a:pt x="1433961" y="860983"/>
                </a:moveTo>
                <a:lnTo>
                  <a:pt x="1433961" y="858261"/>
                </a:lnTo>
                <a:lnTo>
                  <a:pt x="4571" y="7293"/>
                </a:lnTo>
                <a:lnTo>
                  <a:pt x="4571" y="860983"/>
                </a:lnTo>
                <a:lnTo>
                  <a:pt x="1433961" y="860983"/>
                </a:lnTo>
                <a:close/>
              </a:path>
              <a:path w="1438910" h="861060">
                <a:moveTo>
                  <a:pt x="1438534" y="860983"/>
                </a:moveTo>
                <a:lnTo>
                  <a:pt x="1438534" y="4572"/>
                </a:lnTo>
                <a:lnTo>
                  <a:pt x="1433961" y="4571"/>
                </a:lnTo>
                <a:lnTo>
                  <a:pt x="1433961" y="9128"/>
                </a:lnTo>
                <a:lnTo>
                  <a:pt x="1433962" y="858261"/>
                </a:lnTo>
                <a:lnTo>
                  <a:pt x="1438534" y="860983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4" name="object 44"/>
          <p:cNvSpPr/>
          <p:nvPr/>
        </p:nvSpPr>
        <p:spPr>
          <a:xfrm>
            <a:off x="3627480" y="4610113"/>
            <a:ext cx="1348499" cy="807782"/>
          </a:xfrm>
          <a:custGeom>
            <a:avLst/>
            <a:gdLst/>
            <a:ahLst/>
            <a:cxnLst/>
            <a:rect l="l" t="t" r="r" b="b"/>
            <a:pathLst>
              <a:path w="1430020" h="856614">
                <a:moveTo>
                  <a:pt x="0" y="0"/>
                </a:moveTo>
                <a:lnTo>
                  <a:pt x="0" y="856416"/>
                </a:lnTo>
                <a:lnTo>
                  <a:pt x="1429393" y="856416"/>
                </a:lnTo>
                <a:lnTo>
                  <a:pt x="1429393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5" name="object 45"/>
          <p:cNvSpPr/>
          <p:nvPr/>
        </p:nvSpPr>
        <p:spPr>
          <a:xfrm>
            <a:off x="3623169" y="4605802"/>
            <a:ext cx="1356882" cy="817961"/>
          </a:xfrm>
          <a:custGeom>
            <a:avLst/>
            <a:gdLst/>
            <a:ahLst/>
            <a:cxnLst/>
            <a:rect l="l" t="t" r="r" b="b"/>
            <a:pathLst>
              <a:path w="1438910" h="867410">
                <a:moveTo>
                  <a:pt x="1438534" y="860983"/>
                </a:moveTo>
                <a:lnTo>
                  <a:pt x="1438534" y="4572"/>
                </a:lnTo>
                <a:lnTo>
                  <a:pt x="1437010" y="1524"/>
                </a:lnTo>
                <a:lnTo>
                  <a:pt x="143396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860983"/>
                </a:lnTo>
                <a:lnTo>
                  <a:pt x="1524" y="865555"/>
                </a:lnTo>
                <a:lnTo>
                  <a:pt x="4572" y="867079"/>
                </a:lnTo>
                <a:lnTo>
                  <a:pt x="4572" y="9128"/>
                </a:lnTo>
                <a:lnTo>
                  <a:pt x="9144" y="4572"/>
                </a:lnTo>
                <a:lnTo>
                  <a:pt x="9144" y="9128"/>
                </a:lnTo>
                <a:lnTo>
                  <a:pt x="1427866" y="9128"/>
                </a:lnTo>
                <a:lnTo>
                  <a:pt x="1427866" y="4572"/>
                </a:lnTo>
                <a:lnTo>
                  <a:pt x="1433962" y="9128"/>
                </a:lnTo>
                <a:lnTo>
                  <a:pt x="1433962" y="867079"/>
                </a:lnTo>
                <a:lnTo>
                  <a:pt x="1437010" y="865555"/>
                </a:lnTo>
                <a:lnTo>
                  <a:pt x="1438534" y="860983"/>
                </a:lnTo>
                <a:close/>
              </a:path>
              <a:path w="1438910" h="867410">
                <a:moveTo>
                  <a:pt x="9144" y="9128"/>
                </a:moveTo>
                <a:lnTo>
                  <a:pt x="9144" y="4572"/>
                </a:lnTo>
                <a:lnTo>
                  <a:pt x="4572" y="9128"/>
                </a:lnTo>
                <a:lnTo>
                  <a:pt x="9144" y="9128"/>
                </a:lnTo>
                <a:close/>
              </a:path>
              <a:path w="1438910" h="867410">
                <a:moveTo>
                  <a:pt x="9144" y="856411"/>
                </a:moveTo>
                <a:lnTo>
                  <a:pt x="9144" y="9128"/>
                </a:lnTo>
                <a:lnTo>
                  <a:pt x="4572" y="9128"/>
                </a:lnTo>
                <a:lnTo>
                  <a:pt x="4572" y="856411"/>
                </a:lnTo>
                <a:lnTo>
                  <a:pt x="9144" y="856411"/>
                </a:lnTo>
                <a:close/>
              </a:path>
              <a:path w="1438910" h="867410">
                <a:moveTo>
                  <a:pt x="1433962" y="856411"/>
                </a:moveTo>
                <a:lnTo>
                  <a:pt x="4572" y="856411"/>
                </a:lnTo>
                <a:lnTo>
                  <a:pt x="9144" y="860983"/>
                </a:lnTo>
                <a:lnTo>
                  <a:pt x="9144" y="867079"/>
                </a:lnTo>
                <a:lnTo>
                  <a:pt x="1427866" y="867079"/>
                </a:lnTo>
                <a:lnTo>
                  <a:pt x="1427866" y="860983"/>
                </a:lnTo>
                <a:lnTo>
                  <a:pt x="1433962" y="856411"/>
                </a:lnTo>
                <a:close/>
              </a:path>
              <a:path w="1438910" h="867410">
                <a:moveTo>
                  <a:pt x="9144" y="867079"/>
                </a:moveTo>
                <a:lnTo>
                  <a:pt x="9144" y="860983"/>
                </a:lnTo>
                <a:lnTo>
                  <a:pt x="4572" y="856411"/>
                </a:lnTo>
                <a:lnTo>
                  <a:pt x="4572" y="867079"/>
                </a:lnTo>
                <a:lnTo>
                  <a:pt x="9144" y="867079"/>
                </a:lnTo>
                <a:close/>
              </a:path>
              <a:path w="1438910" h="867410">
                <a:moveTo>
                  <a:pt x="1433962" y="9128"/>
                </a:moveTo>
                <a:lnTo>
                  <a:pt x="1427866" y="4572"/>
                </a:lnTo>
                <a:lnTo>
                  <a:pt x="1427866" y="9128"/>
                </a:lnTo>
                <a:lnTo>
                  <a:pt x="1433962" y="9128"/>
                </a:lnTo>
                <a:close/>
              </a:path>
              <a:path w="1438910" h="867410">
                <a:moveTo>
                  <a:pt x="1433962" y="856411"/>
                </a:moveTo>
                <a:lnTo>
                  <a:pt x="1433962" y="9128"/>
                </a:lnTo>
                <a:lnTo>
                  <a:pt x="1427866" y="9128"/>
                </a:lnTo>
                <a:lnTo>
                  <a:pt x="1427866" y="856411"/>
                </a:lnTo>
                <a:lnTo>
                  <a:pt x="1433962" y="856411"/>
                </a:lnTo>
                <a:close/>
              </a:path>
              <a:path w="1438910" h="867410">
                <a:moveTo>
                  <a:pt x="1433962" y="867079"/>
                </a:moveTo>
                <a:lnTo>
                  <a:pt x="1433962" y="856411"/>
                </a:lnTo>
                <a:lnTo>
                  <a:pt x="1427866" y="860983"/>
                </a:lnTo>
                <a:lnTo>
                  <a:pt x="1427866" y="867079"/>
                </a:lnTo>
                <a:lnTo>
                  <a:pt x="1433962" y="86707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6" name="object 46"/>
          <p:cNvSpPr/>
          <p:nvPr/>
        </p:nvSpPr>
        <p:spPr>
          <a:xfrm>
            <a:off x="5239801" y="4605802"/>
            <a:ext cx="1356882" cy="811973"/>
          </a:xfrm>
          <a:custGeom>
            <a:avLst/>
            <a:gdLst/>
            <a:ahLst/>
            <a:cxnLst/>
            <a:rect l="l" t="t" r="r" b="b"/>
            <a:pathLst>
              <a:path w="1438909" h="861060">
                <a:moveTo>
                  <a:pt x="1438534" y="4571"/>
                </a:moveTo>
                <a:lnTo>
                  <a:pt x="1437010" y="1524"/>
                </a:lnTo>
                <a:lnTo>
                  <a:pt x="143396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7293"/>
                </a:lnTo>
                <a:lnTo>
                  <a:pt x="4571" y="4571"/>
                </a:lnTo>
                <a:lnTo>
                  <a:pt x="1438534" y="4571"/>
                </a:lnTo>
                <a:close/>
              </a:path>
              <a:path w="1438909" h="861060">
                <a:moveTo>
                  <a:pt x="1433961" y="860983"/>
                </a:moveTo>
                <a:lnTo>
                  <a:pt x="1433961" y="858261"/>
                </a:lnTo>
                <a:lnTo>
                  <a:pt x="4571" y="7293"/>
                </a:lnTo>
                <a:lnTo>
                  <a:pt x="4571" y="860983"/>
                </a:lnTo>
                <a:lnTo>
                  <a:pt x="1433961" y="860983"/>
                </a:lnTo>
                <a:close/>
              </a:path>
              <a:path w="1438909" h="861060">
                <a:moveTo>
                  <a:pt x="1438534" y="860983"/>
                </a:moveTo>
                <a:lnTo>
                  <a:pt x="1438534" y="4572"/>
                </a:lnTo>
                <a:lnTo>
                  <a:pt x="1433961" y="4571"/>
                </a:lnTo>
                <a:lnTo>
                  <a:pt x="1433961" y="9128"/>
                </a:lnTo>
                <a:lnTo>
                  <a:pt x="1433962" y="858261"/>
                </a:lnTo>
                <a:lnTo>
                  <a:pt x="1438534" y="860983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7" name="object 47"/>
          <p:cNvSpPr/>
          <p:nvPr/>
        </p:nvSpPr>
        <p:spPr>
          <a:xfrm>
            <a:off x="5244112" y="4610113"/>
            <a:ext cx="1348499" cy="807782"/>
          </a:xfrm>
          <a:custGeom>
            <a:avLst/>
            <a:gdLst/>
            <a:ahLst/>
            <a:cxnLst/>
            <a:rect l="l" t="t" r="r" b="b"/>
            <a:pathLst>
              <a:path w="1430020" h="856614">
                <a:moveTo>
                  <a:pt x="0" y="0"/>
                </a:moveTo>
                <a:lnTo>
                  <a:pt x="0" y="856416"/>
                </a:lnTo>
                <a:lnTo>
                  <a:pt x="1429393" y="856416"/>
                </a:lnTo>
                <a:lnTo>
                  <a:pt x="1429393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8" name="object 48"/>
          <p:cNvSpPr/>
          <p:nvPr/>
        </p:nvSpPr>
        <p:spPr>
          <a:xfrm>
            <a:off x="5239801" y="4605802"/>
            <a:ext cx="1356882" cy="817961"/>
          </a:xfrm>
          <a:custGeom>
            <a:avLst/>
            <a:gdLst/>
            <a:ahLst/>
            <a:cxnLst/>
            <a:rect l="l" t="t" r="r" b="b"/>
            <a:pathLst>
              <a:path w="1438909" h="867410">
                <a:moveTo>
                  <a:pt x="1438534" y="860983"/>
                </a:moveTo>
                <a:lnTo>
                  <a:pt x="1438534" y="4572"/>
                </a:lnTo>
                <a:lnTo>
                  <a:pt x="1437010" y="1524"/>
                </a:lnTo>
                <a:lnTo>
                  <a:pt x="143396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860983"/>
                </a:lnTo>
                <a:lnTo>
                  <a:pt x="1524" y="865555"/>
                </a:lnTo>
                <a:lnTo>
                  <a:pt x="4572" y="867079"/>
                </a:lnTo>
                <a:lnTo>
                  <a:pt x="4572" y="9128"/>
                </a:lnTo>
                <a:lnTo>
                  <a:pt x="9144" y="4572"/>
                </a:lnTo>
                <a:lnTo>
                  <a:pt x="9144" y="9128"/>
                </a:lnTo>
                <a:lnTo>
                  <a:pt x="1427866" y="9128"/>
                </a:lnTo>
                <a:lnTo>
                  <a:pt x="1427866" y="4572"/>
                </a:lnTo>
                <a:lnTo>
                  <a:pt x="1433962" y="9128"/>
                </a:lnTo>
                <a:lnTo>
                  <a:pt x="1433962" y="867079"/>
                </a:lnTo>
                <a:lnTo>
                  <a:pt x="1437010" y="865555"/>
                </a:lnTo>
                <a:lnTo>
                  <a:pt x="1438534" y="860983"/>
                </a:lnTo>
                <a:close/>
              </a:path>
              <a:path w="1438909" h="867410">
                <a:moveTo>
                  <a:pt x="9144" y="9128"/>
                </a:moveTo>
                <a:lnTo>
                  <a:pt x="9144" y="4572"/>
                </a:lnTo>
                <a:lnTo>
                  <a:pt x="4572" y="9128"/>
                </a:lnTo>
                <a:lnTo>
                  <a:pt x="9144" y="9128"/>
                </a:lnTo>
                <a:close/>
              </a:path>
              <a:path w="1438909" h="867410">
                <a:moveTo>
                  <a:pt x="9144" y="856411"/>
                </a:moveTo>
                <a:lnTo>
                  <a:pt x="9144" y="9128"/>
                </a:lnTo>
                <a:lnTo>
                  <a:pt x="4572" y="9128"/>
                </a:lnTo>
                <a:lnTo>
                  <a:pt x="4572" y="856411"/>
                </a:lnTo>
                <a:lnTo>
                  <a:pt x="9144" y="856411"/>
                </a:lnTo>
                <a:close/>
              </a:path>
              <a:path w="1438909" h="867410">
                <a:moveTo>
                  <a:pt x="1433962" y="856411"/>
                </a:moveTo>
                <a:lnTo>
                  <a:pt x="4572" y="856411"/>
                </a:lnTo>
                <a:lnTo>
                  <a:pt x="9144" y="860983"/>
                </a:lnTo>
                <a:lnTo>
                  <a:pt x="9144" y="867079"/>
                </a:lnTo>
                <a:lnTo>
                  <a:pt x="1427866" y="867079"/>
                </a:lnTo>
                <a:lnTo>
                  <a:pt x="1427866" y="860983"/>
                </a:lnTo>
                <a:lnTo>
                  <a:pt x="1433962" y="856411"/>
                </a:lnTo>
                <a:close/>
              </a:path>
              <a:path w="1438909" h="867410">
                <a:moveTo>
                  <a:pt x="9144" y="867079"/>
                </a:moveTo>
                <a:lnTo>
                  <a:pt x="9144" y="860983"/>
                </a:lnTo>
                <a:lnTo>
                  <a:pt x="4572" y="856411"/>
                </a:lnTo>
                <a:lnTo>
                  <a:pt x="4572" y="867079"/>
                </a:lnTo>
                <a:lnTo>
                  <a:pt x="9144" y="867079"/>
                </a:lnTo>
                <a:close/>
              </a:path>
              <a:path w="1438909" h="867410">
                <a:moveTo>
                  <a:pt x="1433962" y="9128"/>
                </a:moveTo>
                <a:lnTo>
                  <a:pt x="1427866" y="4572"/>
                </a:lnTo>
                <a:lnTo>
                  <a:pt x="1427866" y="9128"/>
                </a:lnTo>
                <a:lnTo>
                  <a:pt x="1433962" y="9128"/>
                </a:lnTo>
                <a:close/>
              </a:path>
              <a:path w="1438909" h="867410">
                <a:moveTo>
                  <a:pt x="1433962" y="856411"/>
                </a:moveTo>
                <a:lnTo>
                  <a:pt x="1433962" y="9128"/>
                </a:lnTo>
                <a:lnTo>
                  <a:pt x="1427866" y="9128"/>
                </a:lnTo>
                <a:lnTo>
                  <a:pt x="1427866" y="856411"/>
                </a:lnTo>
                <a:lnTo>
                  <a:pt x="1433962" y="856411"/>
                </a:lnTo>
                <a:close/>
              </a:path>
              <a:path w="1438909" h="867410">
                <a:moveTo>
                  <a:pt x="1433962" y="867079"/>
                </a:moveTo>
                <a:lnTo>
                  <a:pt x="1433962" y="856411"/>
                </a:lnTo>
                <a:lnTo>
                  <a:pt x="1427866" y="860983"/>
                </a:lnTo>
                <a:lnTo>
                  <a:pt x="1427866" y="867079"/>
                </a:lnTo>
                <a:lnTo>
                  <a:pt x="1433962" y="86707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9" name="object 49"/>
          <p:cNvSpPr/>
          <p:nvPr/>
        </p:nvSpPr>
        <p:spPr>
          <a:xfrm>
            <a:off x="6856418" y="4605802"/>
            <a:ext cx="1356882" cy="811973"/>
          </a:xfrm>
          <a:custGeom>
            <a:avLst/>
            <a:gdLst/>
            <a:ahLst/>
            <a:cxnLst/>
            <a:rect l="l" t="t" r="r" b="b"/>
            <a:pathLst>
              <a:path w="1438909" h="861060">
                <a:moveTo>
                  <a:pt x="1438534" y="4571"/>
                </a:moveTo>
                <a:lnTo>
                  <a:pt x="1437010" y="1524"/>
                </a:lnTo>
                <a:lnTo>
                  <a:pt x="143396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7293"/>
                </a:lnTo>
                <a:lnTo>
                  <a:pt x="4571" y="4571"/>
                </a:lnTo>
                <a:lnTo>
                  <a:pt x="1438534" y="4571"/>
                </a:lnTo>
                <a:close/>
              </a:path>
              <a:path w="1438909" h="861060">
                <a:moveTo>
                  <a:pt x="1433961" y="860983"/>
                </a:moveTo>
                <a:lnTo>
                  <a:pt x="1433961" y="858261"/>
                </a:lnTo>
                <a:lnTo>
                  <a:pt x="4571" y="7293"/>
                </a:lnTo>
                <a:lnTo>
                  <a:pt x="4571" y="860983"/>
                </a:lnTo>
                <a:lnTo>
                  <a:pt x="1433961" y="860983"/>
                </a:lnTo>
                <a:close/>
              </a:path>
              <a:path w="1438909" h="861060">
                <a:moveTo>
                  <a:pt x="1438534" y="860983"/>
                </a:moveTo>
                <a:lnTo>
                  <a:pt x="1438534" y="4572"/>
                </a:lnTo>
                <a:lnTo>
                  <a:pt x="1433961" y="4571"/>
                </a:lnTo>
                <a:lnTo>
                  <a:pt x="1433961" y="9128"/>
                </a:lnTo>
                <a:lnTo>
                  <a:pt x="1433962" y="858261"/>
                </a:lnTo>
                <a:lnTo>
                  <a:pt x="1438534" y="860983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0" name="object 50"/>
          <p:cNvSpPr/>
          <p:nvPr/>
        </p:nvSpPr>
        <p:spPr>
          <a:xfrm>
            <a:off x="6860729" y="4610113"/>
            <a:ext cx="1348499" cy="807782"/>
          </a:xfrm>
          <a:custGeom>
            <a:avLst/>
            <a:gdLst/>
            <a:ahLst/>
            <a:cxnLst/>
            <a:rect l="l" t="t" r="r" b="b"/>
            <a:pathLst>
              <a:path w="1430020" h="856614">
                <a:moveTo>
                  <a:pt x="0" y="0"/>
                </a:moveTo>
                <a:lnTo>
                  <a:pt x="0" y="856416"/>
                </a:lnTo>
                <a:lnTo>
                  <a:pt x="1429393" y="856416"/>
                </a:lnTo>
                <a:lnTo>
                  <a:pt x="1429393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1" name="object 51"/>
          <p:cNvSpPr/>
          <p:nvPr/>
        </p:nvSpPr>
        <p:spPr>
          <a:xfrm>
            <a:off x="6856418" y="4605802"/>
            <a:ext cx="1356882" cy="817961"/>
          </a:xfrm>
          <a:custGeom>
            <a:avLst/>
            <a:gdLst/>
            <a:ahLst/>
            <a:cxnLst/>
            <a:rect l="l" t="t" r="r" b="b"/>
            <a:pathLst>
              <a:path w="1438909" h="867410">
                <a:moveTo>
                  <a:pt x="1438534" y="860983"/>
                </a:moveTo>
                <a:lnTo>
                  <a:pt x="1438534" y="4572"/>
                </a:lnTo>
                <a:lnTo>
                  <a:pt x="1437010" y="1524"/>
                </a:lnTo>
                <a:lnTo>
                  <a:pt x="143396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860983"/>
                </a:lnTo>
                <a:lnTo>
                  <a:pt x="1524" y="865555"/>
                </a:lnTo>
                <a:lnTo>
                  <a:pt x="4572" y="867079"/>
                </a:lnTo>
                <a:lnTo>
                  <a:pt x="4572" y="9128"/>
                </a:lnTo>
                <a:lnTo>
                  <a:pt x="9144" y="4572"/>
                </a:lnTo>
                <a:lnTo>
                  <a:pt x="9144" y="9128"/>
                </a:lnTo>
                <a:lnTo>
                  <a:pt x="1429390" y="9128"/>
                </a:lnTo>
                <a:lnTo>
                  <a:pt x="1429390" y="4572"/>
                </a:lnTo>
                <a:lnTo>
                  <a:pt x="1433962" y="9128"/>
                </a:lnTo>
                <a:lnTo>
                  <a:pt x="1433962" y="867079"/>
                </a:lnTo>
                <a:lnTo>
                  <a:pt x="1437010" y="865555"/>
                </a:lnTo>
                <a:lnTo>
                  <a:pt x="1438534" y="860983"/>
                </a:lnTo>
                <a:close/>
              </a:path>
              <a:path w="1438909" h="867410">
                <a:moveTo>
                  <a:pt x="9144" y="9128"/>
                </a:moveTo>
                <a:lnTo>
                  <a:pt x="9144" y="4572"/>
                </a:lnTo>
                <a:lnTo>
                  <a:pt x="4572" y="9128"/>
                </a:lnTo>
                <a:lnTo>
                  <a:pt x="9144" y="9128"/>
                </a:lnTo>
                <a:close/>
              </a:path>
              <a:path w="1438909" h="867410">
                <a:moveTo>
                  <a:pt x="9144" y="856411"/>
                </a:moveTo>
                <a:lnTo>
                  <a:pt x="9144" y="9128"/>
                </a:lnTo>
                <a:lnTo>
                  <a:pt x="4572" y="9128"/>
                </a:lnTo>
                <a:lnTo>
                  <a:pt x="4572" y="856411"/>
                </a:lnTo>
                <a:lnTo>
                  <a:pt x="9144" y="856411"/>
                </a:lnTo>
                <a:close/>
              </a:path>
              <a:path w="1438909" h="867410">
                <a:moveTo>
                  <a:pt x="1433962" y="856411"/>
                </a:moveTo>
                <a:lnTo>
                  <a:pt x="4572" y="856411"/>
                </a:lnTo>
                <a:lnTo>
                  <a:pt x="9144" y="860983"/>
                </a:lnTo>
                <a:lnTo>
                  <a:pt x="9144" y="867079"/>
                </a:lnTo>
                <a:lnTo>
                  <a:pt x="1429390" y="867079"/>
                </a:lnTo>
                <a:lnTo>
                  <a:pt x="1429390" y="860983"/>
                </a:lnTo>
                <a:lnTo>
                  <a:pt x="1433962" y="856411"/>
                </a:lnTo>
                <a:close/>
              </a:path>
              <a:path w="1438909" h="867410">
                <a:moveTo>
                  <a:pt x="9144" y="867079"/>
                </a:moveTo>
                <a:lnTo>
                  <a:pt x="9144" y="860983"/>
                </a:lnTo>
                <a:lnTo>
                  <a:pt x="4572" y="856411"/>
                </a:lnTo>
                <a:lnTo>
                  <a:pt x="4572" y="867079"/>
                </a:lnTo>
                <a:lnTo>
                  <a:pt x="9144" y="867079"/>
                </a:lnTo>
                <a:close/>
              </a:path>
              <a:path w="1438909" h="867410">
                <a:moveTo>
                  <a:pt x="1433962" y="9128"/>
                </a:moveTo>
                <a:lnTo>
                  <a:pt x="1429390" y="4572"/>
                </a:lnTo>
                <a:lnTo>
                  <a:pt x="1429390" y="9128"/>
                </a:lnTo>
                <a:lnTo>
                  <a:pt x="1433962" y="9128"/>
                </a:lnTo>
                <a:close/>
              </a:path>
              <a:path w="1438909" h="867410">
                <a:moveTo>
                  <a:pt x="1433962" y="856411"/>
                </a:moveTo>
                <a:lnTo>
                  <a:pt x="1433962" y="9128"/>
                </a:lnTo>
                <a:lnTo>
                  <a:pt x="1429390" y="9128"/>
                </a:lnTo>
                <a:lnTo>
                  <a:pt x="1429390" y="856411"/>
                </a:lnTo>
                <a:lnTo>
                  <a:pt x="1433962" y="856411"/>
                </a:lnTo>
                <a:close/>
              </a:path>
              <a:path w="1438909" h="867410">
                <a:moveTo>
                  <a:pt x="1433962" y="867079"/>
                </a:moveTo>
                <a:lnTo>
                  <a:pt x="1433962" y="856411"/>
                </a:lnTo>
                <a:lnTo>
                  <a:pt x="1429390" y="860983"/>
                </a:lnTo>
                <a:lnTo>
                  <a:pt x="1429390" y="867079"/>
                </a:lnTo>
                <a:lnTo>
                  <a:pt x="1433962" y="86707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2" name="object 52"/>
          <p:cNvSpPr/>
          <p:nvPr/>
        </p:nvSpPr>
        <p:spPr>
          <a:xfrm>
            <a:off x="1808228" y="3826940"/>
            <a:ext cx="3571246" cy="0"/>
          </a:xfrm>
          <a:custGeom>
            <a:avLst/>
            <a:gdLst/>
            <a:ahLst/>
            <a:cxnLst/>
            <a:rect l="l" t="t" r="r" b="b"/>
            <a:pathLst>
              <a:path w="3787140">
                <a:moveTo>
                  <a:pt x="0" y="0"/>
                </a:moveTo>
                <a:lnTo>
                  <a:pt x="378682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3" name="object 53"/>
          <p:cNvSpPr/>
          <p:nvPr/>
        </p:nvSpPr>
        <p:spPr>
          <a:xfrm>
            <a:off x="1803918" y="3780952"/>
            <a:ext cx="3579628" cy="50299"/>
          </a:xfrm>
          <a:custGeom>
            <a:avLst/>
            <a:gdLst/>
            <a:ahLst/>
            <a:cxnLst/>
            <a:rect l="l" t="t" r="r" b="b"/>
            <a:pathLst>
              <a:path w="3796029" h="53339">
                <a:moveTo>
                  <a:pt x="10668" y="53340"/>
                </a:moveTo>
                <a:lnTo>
                  <a:pt x="10668" y="48768"/>
                </a:lnTo>
                <a:lnTo>
                  <a:pt x="4571" y="48767"/>
                </a:lnTo>
                <a:lnTo>
                  <a:pt x="4571" y="0"/>
                </a:lnTo>
                <a:lnTo>
                  <a:pt x="0" y="0"/>
                </a:lnTo>
                <a:lnTo>
                  <a:pt x="0" y="48768"/>
                </a:lnTo>
                <a:lnTo>
                  <a:pt x="1524" y="51816"/>
                </a:lnTo>
                <a:lnTo>
                  <a:pt x="4571" y="53339"/>
                </a:lnTo>
                <a:lnTo>
                  <a:pt x="10668" y="53340"/>
                </a:lnTo>
                <a:close/>
              </a:path>
              <a:path w="3796029" h="53339">
                <a:moveTo>
                  <a:pt x="3795979" y="48767"/>
                </a:moveTo>
                <a:lnTo>
                  <a:pt x="10667" y="48767"/>
                </a:lnTo>
                <a:lnTo>
                  <a:pt x="10668" y="53340"/>
                </a:lnTo>
                <a:lnTo>
                  <a:pt x="3791407" y="53340"/>
                </a:lnTo>
                <a:lnTo>
                  <a:pt x="3794455" y="51816"/>
                </a:lnTo>
                <a:lnTo>
                  <a:pt x="3795979" y="48767"/>
                </a:lnTo>
                <a:close/>
              </a:path>
              <a:path w="3796029" h="53339">
                <a:moveTo>
                  <a:pt x="3795979" y="48767"/>
                </a:moveTo>
                <a:lnTo>
                  <a:pt x="3795979" y="0"/>
                </a:lnTo>
                <a:lnTo>
                  <a:pt x="3791406" y="0"/>
                </a:lnTo>
                <a:lnTo>
                  <a:pt x="3791406" y="48767"/>
                </a:lnTo>
                <a:lnTo>
                  <a:pt x="3795979" y="48767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4" name="object 54"/>
          <p:cNvSpPr/>
          <p:nvPr/>
        </p:nvSpPr>
        <p:spPr>
          <a:xfrm>
            <a:off x="1808228" y="3780952"/>
            <a:ext cx="3571246" cy="46108"/>
          </a:xfrm>
          <a:custGeom>
            <a:avLst/>
            <a:gdLst/>
            <a:ahLst/>
            <a:cxnLst/>
            <a:rect l="l" t="t" r="r" b="b"/>
            <a:pathLst>
              <a:path w="3787140" h="48895">
                <a:moveTo>
                  <a:pt x="0" y="48768"/>
                </a:moveTo>
                <a:lnTo>
                  <a:pt x="3786820" y="48768"/>
                </a:lnTo>
                <a:lnTo>
                  <a:pt x="3786820" y="0"/>
                </a:lnTo>
                <a:lnTo>
                  <a:pt x="0" y="0"/>
                </a:lnTo>
                <a:lnTo>
                  <a:pt x="0" y="4876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5" name="object 55"/>
          <p:cNvSpPr/>
          <p:nvPr/>
        </p:nvSpPr>
        <p:spPr>
          <a:xfrm>
            <a:off x="1803918" y="3780952"/>
            <a:ext cx="3579628" cy="50299"/>
          </a:xfrm>
          <a:custGeom>
            <a:avLst/>
            <a:gdLst/>
            <a:ahLst/>
            <a:cxnLst/>
            <a:rect l="l" t="t" r="r" b="b"/>
            <a:pathLst>
              <a:path w="3796029" h="53339">
                <a:moveTo>
                  <a:pt x="10668" y="44196"/>
                </a:moveTo>
                <a:lnTo>
                  <a:pt x="10668" y="0"/>
                </a:lnTo>
                <a:lnTo>
                  <a:pt x="0" y="0"/>
                </a:lnTo>
                <a:lnTo>
                  <a:pt x="0" y="48768"/>
                </a:lnTo>
                <a:lnTo>
                  <a:pt x="1524" y="51816"/>
                </a:lnTo>
                <a:lnTo>
                  <a:pt x="4572" y="53340"/>
                </a:lnTo>
                <a:lnTo>
                  <a:pt x="4572" y="44196"/>
                </a:lnTo>
                <a:lnTo>
                  <a:pt x="10668" y="44196"/>
                </a:lnTo>
                <a:close/>
              </a:path>
              <a:path w="3796029" h="53339">
                <a:moveTo>
                  <a:pt x="3791407" y="44196"/>
                </a:moveTo>
                <a:lnTo>
                  <a:pt x="4572" y="44196"/>
                </a:lnTo>
                <a:lnTo>
                  <a:pt x="10668" y="48768"/>
                </a:lnTo>
                <a:lnTo>
                  <a:pt x="10668" y="53340"/>
                </a:lnTo>
                <a:lnTo>
                  <a:pt x="3786835" y="53340"/>
                </a:lnTo>
                <a:lnTo>
                  <a:pt x="3786835" y="48768"/>
                </a:lnTo>
                <a:lnTo>
                  <a:pt x="3791407" y="44196"/>
                </a:lnTo>
                <a:close/>
              </a:path>
              <a:path w="3796029" h="53339">
                <a:moveTo>
                  <a:pt x="10668" y="53340"/>
                </a:moveTo>
                <a:lnTo>
                  <a:pt x="10668" y="48768"/>
                </a:lnTo>
                <a:lnTo>
                  <a:pt x="4572" y="44196"/>
                </a:lnTo>
                <a:lnTo>
                  <a:pt x="4572" y="53340"/>
                </a:lnTo>
                <a:lnTo>
                  <a:pt x="10668" y="53340"/>
                </a:lnTo>
                <a:close/>
              </a:path>
              <a:path w="3796029" h="53339">
                <a:moveTo>
                  <a:pt x="3795979" y="48768"/>
                </a:moveTo>
                <a:lnTo>
                  <a:pt x="3795979" y="0"/>
                </a:lnTo>
                <a:lnTo>
                  <a:pt x="3786835" y="0"/>
                </a:lnTo>
                <a:lnTo>
                  <a:pt x="3786835" y="44196"/>
                </a:lnTo>
                <a:lnTo>
                  <a:pt x="3791407" y="44196"/>
                </a:lnTo>
                <a:lnTo>
                  <a:pt x="3791407" y="53340"/>
                </a:lnTo>
                <a:lnTo>
                  <a:pt x="3794455" y="51816"/>
                </a:lnTo>
                <a:lnTo>
                  <a:pt x="3795979" y="48768"/>
                </a:lnTo>
                <a:close/>
              </a:path>
              <a:path w="3796029" h="53339">
                <a:moveTo>
                  <a:pt x="3791407" y="53340"/>
                </a:moveTo>
                <a:lnTo>
                  <a:pt x="3791407" y="44196"/>
                </a:lnTo>
                <a:lnTo>
                  <a:pt x="3786835" y="48768"/>
                </a:lnTo>
                <a:lnTo>
                  <a:pt x="3786835" y="53340"/>
                </a:lnTo>
                <a:lnTo>
                  <a:pt x="3791407" y="5334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6" name="object 56"/>
          <p:cNvSpPr/>
          <p:nvPr/>
        </p:nvSpPr>
        <p:spPr>
          <a:xfrm>
            <a:off x="4264068" y="3789574"/>
            <a:ext cx="71856" cy="846704"/>
          </a:xfrm>
          <a:custGeom>
            <a:avLst/>
            <a:gdLst/>
            <a:ahLst/>
            <a:cxnLst/>
            <a:rect l="l" t="t" r="r" b="b"/>
            <a:pathLst>
              <a:path w="76200" h="897889">
                <a:moveTo>
                  <a:pt x="45720" y="50292"/>
                </a:moveTo>
                <a:lnTo>
                  <a:pt x="45720" y="0"/>
                </a:lnTo>
                <a:lnTo>
                  <a:pt x="33528" y="0"/>
                </a:lnTo>
                <a:lnTo>
                  <a:pt x="33528" y="50292"/>
                </a:lnTo>
                <a:lnTo>
                  <a:pt x="45720" y="50292"/>
                </a:lnTo>
                <a:close/>
              </a:path>
              <a:path w="76200" h="897889">
                <a:moveTo>
                  <a:pt x="45720" y="140208"/>
                </a:moveTo>
                <a:lnTo>
                  <a:pt x="45720" y="88392"/>
                </a:lnTo>
                <a:lnTo>
                  <a:pt x="33528" y="88392"/>
                </a:lnTo>
                <a:lnTo>
                  <a:pt x="33528" y="140208"/>
                </a:lnTo>
                <a:lnTo>
                  <a:pt x="45720" y="140208"/>
                </a:lnTo>
                <a:close/>
              </a:path>
              <a:path w="76200" h="897889">
                <a:moveTo>
                  <a:pt x="45720" y="228584"/>
                </a:moveTo>
                <a:lnTo>
                  <a:pt x="45720" y="178292"/>
                </a:lnTo>
                <a:lnTo>
                  <a:pt x="33528" y="178292"/>
                </a:lnTo>
                <a:lnTo>
                  <a:pt x="33528" y="228584"/>
                </a:lnTo>
                <a:lnTo>
                  <a:pt x="45720" y="228584"/>
                </a:lnTo>
                <a:close/>
              </a:path>
              <a:path w="76200" h="897889">
                <a:moveTo>
                  <a:pt x="45720" y="316961"/>
                </a:moveTo>
                <a:lnTo>
                  <a:pt x="45720" y="266684"/>
                </a:lnTo>
                <a:lnTo>
                  <a:pt x="33528" y="266684"/>
                </a:lnTo>
                <a:lnTo>
                  <a:pt x="32004" y="316961"/>
                </a:lnTo>
                <a:lnTo>
                  <a:pt x="45720" y="316961"/>
                </a:lnTo>
                <a:close/>
              </a:path>
              <a:path w="76200" h="897889">
                <a:moveTo>
                  <a:pt x="45720" y="406877"/>
                </a:moveTo>
                <a:lnTo>
                  <a:pt x="45720" y="355061"/>
                </a:lnTo>
                <a:lnTo>
                  <a:pt x="32004" y="355061"/>
                </a:lnTo>
                <a:lnTo>
                  <a:pt x="32004" y="406877"/>
                </a:lnTo>
                <a:lnTo>
                  <a:pt x="45720" y="406877"/>
                </a:lnTo>
                <a:close/>
              </a:path>
              <a:path w="76200" h="897889">
                <a:moveTo>
                  <a:pt x="45720" y="495269"/>
                </a:moveTo>
                <a:lnTo>
                  <a:pt x="45720" y="444977"/>
                </a:lnTo>
                <a:lnTo>
                  <a:pt x="32004" y="444977"/>
                </a:lnTo>
                <a:lnTo>
                  <a:pt x="32004" y="495269"/>
                </a:lnTo>
                <a:lnTo>
                  <a:pt x="45720" y="495269"/>
                </a:lnTo>
                <a:close/>
              </a:path>
              <a:path w="76200" h="897889">
                <a:moveTo>
                  <a:pt x="45720" y="583646"/>
                </a:moveTo>
                <a:lnTo>
                  <a:pt x="45720" y="533354"/>
                </a:lnTo>
                <a:lnTo>
                  <a:pt x="32004" y="533354"/>
                </a:lnTo>
                <a:lnTo>
                  <a:pt x="32004" y="583646"/>
                </a:lnTo>
                <a:lnTo>
                  <a:pt x="45720" y="583646"/>
                </a:lnTo>
                <a:close/>
              </a:path>
              <a:path w="76200" h="897889">
                <a:moveTo>
                  <a:pt x="45720" y="673547"/>
                </a:moveTo>
                <a:lnTo>
                  <a:pt x="45720" y="621746"/>
                </a:lnTo>
                <a:lnTo>
                  <a:pt x="32004" y="621746"/>
                </a:lnTo>
                <a:lnTo>
                  <a:pt x="32004" y="673547"/>
                </a:lnTo>
                <a:lnTo>
                  <a:pt x="45720" y="673547"/>
                </a:lnTo>
                <a:close/>
              </a:path>
              <a:path w="76200" h="897889">
                <a:moveTo>
                  <a:pt x="45720" y="761939"/>
                </a:moveTo>
                <a:lnTo>
                  <a:pt x="45720" y="711647"/>
                </a:lnTo>
                <a:lnTo>
                  <a:pt x="32004" y="711647"/>
                </a:lnTo>
                <a:lnTo>
                  <a:pt x="32004" y="761939"/>
                </a:lnTo>
                <a:lnTo>
                  <a:pt x="45720" y="761939"/>
                </a:lnTo>
                <a:close/>
              </a:path>
              <a:path w="76200" h="897889">
                <a:moveTo>
                  <a:pt x="38100" y="845759"/>
                </a:moveTo>
                <a:lnTo>
                  <a:pt x="0" y="821375"/>
                </a:lnTo>
                <a:lnTo>
                  <a:pt x="32004" y="885370"/>
                </a:lnTo>
                <a:lnTo>
                  <a:pt x="32004" y="845759"/>
                </a:lnTo>
                <a:lnTo>
                  <a:pt x="38100" y="845759"/>
                </a:lnTo>
                <a:close/>
              </a:path>
              <a:path w="76200" h="897889">
                <a:moveTo>
                  <a:pt x="45720" y="840882"/>
                </a:moveTo>
                <a:lnTo>
                  <a:pt x="45720" y="800039"/>
                </a:lnTo>
                <a:lnTo>
                  <a:pt x="32004" y="800039"/>
                </a:lnTo>
                <a:lnTo>
                  <a:pt x="32004" y="841857"/>
                </a:lnTo>
                <a:lnTo>
                  <a:pt x="38100" y="845759"/>
                </a:lnTo>
                <a:lnTo>
                  <a:pt x="45720" y="840882"/>
                </a:lnTo>
                <a:close/>
              </a:path>
              <a:path w="76200" h="897889">
                <a:moveTo>
                  <a:pt x="45720" y="882322"/>
                </a:moveTo>
                <a:lnTo>
                  <a:pt x="45720" y="845759"/>
                </a:lnTo>
                <a:lnTo>
                  <a:pt x="32004" y="845759"/>
                </a:lnTo>
                <a:lnTo>
                  <a:pt x="32004" y="885370"/>
                </a:lnTo>
                <a:lnTo>
                  <a:pt x="38100" y="897559"/>
                </a:lnTo>
                <a:lnTo>
                  <a:pt x="45720" y="882322"/>
                </a:lnTo>
                <a:close/>
              </a:path>
              <a:path w="76200" h="897889">
                <a:moveTo>
                  <a:pt x="76200" y="821375"/>
                </a:moveTo>
                <a:lnTo>
                  <a:pt x="38100" y="845759"/>
                </a:lnTo>
                <a:lnTo>
                  <a:pt x="45720" y="845759"/>
                </a:lnTo>
                <a:lnTo>
                  <a:pt x="45720" y="882322"/>
                </a:lnTo>
                <a:lnTo>
                  <a:pt x="76200" y="821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7" name="object 57"/>
          <p:cNvSpPr/>
          <p:nvPr/>
        </p:nvSpPr>
        <p:spPr>
          <a:xfrm>
            <a:off x="6020086" y="3791012"/>
            <a:ext cx="1244906" cy="843710"/>
          </a:xfrm>
          <a:custGeom>
            <a:avLst/>
            <a:gdLst/>
            <a:ahLst/>
            <a:cxnLst/>
            <a:rect l="l" t="t" r="r" b="b"/>
            <a:pathLst>
              <a:path w="1320165" h="894714">
                <a:moveTo>
                  <a:pt x="48768" y="27432"/>
                </a:moveTo>
                <a:lnTo>
                  <a:pt x="6096" y="0"/>
                </a:lnTo>
                <a:lnTo>
                  <a:pt x="0" y="10668"/>
                </a:lnTo>
                <a:lnTo>
                  <a:pt x="41148" y="38100"/>
                </a:lnTo>
                <a:lnTo>
                  <a:pt x="48768" y="27432"/>
                </a:lnTo>
                <a:close/>
              </a:path>
              <a:path w="1320165" h="894714">
                <a:moveTo>
                  <a:pt x="121904" y="77724"/>
                </a:moveTo>
                <a:lnTo>
                  <a:pt x="80756" y="48768"/>
                </a:lnTo>
                <a:lnTo>
                  <a:pt x="73136" y="59436"/>
                </a:lnTo>
                <a:lnTo>
                  <a:pt x="115808" y="88392"/>
                </a:lnTo>
                <a:lnTo>
                  <a:pt x="121904" y="77724"/>
                </a:lnTo>
                <a:close/>
              </a:path>
              <a:path w="1320165" h="894714">
                <a:moveTo>
                  <a:pt x="196580" y="128016"/>
                </a:moveTo>
                <a:lnTo>
                  <a:pt x="153908" y="99060"/>
                </a:lnTo>
                <a:lnTo>
                  <a:pt x="146288" y="109728"/>
                </a:lnTo>
                <a:lnTo>
                  <a:pt x="188960" y="138684"/>
                </a:lnTo>
                <a:lnTo>
                  <a:pt x="196580" y="128016"/>
                </a:lnTo>
                <a:close/>
              </a:path>
              <a:path w="1320165" h="894714">
                <a:moveTo>
                  <a:pt x="269732" y="176768"/>
                </a:moveTo>
                <a:lnTo>
                  <a:pt x="227060" y="149352"/>
                </a:lnTo>
                <a:lnTo>
                  <a:pt x="220964" y="160004"/>
                </a:lnTo>
                <a:lnTo>
                  <a:pt x="262112" y="187436"/>
                </a:lnTo>
                <a:lnTo>
                  <a:pt x="269732" y="176768"/>
                </a:lnTo>
                <a:close/>
              </a:path>
              <a:path w="1320165" h="894714">
                <a:moveTo>
                  <a:pt x="342869" y="227060"/>
                </a:moveTo>
                <a:lnTo>
                  <a:pt x="301721" y="198104"/>
                </a:lnTo>
                <a:lnTo>
                  <a:pt x="294101" y="208772"/>
                </a:lnTo>
                <a:lnTo>
                  <a:pt x="336773" y="237728"/>
                </a:lnTo>
                <a:lnTo>
                  <a:pt x="342869" y="227060"/>
                </a:lnTo>
                <a:close/>
              </a:path>
              <a:path w="1320165" h="894714">
                <a:moveTo>
                  <a:pt x="417545" y="277352"/>
                </a:moveTo>
                <a:lnTo>
                  <a:pt x="374873" y="248396"/>
                </a:lnTo>
                <a:lnTo>
                  <a:pt x="367253" y="259064"/>
                </a:lnTo>
                <a:lnTo>
                  <a:pt x="409925" y="288020"/>
                </a:lnTo>
                <a:lnTo>
                  <a:pt x="417545" y="277352"/>
                </a:lnTo>
                <a:close/>
              </a:path>
              <a:path w="1320165" h="894714">
                <a:moveTo>
                  <a:pt x="490682" y="326105"/>
                </a:moveTo>
                <a:lnTo>
                  <a:pt x="448010" y="298673"/>
                </a:lnTo>
                <a:lnTo>
                  <a:pt x="441914" y="309341"/>
                </a:lnTo>
                <a:lnTo>
                  <a:pt x="483062" y="336773"/>
                </a:lnTo>
                <a:lnTo>
                  <a:pt x="490682" y="326105"/>
                </a:lnTo>
                <a:close/>
              </a:path>
              <a:path w="1320165" h="894714">
                <a:moveTo>
                  <a:pt x="563834" y="376397"/>
                </a:moveTo>
                <a:lnTo>
                  <a:pt x="522686" y="347441"/>
                </a:lnTo>
                <a:lnTo>
                  <a:pt x="515066" y="358109"/>
                </a:lnTo>
                <a:lnTo>
                  <a:pt x="557738" y="387065"/>
                </a:lnTo>
                <a:lnTo>
                  <a:pt x="563834" y="376397"/>
                </a:lnTo>
                <a:close/>
              </a:path>
              <a:path w="1320165" h="894714">
                <a:moveTo>
                  <a:pt x="638495" y="426689"/>
                </a:moveTo>
                <a:lnTo>
                  <a:pt x="595838" y="397733"/>
                </a:lnTo>
                <a:lnTo>
                  <a:pt x="588218" y="408401"/>
                </a:lnTo>
                <a:lnTo>
                  <a:pt x="630890" y="435833"/>
                </a:lnTo>
                <a:lnTo>
                  <a:pt x="638495" y="426689"/>
                </a:lnTo>
                <a:close/>
              </a:path>
              <a:path w="1320165" h="894714">
                <a:moveTo>
                  <a:pt x="711647" y="475457"/>
                </a:moveTo>
                <a:lnTo>
                  <a:pt x="668975" y="448025"/>
                </a:lnTo>
                <a:lnTo>
                  <a:pt x="662879" y="457169"/>
                </a:lnTo>
                <a:lnTo>
                  <a:pt x="704027" y="486125"/>
                </a:lnTo>
                <a:lnTo>
                  <a:pt x="711647" y="475457"/>
                </a:lnTo>
                <a:close/>
              </a:path>
              <a:path w="1320165" h="894714">
                <a:moveTo>
                  <a:pt x="784799" y="525734"/>
                </a:moveTo>
                <a:lnTo>
                  <a:pt x="743651" y="496793"/>
                </a:lnTo>
                <a:lnTo>
                  <a:pt x="736031" y="507461"/>
                </a:lnTo>
                <a:lnTo>
                  <a:pt x="778703" y="536402"/>
                </a:lnTo>
                <a:lnTo>
                  <a:pt x="784799" y="525734"/>
                </a:lnTo>
                <a:close/>
              </a:path>
              <a:path w="1320165" h="894714">
                <a:moveTo>
                  <a:pt x="859459" y="576026"/>
                </a:moveTo>
                <a:lnTo>
                  <a:pt x="816803" y="547070"/>
                </a:lnTo>
                <a:lnTo>
                  <a:pt x="809183" y="557738"/>
                </a:lnTo>
                <a:lnTo>
                  <a:pt x="851855" y="585170"/>
                </a:lnTo>
                <a:lnTo>
                  <a:pt x="859459" y="576026"/>
                </a:lnTo>
                <a:close/>
              </a:path>
              <a:path w="1320165" h="894714">
                <a:moveTo>
                  <a:pt x="932611" y="624794"/>
                </a:moveTo>
                <a:lnTo>
                  <a:pt x="889939" y="597362"/>
                </a:lnTo>
                <a:lnTo>
                  <a:pt x="883843" y="606506"/>
                </a:lnTo>
                <a:lnTo>
                  <a:pt x="924991" y="635462"/>
                </a:lnTo>
                <a:lnTo>
                  <a:pt x="932611" y="624794"/>
                </a:lnTo>
                <a:close/>
              </a:path>
              <a:path w="1320165" h="894714">
                <a:moveTo>
                  <a:pt x="1005748" y="675071"/>
                </a:moveTo>
                <a:lnTo>
                  <a:pt x="964615" y="646130"/>
                </a:lnTo>
                <a:lnTo>
                  <a:pt x="956995" y="656783"/>
                </a:lnTo>
                <a:lnTo>
                  <a:pt x="999652" y="685739"/>
                </a:lnTo>
                <a:lnTo>
                  <a:pt x="1005748" y="675071"/>
                </a:lnTo>
                <a:close/>
              </a:path>
              <a:path w="1320165" h="894714">
                <a:moveTo>
                  <a:pt x="1080424" y="725363"/>
                </a:moveTo>
                <a:lnTo>
                  <a:pt x="1037752" y="696407"/>
                </a:lnTo>
                <a:lnTo>
                  <a:pt x="1030132" y="707075"/>
                </a:lnTo>
                <a:lnTo>
                  <a:pt x="1072804" y="734507"/>
                </a:lnTo>
                <a:lnTo>
                  <a:pt x="1080424" y="725363"/>
                </a:lnTo>
                <a:close/>
              </a:path>
              <a:path w="1320165" h="894714">
                <a:moveTo>
                  <a:pt x="1153576" y="774131"/>
                </a:moveTo>
                <a:lnTo>
                  <a:pt x="1110904" y="746699"/>
                </a:lnTo>
                <a:lnTo>
                  <a:pt x="1104808" y="755843"/>
                </a:lnTo>
                <a:lnTo>
                  <a:pt x="1145956" y="784799"/>
                </a:lnTo>
                <a:lnTo>
                  <a:pt x="1153576" y="774131"/>
                </a:lnTo>
                <a:close/>
              </a:path>
              <a:path w="1320165" h="894714">
                <a:moveTo>
                  <a:pt x="1226713" y="824423"/>
                </a:moveTo>
                <a:lnTo>
                  <a:pt x="1185580" y="795467"/>
                </a:lnTo>
                <a:lnTo>
                  <a:pt x="1177960" y="806135"/>
                </a:lnTo>
                <a:lnTo>
                  <a:pt x="1220617" y="835091"/>
                </a:lnTo>
                <a:lnTo>
                  <a:pt x="1226713" y="824423"/>
                </a:lnTo>
                <a:close/>
              </a:path>
              <a:path w="1320165" h="894714">
                <a:moveTo>
                  <a:pt x="1281577" y="889662"/>
                </a:moveTo>
                <a:lnTo>
                  <a:pt x="1281577" y="860999"/>
                </a:lnTo>
                <a:lnTo>
                  <a:pt x="1278529" y="865260"/>
                </a:lnTo>
                <a:lnTo>
                  <a:pt x="1278529" y="865571"/>
                </a:lnTo>
                <a:lnTo>
                  <a:pt x="1278208" y="865708"/>
                </a:lnTo>
                <a:lnTo>
                  <a:pt x="1273957" y="871651"/>
                </a:lnTo>
                <a:lnTo>
                  <a:pt x="1270189" y="869142"/>
                </a:lnTo>
                <a:lnTo>
                  <a:pt x="1235857" y="883843"/>
                </a:lnTo>
                <a:lnTo>
                  <a:pt x="1281577" y="889662"/>
                </a:lnTo>
                <a:close/>
              </a:path>
              <a:path w="1320165" h="894714">
                <a:moveTo>
                  <a:pt x="1281577" y="860999"/>
                </a:moveTo>
                <a:lnTo>
                  <a:pt x="1258717" y="845759"/>
                </a:lnTo>
                <a:lnTo>
                  <a:pt x="1251097" y="856427"/>
                </a:lnTo>
                <a:lnTo>
                  <a:pt x="1270189" y="869142"/>
                </a:lnTo>
                <a:lnTo>
                  <a:pt x="1278208" y="865708"/>
                </a:lnTo>
                <a:lnTo>
                  <a:pt x="1281577" y="860999"/>
                </a:lnTo>
                <a:close/>
              </a:path>
              <a:path w="1320165" h="894714">
                <a:moveTo>
                  <a:pt x="1278208" y="865708"/>
                </a:moveTo>
                <a:lnTo>
                  <a:pt x="1270189" y="869142"/>
                </a:lnTo>
                <a:lnTo>
                  <a:pt x="1273957" y="871651"/>
                </a:lnTo>
                <a:lnTo>
                  <a:pt x="1278208" y="865708"/>
                </a:lnTo>
                <a:close/>
              </a:path>
              <a:path w="1320165" h="894714">
                <a:moveTo>
                  <a:pt x="1319677" y="894511"/>
                </a:moveTo>
                <a:lnTo>
                  <a:pt x="1278529" y="819851"/>
                </a:lnTo>
                <a:lnTo>
                  <a:pt x="1278529" y="858967"/>
                </a:lnTo>
                <a:lnTo>
                  <a:pt x="1281577" y="860999"/>
                </a:lnTo>
                <a:lnTo>
                  <a:pt x="1281577" y="889662"/>
                </a:lnTo>
                <a:lnTo>
                  <a:pt x="1319677" y="89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8" name="object 58"/>
          <p:cNvSpPr txBox="1"/>
          <p:nvPr/>
        </p:nvSpPr>
        <p:spPr>
          <a:xfrm>
            <a:off x="4149537" y="3832200"/>
            <a:ext cx="359073" cy="405987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976">
              <a:lnSpc>
                <a:spcPts val="1353"/>
              </a:lnSpc>
            </a:pPr>
            <a:r>
              <a:rPr sz="1320" spc="-5" dirty="0">
                <a:latin typeface="Arial"/>
                <a:cs typeface="Arial"/>
              </a:rPr>
              <a:t>4:</a:t>
            </a:r>
            <a:r>
              <a:rPr sz="1320" dirty="0">
                <a:latin typeface="Arial"/>
                <a:cs typeface="Arial"/>
              </a:rPr>
              <a:t>o</a:t>
            </a:r>
            <a:r>
              <a:rPr sz="1320" spc="-14" dirty="0">
                <a:latin typeface="Arial"/>
                <a:cs typeface="Arial"/>
              </a:rPr>
              <a:t>k</a:t>
            </a:r>
            <a:r>
              <a:rPr sz="1320" dirty="0">
                <a:latin typeface="Arial"/>
                <a:cs typeface="Arial"/>
              </a:rPr>
              <a:t>u</a:t>
            </a:r>
            <a:endParaRPr sz="132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0" name="object 60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1" name="object 61"/>
          <p:cNvSpPr/>
          <p:nvPr/>
        </p:nvSpPr>
        <p:spPr>
          <a:xfrm>
            <a:off x="3695024" y="4654649"/>
            <a:ext cx="1212815" cy="6969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2" name="object 62"/>
          <p:cNvSpPr/>
          <p:nvPr/>
        </p:nvSpPr>
        <p:spPr>
          <a:xfrm>
            <a:off x="3690714" y="4650338"/>
            <a:ext cx="1221438" cy="7012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3" name="object 63"/>
          <p:cNvSpPr/>
          <p:nvPr/>
        </p:nvSpPr>
        <p:spPr>
          <a:xfrm>
            <a:off x="3690714" y="4650339"/>
            <a:ext cx="1221553" cy="705986"/>
          </a:xfrm>
          <a:custGeom>
            <a:avLst/>
            <a:gdLst/>
            <a:ahLst/>
            <a:cxnLst/>
            <a:rect l="l" t="t" r="r" b="b"/>
            <a:pathLst>
              <a:path w="1295400" h="748664">
                <a:moveTo>
                  <a:pt x="1295278" y="743651"/>
                </a:moveTo>
                <a:lnTo>
                  <a:pt x="1295278" y="4572"/>
                </a:lnTo>
                <a:lnTo>
                  <a:pt x="1293754" y="1524"/>
                </a:lnTo>
                <a:lnTo>
                  <a:pt x="1290706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743651"/>
                </a:lnTo>
                <a:lnTo>
                  <a:pt x="1524" y="746699"/>
                </a:lnTo>
                <a:lnTo>
                  <a:pt x="4572" y="748223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86134" y="9144"/>
                </a:lnTo>
                <a:lnTo>
                  <a:pt x="1286134" y="4572"/>
                </a:lnTo>
                <a:lnTo>
                  <a:pt x="1290706" y="9144"/>
                </a:lnTo>
                <a:lnTo>
                  <a:pt x="1290706" y="748223"/>
                </a:lnTo>
                <a:lnTo>
                  <a:pt x="1293754" y="746699"/>
                </a:lnTo>
                <a:lnTo>
                  <a:pt x="1295278" y="743651"/>
                </a:lnTo>
                <a:close/>
              </a:path>
              <a:path w="1295400" h="74866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95400" h="748664">
                <a:moveTo>
                  <a:pt x="9144" y="737555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737555"/>
                </a:lnTo>
                <a:lnTo>
                  <a:pt x="9144" y="737555"/>
                </a:lnTo>
                <a:close/>
              </a:path>
              <a:path w="1295400" h="748664">
                <a:moveTo>
                  <a:pt x="1290706" y="737555"/>
                </a:moveTo>
                <a:lnTo>
                  <a:pt x="4572" y="737555"/>
                </a:lnTo>
                <a:lnTo>
                  <a:pt x="9144" y="743651"/>
                </a:lnTo>
                <a:lnTo>
                  <a:pt x="9144" y="748223"/>
                </a:lnTo>
                <a:lnTo>
                  <a:pt x="1286134" y="748223"/>
                </a:lnTo>
                <a:lnTo>
                  <a:pt x="1286134" y="743651"/>
                </a:lnTo>
                <a:lnTo>
                  <a:pt x="1290706" y="737555"/>
                </a:lnTo>
                <a:close/>
              </a:path>
              <a:path w="1295400" h="748664">
                <a:moveTo>
                  <a:pt x="9144" y="748223"/>
                </a:moveTo>
                <a:lnTo>
                  <a:pt x="9144" y="743651"/>
                </a:lnTo>
                <a:lnTo>
                  <a:pt x="4572" y="737555"/>
                </a:lnTo>
                <a:lnTo>
                  <a:pt x="4572" y="748223"/>
                </a:lnTo>
                <a:lnTo>
                  <a:pt x="9144" y="748223"/>
                </a:lnTo>
                <a:close/>
              </a:path>
              <a:path w="1295400" h="748664">
                <a:moveTo>
                  <a:pt x="1290706" y="9144"/>
                </a:moveTo>
                <a:lnTo>
                  <a:pt x="1286134" y="4572"/>
                </a:lnTo>
                <a:lnTo>
                  <a:pt x="1286134" y="9144"/>
                </a:lnTo>
                <a:lnTo>
                  <a:pt x="1290706" y="9144"/>
                </a:lnTo>
                <a:close/>
              </a:path>
              <a:path w="1295400" h="748664">
                <a:moveTo>
                  <a:pt x="1290706" y="737555"/>
                </a:moveTo>
                <a:lnTo>
                  <a:pt x="1290706" y="9144"/>
                </a:lnTo>
                <a:lnTo>
                  <a:pt x="1286134" y="9144"/>
                </a:lnTo>
                <a:lnTo>
                  <a:pt x="1286134" y="737555"/>
                </a:lnTo>
                <a:lnTo>
                  <a:pt x="1290706" y="737555"/>
                </a:lnTo>
                <a:close/>
              </a:path>
              <a:path w="1295400" h="748664">
                <a:moveTo>
                  <a:pt x="1290706" y="748223"/>
                </a:moveTo>
                <a:lnTo>
                  <a:pt x="1290706" y="737555"/>
                </a:lnTo>
                <a:lnTo>
                  <a:pt x="1286134" y="743651"/>
                </a:lnTo>
                <a:lnTo>
                  <a:pt x="1286134" y="748223"/>
                </a:lnTo>
                <a:lnTo>
                  <a:pt x="1290706" y="748223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4" name="object 64"/>
          <p:cNvSpPr txBox="1"/>
          <p:nvPr/>
        </p:nvSpPr>
        <p:spPr>
          <a:xfrm>
            <a:off x="3627480" y="4846730"/>
            <a:ext cx="1348499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232335">
              <a:spcBef>
                <a:spcPts val="94"/>
              </a:spcBef>
            </a:pPr>
            <a:r>
              <a:rPr sz="1697" spc="-94" dirty="0">
                <a:solidFill>
                  <a:srgbClr val="FFFFFF"/>
                </a:solidFill>
                <a:latin typeface="Arial"/>
                <a:cs typeface="Arial"/>
              </a:rPr>
              <a:t>DataNode</a:t>
            </a:r>
            <a:endParaRPr sz="1697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311643" y="4654649"/>
            <a:ext cx="1212829" cy="6969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6" name="object 66"/>
          <p:cNvSpPr/>
          <p:nvPr/>
        </p:nvSpPr>
        <p:spPr>
          <a:xfrm>
            <a:off x="5307331" y="4650338"/>
            <a:ext cx="1221452" cy="7012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7" name="object 67"/>
          <p:cNvSpPr/>
          <p:nvPr/>
        </p:nvSpPr>
        <p:spPr>
          <a:xfrm>
            <a:off x="5307331" y="4650339"/>
            <a:ext cx="1221553" cy="705986"/>
          </a:xfrm>
          <a:custGeom>
            <a:avLst/>
            <a:gdLst/>
            <a:ahLst/>
            <a:cxnLst/>
            <a:rect l="l" t="t" r="r" b="b"/>
            <a:pathLst>
              <a:path w="1295400" h="748664">
                <a:moveTo>
                  <a:pt x="1295293" y="743651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743651"/>
                </a:lnTo>
                <a:lnTo>
                  <a:pt x="1524" y="746699"/>
                </a:lnTo>
                <a:lnTo>
                  <a:pt x="4572" y="748223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748223"/>
                </a:lnTo>
                <a:lnTo>
                  <a:pt x="1293769" y="746699"/>
                </a:lnTo>
                <a:lnTo>
                  <a:pt x="1295293" y="743651"/>
                </a:lnTo>
                <a:close/>
              </a:path>
              <a:path w="1295400" h="74866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95400" h="748664">
                <a:moveTo>
                  <a:pt x="9144" y="737555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737555"/>
                </a:lnTo>
                <a:lnTo>
                  <a:pt x="9144" y="737555"/>
                </a:lnTo>
                <a:close/>
              </a:path>
              <a:path w="1295400" h="748664">
                <a:moveTo>
                  <a:pt x="1290721" y="737555"/>
                </a:moveTo>
                <a:lnTo>
                  <a:pt x="4572" y="737555"/>
                </a:lnTo>
                <a:lnTo>
                  <a:pt x="9144" y="743651"/>
                </a:lnTo>
                <a:lnTo>
                  <a:pt x="9144" y="748223"/>
                </a:lnTo>
                <a:lnTo>
                  <a:pt x="1286149" y="748223"/>
                </a:lnTo>
                <a:lnTo>
                  <a:pt x="1286149" y="743651"/>
                </a:lnTo>
                <a:lnTo>
                  <a:pt x="1290721" y="737555"/>
                </a:lnTo>
                <a:close/>
              </a:path>
              <a:path w="1295400" h="748664">
                <a:moveTo>
                  <a:pt x="9144" y="748223"/>
                </a:moveTo>
                <a:lnTo>
                  <a:pt x="9144" y="743651"/>
                </a:lnTo>
                <a:lnTo>
                  <a:pt x="4572" y="737555"/>
                </a:lnTo>
                <a:lnTo>
                  <a:pt x="4572" y="748223"/>
                </a:lnTo>
                <a:lnTo>
                  <a:pt x="9144" y="748223"/>
                </a:lnTo>
                <a:close/>
              </a:path>
              <a:path w="1295400" h="748664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748664">
                <a:moveTo>
                  <a:pt x="1290721" y="737555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737555"/>
                </a:lnTo>
                <a:lnTo>
                  <a:pt x="1290721" y="737555"/>
                </a:lnTo>
                <a:close/>
              </a:path>
              <a:path w="1295400" h="748664">
                <a:moveTo>
                  <a:pt x="1290721" y="748223"/>
                </a:moveTo>
                <a:lnTo>
                  <a:pt x="1290721" y="737555"/>
                </a:lnTo>
                <a:lnTo>
                  <a:pt x="1286149" y="743651"/>
                </a:lnTo>
                <a:lnTo>
                  <a:pt x="1286149" y="748223"/>
                </a:lnTo>
                <a:lnTo>
                  <a:pt x="1290721" y="748223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8" name="object 68"/>
          <p:cNvSpPr txBox="1"/>
          <p:nvPr/>
        </p:nvSpPr>
        <p:spPr>
          <a:xfrm>
            <a:off x="5244112" y="4846730"/>
            <a:ext cx="1348499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232335">
              <a:spcBef>
                <a:spcPts val="94"/>
              </a:spcBef>
            </a:pPr>
            <a:r>
              <a:rPr sz="1697" spc="-94" dirty="0">
                <a:solidFill>
                  <a:srgbClr val="FFFFFF"/>
                </a:solidFill>
                <a:latin typeface="Arial"/>
                <a:cs typeface="Arial"/>
              </a:rPr>
              <a:t>DataNode</a:t>
            </a:r>
            <a:endParaRPr sz="1697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928275" y="4654649"/>
            <a:ext cx="1212829" cy="6969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0" name="object 70"/>
          <p:cNvSpPr/>
          <p:nvPr/>
        </p:nvSpPr>
        <p:spPr>
          <a:xfrm>
            <a:off x="6923963" y="4650338"/>
            <a:ext cx="1221452" cy="7012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1" name="object 71"/>
          <p:cNvSpPr/>
          <p:nvPr/>
        </p:nvSpPr>
        <p:spPr>
          <a:xfrm>
            <a:off x="6923963" y="4650339"/>
            <a:ext cx="1221553" cy="705986"/>
          </a:xfrm>
          <a:custGeom>
            <a:avLst/>
            <a:gdLst/>
            <a:ahLst/>
            <a:cxnLst/>
            <a:rect l="l" t="t" r="r" b="b"/>
            <a:pathLst>
              <a:path w="1295400" h="748664">
                <a:moveTo>
                  <a:pt x="1295293" y="743651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743651"/>
                </a:lnTo>
                <a:lnTo>
                  <a:pt x="1524" y="746699"/>
                </a:lnTo>
                <a:lnTo>
                  <a:pt x="4572" y="748223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748223"/>
                </a:lnTo>
                <a:lnTo>
                  <a:pt x="1293769" y="746699"/>
                </a:lnTo>
                <a:lnTo>
                  <a:pt x="1295293" y="743651"/>
                </a:lnTo>
                <a:close/>
              </a:path>
              <a:path w="1295400" h="74866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95400" h="748664">
                <a:moveTo>
                  <a:pt x="9144" y="737555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737555"/>
                </a:lnTo>
                <a:lnTo>
                  <a:pt x="9144" y="737555"/>
                </a:lnTo>
                <a:close/>
              </a:path>
              <a:path w="1295400" h="748664">
                <a:moveTo>
                  <a:pt x="1290721" y="737555"/>
                </a:moveTo>
                <a:lnTo>
                  <a:pt x="4572" y="737555"/>
                </a:lnTo>
                <a:lnTo>
                  <a:pt x="9144" y="743651"/>
                </a:lnTo>
                <a:lnTo>
                  <a:pt x="9144" y="748223"/>
                </a:lnTo>
                <a:lnTo>
                  <a:pt x="1286149" y="748223"/>
                </a:lnTo>
                <a:lnTo>
                  <a:pt x="1286149" y="743651"/>
                </a:lnTo>
                <a:lnTo>
                  <a:pt x="1290721" y="737555"/>
                </a:lnTo>
                <a:close/>
              </a:path>
              <a:path w="1295400" h="748664">
                <a:moveTo>
                  <a:pt x="9144" y="748223"/>
                </a:moveTo>
                <a:lnTo>
                  <a:pt x="9144" y="743651"/>
                </a:lnTo>
                <a:lnTo>
                  <a:pt x="4572" y="737555"/>
                </a:lnTo>
                <a:lnTo>
                  <a:pt x="4572" y="748223"/>
                </a:lnTo>
                <a:lnTo>
                  <a:pt x="9144" y="748223"/>
                </a:lnTo>
                <a:close/>
              </a:path>
              <a:path w="1295400" h="748664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748664">
                <a:moveTo>
                  <a:pt x="1290721" y="737555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737555"/>
                </a:lnTo>
                <a:lnTo>
                  <a:pt x="1290721" y="737555"/>
                </a:lnTo>
                <a:close/>
              </a:path>
              <a:path w="1295400" h="748664">
                <a:moveTo>
                  <a:pt x="1290721" y="748223"/>
                </a:moveTo>
                <a:lnTo>
                  <a:pt x="1290721" y="737555"/>
                </a:lnTo>
                <a:lnTo>
                  <a:pt x="1286149" y="743651"/>
                </a:lnTo>
                <a:lnTo>
                  <a:pt x="1286149" y="748223"/>
                </a:lnTo>
                <a:lnTo>
                  <a:pt x="1290721" y="748223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2" name="object 72"/>
          <p:cNvSpPr txBox="1"/>
          <p:nvPr/>
        </p:nvSpPr>
        <p:spPr>
          <a:xfrm>
            <a:off x="6860729" y="4846730"/>
            <a:ext cx="1348499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232335">
              <a:spcBef>
                <a:spcPts val="94"/>
              </a:spcBef>
            </a:pPr>
            <a:r>
              <a:rPr sz="1697" spc="-94" dirty="0">
                <a:solidFill>
                  <a:srgbClr val="FFFFFF"/>
                </a:solidFill>
                <a:latin typeface="Arial"/>
                <a:cs typeface="Arial"/>
              </a:rPr>
              <a:t>DataNode</a:t>
            </a:r>
            <a:endParaRPr sz="1697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27750" y="1871176"/>
            <a:ext cx="1356882" cy="813770"/>
          </a:xfrm>
          <a:custGeom>
            <a:avLst/>
            <a:gdLst/>
            <a:ahLst/>
            <a:cxnLst/>
            <a:rect l="l" t="t" r="r" b="b"/>
            <a:pathLst>
              <a:path w="1438909" h="862964">
                <a:moveTo>
                  <a:pt x="1438549" y="4572"/>
                </a:moveTo>
                <a:lnTo>
                  <a:pt x="1437025" y="1524"/>
                </a:lnTo>
                <a:lnTo>
                  <a:pt x="1433977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7298"/>
                </a:lnTo>
                <a:lnTo>
                  <a:pt x="4571" y="4572"/>
                </a:lnTo>
                <a:lnTo>
                  <a:pt x="1438549" y="4572"/>
                </a:lnTo>
                <a:close/>
              </a:path>
              <a:path w="1438909" h="862964">
                <a:moveTo>
                  <a:pt x="1433976" y="862523"/>
                </a:moveTo>
                <a:lnTo>
                  <a:pt x="1433976" y="859796"/>
                </a:lnTo>
                <a:lnTo>
                  <a:pt x="4571" y="7298"/>
                </a:lnTo>
                <a:lnTo>
                  <a:pt x="4571" y="862523"/>
                </a:lnTo>
                <a:lnTo>
                  <a:pt x="1433976" y="862523"/>
                </a:lnTo>
                <a:close/>
              </a:path>
              <a:path w="1438909" h="862964">
                <a:moveTo>
                  <a:pt x="1438549" y="4572"/>
                </a:moveTo>
                <a:lnTo>
                  <a:pt x="1433976" y="4572"/>
                </a:lnTo>
                <a:lnTo>
                  <a:pt x="1433976" y="9144"/>
                </a:lnTo>
                <a:lnTo>
                  <a:pt x="1433977" y="859796"/>
                </a:lnTo>
                <a:lnTo>
                  <a:pt x="1438549" y="862523"/>
                </a:lnTo>
                <a:lnTo>
                  <a:pt x="1438549" y="4572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/>
          <p:nvPr/>
        </p:nvSpPr>
        <p:spPr>
          <a:xfrm>
            <a:off x="7332063" y="1875487"/>
            <a:ext cx="1348499" cy="809577"/>
          </a:xfrm>
          <a:custGeom>
            <a:avLst/>
            <a:gdLst/>
            <a:ahLst/>
            <a:cxnLst/>
            <a:rect l="l" t="t" r="r" b="b"/>
            <a:pathLst>
              <a:path w="1430020" h="858519">
                <a:moveTo>
                  <a:pt x="0" y="0"/>
                </a:moveTo>
                <a:lnTo>
                  <a:pt x="0" y="857940"/>
                </a:lnTo>
                <a:lnTo>
                  <a:pt x="1429393" y="857940"/>
                </a:lnTo>
                <a:lnTo>
                  <a:pt x="1429393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" name="object 4"/>
          <p:cNvSpPr/>
          <p:nvPr/>
        </p:nvSpPr>
        <p:spPr>
          <a:xfrm>
            <a:off x="7327750" y="1871175"/>
            <a:ext cx="1356882" cy="817961"/>
          </a:xfrm>
          <a:custGeom>
            <a:avLst/>
            <a:gdLst/>
            <a:ahLst/>
            <a:cxnLst/>
            <a:rect l="l" t="t" r="r" b="b"/>
            <a:pathLst>
              <a:path w="1438909" h="867410">
                <a:moveTo>
                  <a:pt x="1438549" y="862523"/>
                </a:moveTo>
                <a:lnTo>
                  <a:pt x="1438549" y="4572"/>
                </a:lnTo>
                <a:lnTo>
                  <a:pt x="1437025" y="1524"/>
                </a:lnTo>
                <a:lnTo>
                  <a:pt x="143397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862523"/>
                </a:lnTo>
                <a:lnTo>
                  <a:pt x="1524" y="865571"/>
                </a:lnTo>
                <a:lnTo>
                  <a:pt x="4572" y="867095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429405" y="9144"/>
                </a:lnTo>
                <a:lnTo>
                  <a:pt x="1429405" y="4572"/>
                </a:lnTo>
                <a:lnTo>
                  <a:pt x="1433977" y="9144"/>
                </a:lnTo>
                <a:lnTo>
                  <a:pt x="1433977" y="867095"/>
                </a:lnTo>
                <a:lnTo>
                  <a:pt x="1437025" y="865571"/>
                </a:lnTo>
                <a:lnTo>
                  <a:pt x="1438549" y="862523"/>
                </a:lnTo>
                <a:close/>
              </a:path>
              <a:path w="1438909" h="86741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438909" h="867410">
                <a:moveTo>
                  <a:pt x="9144" y="856427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856427"/>
                </a:lnTo>
                <a:lnTo>
                  <a:pt x="9144" y="856427"/>
                </a:lnTo>
                <a:close/>
              </a:path>
              <a:path w="1438909" h="867410">
                <a:moveTo>
                  <a:pt x="1433977" y="856427"/>
                </a:moveTo>
                <a:lnTo>
                  <a:pt x="4572" y="856427"/>
                </a:lnTo>
                <a:lnTo>
                  <a:pt x="9144" y="862523"/>
                </a:lnTo>
                <a:lnTo>
                  <a:pt x="9144" y="867095"/>
                </a:lnTo>
                <a:lnTo>
                  <a:pt x="1429405" y="867095"/>
                </a:lnTo>
                <a:lnTo>
                  <a:pt x="1429405" y="862523"/>
                </a:lnTo>
                <a:lnTo>
                  <a:pt x="1433977" y="856427"/>
                </a:lnTo>
                <a:close/>
              </a:path>
              <a:path w="1438909" h="867410">
                <a:moveTo>
                  <a:pt x="9144" y="867095"/>
                </a:moveTo>
                <a:lnTo>
                  <a:pt x="9144" y="862523"/>
                </a:lnTo>
                <a:lnTo>
                  <a:pt x="4572" y="856427"/>
                </a:lnTo>
                <a:lnTo>
                  <a:pt x="4572" y="867095"/>
                </a:lnTo>
                <a:lnTo>
                  <a:pt x="9144" y="867095"/>
                </a:lnTo>
                <a:close/>
              </a:path>
              <a:path w="1438909" h="867410">
                <a:moveTo>
                  <a:pt x="1433977" y="9144"/>
                </a:moveTo>
                <a:lnTo>
                  <a:pt x="1429405" y="4572"/>
                </a:lnTo>
                <a:lnTo>
                  <a:pt x="1429405" y="9144"/>
                </a:lnTo>
                <a:lnTo>
                  <a:pt x="1433977" y="9144"/>
                </a:lnTo>
                <a:close/>
              </a:path>
              <a:path w="1438909" h="867410">
                <a:moveTo>
                  <a:pt x="1433977" y="856427"/>
                </a:moveTo>
                <a:lnTo>
                  <a:pt x="1433977" y="9144"/>
                </a:lnTo>
                <a:lnTo>
                  <a:pt x="1429405" y="9144"/>
                </a:lnTo>
                <a:lnTo>
                  <a:pt x="1429405" y="856427"/>
                </a:lnTo>
                <a:lnTo>
                  <a:pt x="1433977" y="856427"/>
                </a:lnTo>
                <a:close/>
              </a:path>
              <a:path w="1438909" h="867410">
                <a:moveTo>
                  <a:pt x="1433977" y="867095"/>
                </a:moveTo>
                <a:lnTo>
                  <a:pt x="1433977" y="856427"/>
                </a:lnTo>
                <a:lnTo>
                  <a:pt x="1429405" y="862523"/>
                </a:lnTo>
                <a:lnTo>
                  <a:pt x="1429405" y="867095"/>
                </a:lnTo>
                <a:lnTo>
                  <a:pt x="1433977" y="867095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object 5"/>
          <p:cNvSpPr/>
          <p:nvPr/>
        </p:nvSpPr>
        <p:spPr>
          <a:xfrm>
            <a:off x="1068179" y="633922"/>
            <a:ext cx="8284313" cy="740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0987" y="640625"/>
            <a:ext cx="5043098" cy="57378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pc="-566" dirty="0"/>
              <a:t>HDFS </a:t>
            </a:r>
            <a:r>
              <a:rPr spc="-259" dirty="0"/>
              <a:t>Veri</a:t>
            </a:r>
            <a:r>
              <a:rPr spc="-533" dirty="0"/>
              <a:t> </a:t>
            </a:r>
            <a:r>
              <a:rPr spc="-339" dirty="0"/>
              <a:t>Akışı(Yazma)</a:t>
            </a:r>
          </a:p>
        </p:txBody>
      </p:sp>
      <p:sp>
        <p:nvSpPr>
          <p:cNvPr id="7" name="object 7"/>
          <p:cNvSpPr/>
          <p:nvPr/>
        </p:nvSpPr>
        <p:spPr>
          <a:xfrm>
            <a:off x="1803918" y="1800772"/>
            <a:ext cx="3579628" cy="1980233"/>
          </a:xfrm>
          <a:custGeom>
            <a:avLst/>
            <a:gdLst/>
            <a:ahLst/>
            <a:cxnLst/>
            <a:rect l="l" t="t" r="r" b="b"/>
            <a:pathLst>
              <a:path w="3796029" h="2099945">
                <a:moveTo>
                  <a:pt x="3795979" y="4572"/>
                </a:moveTo>
                <a:lnTo>
                  <a:pt x="3794455" y="1524"/>
                </a:lnTo>
                <a:lnTo>
                  <a:pt x="3791407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2099889"/>
                </a:lnTo>
                <a:lnTo>
                  <a:pt x="4571" y="2099889"/>
                </a:lnTo>
                <a:lnTo>
                  <a:pt x="4571" y="4572"/>
                </a:lnTo>
                <a:lnTo>
                  <a:pt x="3795979" y="4572"/>
                </a:lnTo>
                <a:close/>
              </a:path>
              <a:path w="3796029" h="2099945">
                <a:moveTo>
                  <a:pt x="3795979" y="2099889"/>
                </a:moveTo>
                <a:lnTo>
                  <a:pt x="3795979" y="4572"/>
                </a:lnTo>
                <a:lnTo>
                  <a:pt x="3791406" y="4572"/>
                </a:lnTo>
                <a:lnTo>
                  <a:pt x="3791406" y="10668"/>
                </a:lnTo>
                <a:lnTo>
                  <a:pt x="3791407" y="2099889"/>
                </a:lnTo>
                <a:lnTo>
                  <a:pt x="3795979" y="2099889"/>
                </a:lnTo>
                <a:close/>
              </a:path>
              <a:path w="3796029" h="2099945">
                <a:moveTo>
                  <a:pt x="3791407" y="2099889"/>
                </a:moveTo>
                <a:lnTo>
                  <a:pt x="3791407" y="10668"/>
                </a:lnTo>
                <a:lnTo>
                  <a:pt x="3791406" y="209988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1808228" y="1805082"/>
            <a:ext cx="3571246" cy="1976042"/>
          </a:xfrm>
          <a:custGeom>
            <a:avLst/>
            <a:gdLst/>
            <a:ahLst/>
            <a:cxnLst/>
            <a:rect l="l" t="t" r="r" b="b"/>
            <a:pathLst>
              <a:path w="3787140" h="2095500">
                <a:moveTo>
                  <a:pt x="0" y="0"/>
                </a:moveTo>
                <a:lnTo>
                  <a:pt x="0" y="2095317"/>
                </a:lnTo>
                <a:lnTo>
                  <a:pt x="3786820" y="2095317"/>
                </a:lnTo>
                <a:lnTo>
                  <a:pt x="378682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/>
          <p:nvPr/>
        </p:nvSpPr>
        <p:spPr>
          <a:xfrm>
            <a:off x="1803918" y="1800772"/>
            <a:ext cx="3579628" cy="1980233"/>
          </a:xfrm>
          <a:custGeom>
            <a:avLst/>
            <a:gdLst/>
            <a:ahLst/>
            <a:cxnLst/>
            <a:rect l="l" t="t" r="r" b="b"/>
            <a:pathLst>
              <a:path w="3796029" h="2099945">
                <a:moveTo>
                  <a:pt x="3795979" y="2099889"/>
                </a:moveTo>
                <a:lnTo>
                  <a:pt x="3795979" y="4572"/>
                </a:lnTo>
                <a:lnTo>
                  <a:pt x="3794455" y="1524"/>
                </a:lnTo>
                <a:lnTo>
                  <a:pt x="3791407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2099889"/>
                </a:lnTo>
                <a:lnTo>
                  <a:pt x="4572" y="2099889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3786835" y="10668"/>
                </a:lnTo>
                <a:lnTo>
                  <a:pt x="3786835" y="4572"/>
                </a:lnTo>
                <a:lnTo>
                  <a:pt x="3791407" y="10668"/>
                </a:lnTo>
                <a:lnTo>
                  <a:pt x="3791407" y="2099889"/>
                </a:lnTo>
                <a:lnTo>
                  <a:pt x="3795979" y="2099889"/>
                </a:lnTo>
                <a:close/>
              </a:path>
              <a:path w="3796029" h="2099945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3796029" h="2099945">
                <a:moveTo>
                  <a:pt x="10668" y="2099889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2099889"/>
                </a:lnTo>
                <a:lnTo>
                  <a:pt x="10668" y="2099889"/>
                </a:lnTo>
                <a:close/>
              </a:path>
              <a:path w="3796029" h="2099945">
                <a:moveTo>
                  <a:pt x="3791407" y="10668"/>
                </a:moveTo>
                <a:lnTo>
                  <a:pt x="3786835" y="4572"/>
                </a:lnTo>
                <a:lnTo>
                  <a:pt x="3786835" y="10668"/>
                </a:lnTo>
                <a:lnTo>
                  <a:pt x="3791407" y="10668"/>
                </a:lnTo>
                <a:close/>
              </a:path>
              <a:path w="3796029" h="2099945">
                <a:moveTo>
                  <a:pt x="3791407" y="2099889"/>
                </a:moveTo>
                <a:lnTo>
                  <a:pt x="3791407" y="10668"/>
                </a:lnTo>
                <a:lnTo>
                  <a:pt x="3786835" y="10668"/>
                </a:lnTo>
                <a:lnTo>
                  <a:pt x="3786835" y="2099889"/>
                </a:lnTo>
                <a:lnTo>
                  <a:pt x="3791407" y="209988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object 10"/>
          <p:cNvSpPr/>
          <p:nvPr/>
        </p:nvSpPr>
        <p:spPr>
          <a:xfrm>
            <a:off x="1871462" y="1868302"/>
            <a:ext cx="3444898" cy="1553887"/>
          </a:xfrm>
          <a:custGeom>
            <a:avLst/>
            <a:gdLst/>
            <a:ahLst/>
            <a:cxnLst/>
            <a:rect l="l" t="t" r="r" b="b"/>
            <a:pathLst>
              <a:path w="3653154" h="1647825">
                <a:moveTo>
                  <a:pt x="3652723" y="4572"/>
                </a:moveTo>
                <a:lnTo>
                  <a:pt x="3651199" y="1524"/>
                </a:lnTo>
                <a:lnTo>
                  <a:pt x="364815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6628"/>
                </a:lnTo>
                <a:lnTo>
                  <a:pt x="4571" y="4572"/>
                </a:lnTo>
                <a:lnTo>
                  <a:pt x="3652723" y="4572"/>
                </a:lnTo>
                <a:close/>
              </a:path>
              <a:path w="3653154" h="1647825">
                <a:moveTo>
                  <a:pt x="3648150" y="1647306"/>
                </a:moveTo>
                <a:lnTo>
                  <a:pt x="3648150" y="1645250"/>
                </a:lnTo>
                <a:lnTo>
                  <a:pt x="4571" y="6628"/>
                </a:lnTo>
                <a:lnTo>
                  <a:pt x="4571" y="1647306"/>
                </a:lnTo>
                <a:lnTo>
                  <a:pt x="3648150" y="1647306"/>
                </a:lnTo>
                <a:close/>
              </a:path>
              <a:path w="3653154" h="1647825">
                <a:moveTo>
                  <a:pt x="3652723" y="1647306"/>
                </a:moveTo>
                <a:lnTo>
                  <a:pt x="3652723" y="4572"/>
                </a:lnTo>
                <a:lnTo>
                  <a:pt x="3648150" y="4572"/>
                </a:lnTo>
                <a:lnTo>
                  <a:pt x="3648150" y="9144"/>
                </a:lnTo>
                <a:lnTo>
                  <a:pt x="3648151" y="1645250"/>
                </a:lnTo>
                <a:lnTo>
                  <a:pt x="3652723" y="1647306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" name="object 11"/>
          <p:cNvSpPr/>
          <p:nvPr/>
        </p:nvSpPr>
        <p:spPr>
          <a:xfrm>
            <a:off x="1875774" y="1872613"/>
            <a:ext cx="3435916" cy="1549097"/>
          </a:xfrm>
          <a:custGeom>
            <a:avLst/>
            <a:gdLst/>
            <a:ahLst/>
            <a:cxnLst/>
            <a:rect l="l" t="t" r="r" b="b"/>
            <a:pathLst>
              <a:path w="3643629" h="1642745">
                <a:moveTo>
                  <a:pt x="0" y="0"/>
                </a:moveTo>
                <a:lnTo>
                  <a:pt x="0" y="1642734"/>
                </a:lnTo>
                <a:lnTo>
                  <a:pt x="3643579" y="1642734"/>
                </a:lnTo>
                <a:lnTo>
                  <a:pt x="3643579" y="0"/>
                </a:lnTo>
                <a:lnTo>
                  <a:pt x="0" y="0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" name="object 12"/>
          <p:cNvSpPr/>
          <p:nvPr/>
        </p:nvSpPr>
        <p:spPr>
          <a:xfrm>
            <a:off x="1871462" y="1868302"/>
            <a:ext cx="3444898" cy="1559275"/>
          </a:xfrm>
          <a:custGeom>
            <a:avLst/>
            <a:gdLst/>
            <a:ahLst/>
            <a:cxnLst/>
            <a:rect l="l" t="t" r="r" b="b"/>
            <a:pathLst>
              <a:path w="3653154" h="1653539">
                <a:moveTo>
                  <a:pt x="3652723" y="1647306"/>
                </a:moveTo>
                <a:lnTo>
                  <a:pt x="3652723" y="4572"/>
                </a:lnTo>
                <a:lnTo>
                  <a:pt x="3651199" y="1524"/>
                </a:lnTo>
                <a:lnTo>
                  <a:pt x="364815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647306"/>
                </a:lnTo>
                <a:lnTo>
                  <a:pt x="1524" y="1651878"/>
                </a:lnTo>
                <a:lnTo>
                  <a:pt x="4572" y="1653402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3643579" y="9144"/>
                </a:lnTo>
                <a:lnTo>
                  <a:pt x="3643579" y="4572"/>
                </a:lnTo>
                <a:lnTo>
                  <a:pt x="3648151" y="9144"/>
                </a:lnTo>
                <a:lnTo>
                  <a:pt x="3648151" y="1653402"/>
                </a:lnTo>
                <a:lnTo>
                  <a:pt x="3651199" y="1651878"/>
                </a:lnTo>
                <a:lnTo>
                  <a:pt x="3652723" y="1647306"/>
                </a:lnTo>
                <a:close/>
              </a:path>
              <a:path w="3653154" h="165353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3653154" h="1653539">
                <a:moveTo>
                  <a:pt x="9144" y="1642734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642734"/>
                </a:lnTo>
                <a:lnTo>
                  <a:pt x="9144" y="1642734"/>
                </a:lnTo>
                <a:close/>
              </a:path>
              <a:path w="3653154" h="1653539">
                <a:moveTo>
                  <a:pt x="3648151" y="1642734"/>
                </a:moveTo>
                <a:lnTo>
                  <a:pt x="4572" y="1642734"/>
                </a:lnTo>
                <a:lnTo>
                  <a:pt x="9144" y="1647306"/>
                </a:lnTo>
                <a:lnTo>
                  <a:pt x="9144" y="1653402"/>
                </a:lnTo>
                <a:lnTo>
                  <a:pt x="3643579" y="1653402"/>
                </a:lnTo>
                <a:lnTo>
                  <a:pt x="3643579" y="1647306"/>
                </a:lnTo>
                <a:lnTo>
                  <a:pt x="3648151" y="1642734"/>
                </a:lnTo>
                <a:close/>
              </a:path>
              <a:path w="3653154" h="1653539">
                <a:moveTo>
                  <a:pt x="9144" y="1653402"/>
                </a:moveTo>
                <a:lnTo>
                  <a:pt x="9144" y="1647306"/>
                </a:lnTo>
                <a:lnTo>
                  <a:pt x="4572" y="1642734"/>
                </a:lnTo>
                <a:lnTo>
                  <a:pt x="4572" y="1653402"/>
                </a:lnTo>
                <a:lnTo>
                  <a:pt x="9144" y="1653402"/>
                </a:lnTo>
                <a:close/>
              </a:path>
              <a:path w="3653154" h="1653539">
                <a:moveTo>
                  <a:pt x="3648151" y="9144"/>
                </a:moveTo>
                <a:lnTo>
                  <a:pt x="3643579" y="4572"/>
                </a:lnTo>
                <a:lnTo>
                  <a:pt x="3643579" y="9144"/>
                </a:lnTo>
                <a:lnTo>
                  <a:pt x="3648151" y="9144"/>
                </a:lnTo>
                <a:close/>
              </a:path>
              <a:path w="3653154" h="1653539">
                <a:moveTo>
                  <a:pt x="3648151" y="1642734"/>
                </a:moveTo>
                <a:lnTo>
                  <a:pt x="3648151" y="9144"/>
                </a:lnTo>
                <a:lnTo>
                  <a:pt x="3643579" y="9144"/>
                </a:lnTo>
                <a:lnTo>
                  <a:pt x="3643579" y="1642734"/>
                </a:lnTo>
                <a:lnTo>
                  <a:pt x="3648151" y="1642734"/>
                </a:lnTo>
                <a:close/>
              </a:path>
              <a:path w="3653154" h="1653539">
                <a:moveTo>
                  <a:pt x="3648151" y="1653402"/>
                </a:moveTo>
                <a:lnTo>
                  <a:pt x="3648151" y="1642734"/>
                </a:lnTo>
                <a:lnTo>
                  <a:pt x="3643579" y="1647306"/>
                </a:lnTo>
                <a:lnTo>
                  <a:pt x="3643579" y="1653402"/>
                </a:lnTo>
                <a:lnTo>
                  <a:pt x="3648151" y="1653402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" name="object 13"/>
          <p:cNvSpPr/>
          <p:nvPr/>
        </p:nvSpPr>
        <p:spPr>
          <a:xfrm>
            <a:off x="2006537" y="2070922"/>
            <a:ext cx="1221553" cy="476046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1295293" y="4572"/>
                </a:moveTo>
                <a:lnTo>
                  <a:pt x="1293769" y="1524"/>
                </a:lnTo>
                <a:lnTo>
                  <a:pt x="129072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6336"/>
                </a:lnTo>
                <a:lnTo>
                  <a:pt x="4571" y="4572"/>
                </a:lnTo>
                <a:lnTo>
                  <a:pt x="1295293" y="4572"/>
                </a:lnTo>
                <a:close/>
              </a:path>
              <a:path w="1295400" h="504825">
                <a:moveTo>
                  <a:pt x="1290721" y="504398"/>
                </a:moveTo>
                <a:lnTo>
                  <a:pt x="1290721" y="502634"/>
                </a:lnTo>
                <a:lnTo>
                  <a:pt x="4571" y="6336"/>
                </a:lnTo>
                <a:lnTo>
                  <a:pt x="4571" y="504398"/>
                </a:lnTo>
                <a:lnTo>
                  <a:pt x="1290721" y="504398"/>
                </a:lnTo>
                <a:close/>
              </a:path>
              <a:path w="1295400" h="504825">
                <a:moveTo>
                  <a:pt x="1295293" y="4572"/>
                </a:moveTo>
                <a:lnTo>
                  <a:pt x="1290721" y="4572"/>
                </a:lnTo>
                <a:lnTo>
                  <a:pt x="1290721" y="9144"/>
                </a:lnTo>
                <a:lnTo>
                  <a:pt x="1290721" y="502634"/>
                </a:lnTo>
                <a:lnTo>
                  <a:pt x="1295293" y="504398"/>
                </a:lnTo>
                <a:lnTo>
                  <a:pt x="1295293" y="4572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" name="object 14"/>
          <p:cNvSpPr/>
          <p:nvPr/>
        </p:nvSpPr>
        <p:spPr>
          <a:xfrm>
            <a:off x="2010848" y="2075232"/>
            <a:ext cx="1213170" cy="471855"/>
          </a:xfrm>
          <a:custGeom>
            <a:avLst/>
            <a:gdLst/>
            <a:ahLst/>
            <a:cxnLst/>
            <a:rect l="l" t="t" r="r" b="b"/>
            <a:pathLst>
              <a:path w="1286510" h="500380">
                <a:moveTo>
                  <a:pt x="0" y="0"/>
                </a:moveTo>
                <a:lnTo>
                  <a:pt x="0" y="499830"/>
                </a:lnTo>
                <a:lnTo>
                  <a:pt x="1286149" y="499830"/>
                </a:lnTo>
                <a:lnTo>
                  <a:pt x="1286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" name="object 15"/>
          <p:cNvSpPr/>
          <p:nvPr/>
        </p:nvSpPr>
        <p:spPr>
          <a:xfrm>
            <a:off x="2006537" y="2070921"/>
            <a:ext cx="1221553" cy="480238"/>
          </a:xfrm>
          <a:custGeom>
            <a:avLst/>
            <a:gdLst/>
            <a:ahLst/>
            <a:cxnLst/>
            <a:rect l="l" t="t" r="r" b="b"/>
            <a:pathLst>
              <a:path w="1295400" h="509269">
                <a:moveTo>
                  <a:pt x="1295293" y="504398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04398"/>
                </a:lnTo>
                <a:lnTo>
                  <a:pt x="1524" y="507446"/>
                </a:lnTo>
                <a:lnTo>
                  <a:pt x="4572" y="50897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508970"/>
                </a:lnTo>
                <a:lnTo>
                  <a:pt x="1293769" y="507446"/>
                </a:lnTo>
                <a:lnTo>
                  <a:pt x="1295293" y="504398"/>
                </a:lnTo>
                <a:close/>
              </a:path>
              <a:path w="1295400" h="50926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95400" h="509269">
                <a:moveTo>
                  <a:pt x="9144" y="49982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99826"/>
                </a:lnTo>
                <a:lnTo>
                  <a:pt x="9144" y="499826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4572" y="499826"/>
                </a:lnTo>
                <a:lnTo>
                  <a:pt x="9144" y="504398"/>
                </a:lnTo>
                <a:lnTo>
                  <a:pt x="9144" y="508970"/>
                </a:lnTo>
                <a:lnTo>
                  <a:pt x="1286149" y="508970"/>
                </a:lnTo>
                <a:lnTo>
                  <a:pt x="1286149" y="504398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9144" y="508970"/>
                </a:moveTo>
                <a:lnTo>
                  <a:pt x="9144" y="504398"/>
                </a:lnTo>
                <a:lnTo>
                  <a:pt x="4572" y="499826"/>
                </a:lnTo>
                <a:lnTo>
                  <a:pt x="4572" y="508970"/>
                </a:lnTo>
                <a:lnTo>
                  <a:pt x="9144" y="508970"/>
                </a:lnTo>
                <a:close/>
              </a:path>
              <a:path w="1295400" h="509269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499826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1290721" y="508970"/>
                </a:moveTo>
                <a:lnTo>
                  <a:pt x="1290721" y="499826"/>
                </a:lnTo>
                <a:lnTo>
                  <a:pt x="1286149" y="504398"/>
                </a:lnTo>
                <a:lnTo>
                  <a:pt x="1286149" y="508970"/>
                </a:lnTo>
                <a:lnTo>
                  <a:pt x="1290721" y="50897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" name="object 16"/>
          <p:cNvSpPr txBox="1"/>
          <p:nvPr/>
        </p:nvSpPr>
        <p:spPr>
          <a:xfrm>
            <a:off x="2010848" y="2172473"/>
            <a:ext cx="1213170" cy="243731"/>
          </a:xfrm>
          <a:prstGeom prst="rect">
            <a:avLst/>
          </a:prstGeom>
        </p:spPr>
        <p:txBody>
          <a:bodyPr vert="horz" wrap="square" lIns="0" tIns="11377" rIns="0" bIns="0" rtlCol="0">
            <a:spAutoFit/>
          </a:bodyPr>
          <a:lstStyle/>
          <a:p>
            <a:pPr marL="98803">
              <a:spcBef>
                <a:spcPts val="90"/>
              </a:spcBef>
            </a:pPr>
            <a:r>
              <a:rPr sz="1509" spc="-226" dirty="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r>
              <a:rPr sz="1509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9" spc="-61" dirty="0">
                <a:solidFill>
                  <a:srgbClr val="FFFFFF"/>
                </a:solidFill>
                <a:latin typeface="Arial"/>
                <a:cs typeface="Arial"/>
              </a:rPr>
              <a:t>İstemci</a:t>
            </a:r>
            <a:endParaRPr sz="150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59426" y="1935846"/>
            <a:ext cx="1221553" cy="476046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1295293" y="4572"/>
                </a:moveTo>
                <a:lnTo>
                  <a:pt x="1293769" y="1524"/>
                </a:lnTo>
                <a:lnTo>
                  <a:pt x="129072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6336"/>
                </a:lnTo>
                <a:lnTo>
                  <a:pt x="4571" y="4572"/>
                </a:lnTo>
                <a:lnTo>
                  <a:pt x="1295293" y="4572"/>
                </a:lnTo>
                <a:close/>
              </a:path>
              <a:path w="1295400" h="504825">
                <a:moveTo>
                  <a:pt x="1290721" y="504398"/>
                </a:moveTo>
                <a:lnTo>
                  <a:pt x="1290721" y="502633"/>
                </a:lnTo>
                <a:lnTo>
                  <a:pt x="4571" y="6336"/>
                </a:lnTo>
                <a:lnTo>
                  <a:pt x="4571" y="504398"/>
                </a:lnTo>
                <a:lnTo>
                  <a:pt x="1290721" y="504398"/>
                </a:lnTo>
                <a:close/>
              </a:path>
              <a:path w="1295400" h="504825">
                <a:moveTo>
                  <a:pt x="1295293" y="4572"/>
                </a:moveTo>
                <a:lnTo>
                  <a:pt x="1290721" y="4572"/>
                </a:lnTo>
                <a:lnTo>
                  <a:pt x="1290721" y="9144"/>
                </a:lnTo>
                <a:lnTo>
                  <a:pt x="1290721" y="502634"/>
                </a:lnTo>
                <a:lnTo>
                  <a:pt x="1295293" y="504398"/>
                </a:lnTo>
                <a:lnTo>
                  <a:pt x="1295293" y="4572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" name="object 18"/>
          <p:cNvSpPr/>
          <p:nvPr/>
        </p:nvSpPr>
        <p:spPr>
          <a:xfrm>
            <a:off x="3963737" y="1940157"/>
            <a:ext cx="1213170" cy="471855"/>
          </a:xfrm>
          <a:custGeom>
            <a:avLst/>
            <a:gdLst/>
            <a:ahLst/>
            <a:cxnLst/>
            <a:rect l="l" t="t" r="r" b="b"/>
            <a:pathLst>
              <a:path w="1286510" h="500380">
                <a:moveTo>
                  <a:pt x="0" y="0"/>
                </a:moveTo>
                <a:lnTo>
                  <a:pt x="0" y="499830"/>
                </a:lnTo>
                <a:lnTo>
                  <a:pt x="1286149" y="499830"/>
                </a:lnTo>
                <a:lnTo>
                  <a:pt x="1286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" name="object 19"/>
          <p:cNvSpPr/>
          <p:nvPr/>
        </p:nvSpPr>
        <p:spPr>
          <a:xfrm>
            <a:off x="3959426" y="1935846"/>
            <a:ext cx="1221553" cy="480238"/>
          </a:xfrm>
          <a:custGeom>
            <a:avLst/>
            <a:gdLst/>
            <a:ahLst/>
            <a:cxnLst/>
            <a:rect l="l" t="t" r="r" b="b"/>
            <a:pathLst>
              <a:path w="1295400" h="509269">
                <a:moveTo>
                  <a:pt x="1295293" y="504398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04398"/>
                </a:lnTo>
                <a:lnTo>
                  <a:pt x="1524" y="508970"/>
                </a:lnTo>
                <a:lnTo>
                  <a:pt x="4572" y="508970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508970"/>
                </a:lnTo>
                <a:lnTo>
                  <a:pt x="1293769" y="508970"/>
                </a:lnTo>
                <a:lnTo>
                  <a:pt x="1295293" y="504398"/>
                </a:lnTo>
                <a:close/>
              </a:path>
              <a:path w="1295400" h="509269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1295400" h="509269">
                <a:moveTo>
                  <a:pt x="10668" y="499826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499826"/>
                </a:lnTo>
                <a:lnTo>
                  <a:pt x="10668" y="499826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4572" y="499826"/>
                </a:lnTo>
                <a:lnTo>
                  <a:pt x="10668" y="504398"/>
                </a:lnTo>
                <a:lnTo>
                  <a:pt x="10668" y="508970"/>
                </a:lnTo>
                <a:lnTo>
                  <a:pt x="1286149" y="508970"/>
                </a:lnTo>
                <a:lnTo>
                  <a:pt x="1286149" y="504398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10668" y="508970"/>
                </a:moveTo>
                <a:lnTo>
                  <a:pt x="10668" y="504398"/>
                </a:lnTo>
                <a:lnTo>
                  <a:pt x="4572" y="499826"/>
                </a:lnTo>
                <a:lnTo>
                  <a:pt x="4572" y="508970"/>
                </a:lnTo>
                <a:lnTo>
                  <a:pt x="10668" y="508970"/>
                </a:lnTo>
                <a:close/>
              </a:path>
              <a:path w="1295400" h="509269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499826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1290721" y="508970"/>
                </a:moveTo>
                <a:lnTo>
                  <a:pt x="1290721" y="499826"/>
                </a:lnTo>
                <a:lnTo>
                  <a:pt x="1286149" y="504398"/>
                </a:lnTo>
                <a:lnTo>
                  <a:pt x="1286149" y="508970"/>
                </a:lnTo>
                <a:lnTo>
                  <a:pt x="1290721" y="50897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" name="object 20"/>
          <p:cNvSpPr txBox="1"/>
          <p:nvPr/>
        </p:nvSpPr>
        <p:spPr>
          <a:xfrm>
            <a:off x="4108871" y="1951168"/>
            <a:ext cx="931734" cy="418358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213773" marR="4790" indent="-214371">
              <a:spcBef>
                <a:spcPts val="94"/>
              </a:spcBef>
            </a:pPr>
            <a:r>
              <a:rPr sz="1320" spc="-71" dirty="0">
                <a:solidFill>
                  <a:srgbClr val="FFFFFF"/>
                </a:solidFill>
                <a:latin typeface="Arial"/>
                <a:cs typeface="Arial"/>
              </a:rPr>
              <a:t>Dağıtık</a:t>
            </a:r>
            <a:r>
              <a:rPr sz="1320" spc="-13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20" spc="-108" dirty="0">
                <a:solidFill>
                  <a:srgbClr val="FFFFFF"/>
                </a:solidFill>
                <a:latin typeface="Arial"/>
                <a:cs typeface="Arial"/>
              </a:rPr>
              <a:t>Dosya  </a:t>
            </a:r>
            <a:r>
              <a:rPr sz="1320" spc="-71" dirty="0">
                <a:solidFill>
                  <a:srgbClr val="FFFFFF"/>
                </a:solidFill>
                <a:latin typeface="Arial"/>
                <a:cs typeface="Arial"/>
              </a:rPr>
              <a:t>Sistemi</a:t>
            </a:r>
            <a:endParaRPr sz="132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59426" y="2474724"/>
            <a:ext cx="1221553" cy="476046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1295293" y="4572"/>
                </a:moveTo>
                <a:lnTo>
                  <a:pt x="1293769" y="1524"/>
                </a:lnTo>
                <a:lnTo>
                  <a:pt x="129072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6336"/>
                </a:lnTo>
                <a:lnTo>
                  <a:pt x="4571" y="4572"/>
                </a:lnTo>
                <a:lnTo>
                  <a:pt x="1295293" y="4572"/>
                </a:lnTo>
                <a:close/>
              </a:path>
              <a:path w="1295400" h="504825">
                <a:moveTo>
                  <a:pt x="1290721" y="504398"/>
                </a:moveTo>
                <a:lnTo>
                  <a:pt x="1290721" y="502633"/>
                </a:lnTo>
                <a:lnTo>
                  <a:pt x="4571" y="6336"/>
                </a:lnTo>
                <a:lnTo>
                  <a:pt x="4571" y="504398"/>
                </a:lnTo>
                <a:lnTo>
                  <a:pt x="1290721" y="504398"/>
                </a:lnTo>
                <a:close/>
              </a:path>
              <a:path w="1295400" h="504825">
                <a:moveTo>
                  <a:pt x="1295293" y="4572"/>
                </a:moveTo>
                <a:lnTo>
                  <a:pt x="1290721" y="4572"/>
                </a:lnTo>
                <a:lnTo>
                  <a:pt x="1290721" y="9144"/>
                </a:lnTo>
                <a:lnTo>
                  <a:pt x="1290721" y="502634"/>
                </a:lnTo>
                <a:lnTo>
                  <a:pt x="1295293" y="504398"/>
                </a:lnTo>
                <a:lnTo>
                  <a:pt x="1295293" y="4572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" name="object 22"/>
          <p:cNvSpPr/>
          <p:nvPr/>
        </p:nvSpPr>
        <p:spPr>
          <a:xfrm>
            <a:off x="3963737" y="2479035"/>
            <a:ext cx="1213170" cy="471855"/>
          </a:xfrm>
          <a:custGeom>
            <a:avLst/>
            <a:gdLst/>
            <a:ahLst/>
            <a:cxnLst/>
            <a:rect l="l" t="t" r="r" b="b"/>
            <a:pathLst>
              <a:path w="1286510" h="500380">
                <a:moveTo>
                  <a:pt x="0" y="0"/>
                </a:moveTo>
                <a:lnTo>
                  <a:pt x="0" y="499830"/>
                </a:lnTo>
                <a:lnTo>
                  <a:pt x="1286149" y="499830"/>
                </a:lnTo>
                <a:lnTo>
                  <a:pt x="1286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" name="object 23"/>
          <p:cNvSpPr/>
          <p:nvPr/>
        </p:nvSpPr>
        <p:spPr>
          <a:xfrm>
            <a:off x="3959426" y="2474724"/>
            <a:ext cx="1221553" cy="480238"/>
          </a:xfrm>
          <a:custGeom>
            <a:avLst/>
            <a:gdLst/>
            <a:ahLst/>
            <a:cxnLst/>
            <a:rect l="l" t="t" r="r" b="b"/>
            <a:pathLst>
              <a:path w="1295400" h="509269">
                <a:moveTo>
                  <a:pt x="1295293" y="504398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04398"/>
                </a:lnTo>
                <a:lnTo>
                  <a:pt x="1524" y="508970"/>
                </a:lnTo>
                <a:lnTo>
                  <a:pt x="4572" y="508970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508970"/>
                </a:lnTo>
                <a:lnTo>
                  <a:pt x="1293769" y="508970"/>
                </a:lnTo>
                <a:lnTo>
                  <a:pt x="1295293" y="504398"/>
                </a:lnTo>
                <a:close/>
              </a:path>
              <a:path w="1295400" h="509269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1295400" h="509269">
                <a:moveTo>
                  <a:pt x="10668" y="499826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499826"/>
                </a:lnTo>
                <a:lnTo>
                  <a:pt x="10668" y="499826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4572" y="499826"/>
                </a:lnTo>
                <a:lnTo>
                  <a:pt x="10668" y="504398"/>
                </a:lnTo>
                <a:lnTo>
                  <a:pt x="10668" y="508970"/>
                </a:lnTo>
                <a:lnTo>
                  <a:pt x="1286149" y="508970"/>
                </a:lnTo>
                <a:lnTo>
                  <a:pt x="1286149" y="504398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10668" y="508970"/>
                </a:moveTo>
                <a:lnTo>
                  <a:pt x="10668" y="504398"/>
                </a:lnTo>
                <a:lnTo>
                  <a:pt x="4572" y="499826"/>
                </a:lnTo>
                <a:lnTo>
                  <a:pt x="4572" y="508970"/>
                </a:lnTo>
                <a:lnTo>
                  <a:pt x="10668" y="508970"/>
                </a:lnTo>
                <a:close/>
              </a:path>
              <a:path w="1295400" h="509269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499826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1290721" y="508970"/>
                </a:moveTo>
                <a:lnTo>
                  <a:pt x="1290721" y="499826"/>
                </a:lnTo>
                <a:lnTo>
                  <a:pt x="1286149" y="504398"/>
                </a:lnTo>
                <a:lnTo>
                  <a:pt x="1286149" y="508970"/>
                </a:lnTo>
                <a:lnTo>
                  <a:pt x="1290721" y="50897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" name="object 24"/>
          <p:cNvSpPr txBox="1"/>
          <p:nvPr/>
        </p:nvSpPr>
        <p:spPr>
          <a:xfrm>
            <a:off x="2029538" y="2490040"/>
            <a:ext cx="3038912" cy="1216269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2053302" marR="4790" indent="250899">
              <a:spcBef>
                <a:spcPts val="94"/>
              </a:spcBef>
            </a:pPr>
            <a:r>
              <a:rPr sz="1320" spc="-132" dirty="0">
                <a:solidFill>
                  <a:srgbClr val="FFFFFF"/>
                </a:solidFill>
                <a:latin typeface="Arial"/>
                <a:cs typeface="Arial"/>
              </a:rPr>
              <a:t>FSData  </a:t>
            </a:r>
            <a:r>
              <a:rPr sz="1320" spc="-1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20" spc="-52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20" spc="7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spc="-52" dirty="0">
                <a:solidFill>
                  <a:srgbClr val="FFFFFF"/>
                </a:solidFill>
                <a:latin typeface="Arial"/>
                <a:cs typeface="Arial"/>
              </a:rPr>
              <a:t>pu</a:t>
            </a:r>
            <a:r>
              <a:rPr sz="1320" spc="7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spc="-27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20" spc="7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20" spc="-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20" spc="-108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spc="-4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320">
              <a:latin typeface="Arial"/>
              <a:cs typeface="Arial"/>
            </a:endParaRPr>
          </a:p>
          <a:p>
            <a:pPr marR="1867074" indent="67066">
              <a:lnSpc>
                <a:spcPct val="175600"/>
              </a:lnSpc>
              <a:spcBef>
                <a:spcPts val="302"/>
              </a:spcBef>
            </a:pPr>
            <a:r>
              <a:rPr sz="1509" spc="-52" dirty="0">
                <a:latin typeface="Arial"/>
                <a:cs typeface="Arial"/>
              </a:rPr>
              <a:t>istemci </a:t>
            </a:r>
            <a:r>
              <a:rPr sz="1509" spc="-141" dirty="0">
                <a:latin typeface="Arial"/>
                <a:cs typeface="Arial"/>
              </a:rPr>
              <a:t>JVM  </a:t>
            </a:r>
            <a:r>
              <a:rPr sz="1509" spc="-52" dirty="0">
                <a:solidFill>
                  <a:srgbClr val="FFFFFF"/>
                </a:solidFill>
                <a:latin typeface="Arial"/>
                <a:cs typeface="Arial"/>
              </a:rPr>
              <a:t>istemci</a:t>
            </a:r>
            <a:r>
              <a:rPr sz="1509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9" spc="-66" dirty="0">
                <a:solidFill>
                  <a:srgbClr val="FFFFFF"/>
                </a:solidFill>
                <a:latin typeface="Arial"/>
                <a:cs typeface="Arial"/>
              </a:rPr>
              <a:t>makine</a:t>
            </a:r>
            <a:endParaRPr sz="1509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23678" y="2174394"/>
            <a:ext cx="740117" cy="71856"/>
          </a:xfrm>
          <a:custGeom>
            <a:avLst/>
            <a:gdLst/>
            <a:ahLst/>
            <a:cxnLst/>
            <a:rect l="l" t="t" r="r" b="b"/>
            <a:pathLst>
              <a:path w="784860" h="76200">
                <a:moveTo>
                  <a:pt x="50292" y="42656"/>
                </a:moveTo>
                <a:lnTo>
                  <a:pt x="50292" y="28940"/>
                </a:lnTo>
                <a:lnTo>
                  <a:pt x="0" y="28940"/>
                </a:lnTo>
                <a:lnTo>
                  <a:pt x="0" y="42656"/>
                </a:lnTo>
                <a:lnTo>
                  <a:pt x="50292" y="42656"/>
                </a:lnTo>
                <a:close/>
              </a:path>
              <a:path w="784860" h="76200">
                <a:moveTo>
                  <a:pt x="140192" y="30464"/>
                </a:moveTo>
                <a:lnTo>
                  <a:pt x="88392" y="30464"/>
                </a:lnTo>
                <a:lnTo>
                  <a:pt x="88392" y="42656"/>
                </a:lnTo>
                <a:lnTo>
                  <a:pt x="138668" y="42656"/>
                </a:lnTo>
                <a:lnTo>
                  <a:pt x="140192" y="30464"/>
                </a:lnTo>
                <a:close/>
              </a:path>
              <a:path w="784860" h="76200">
                <a:moveTo>
                  <a:pt x="228584" y="42656"/>
                </a:moveTo>
                <a:lnTo>
                  <a:pt x="228584" y="30464"/>
                </a:lnTo>
                <a:lnTo>
                  <a:pt x="178292" y="30464"/>
                </a:lnTo>
                <a:lnTo>
                  <a:pt x="176768" y="42656"/>
                </a:lnTo>
                <a:lnTo>
                  <a:pt x="228584" y="42656"/>
                </a:lnTo>
                <a:close/>
              </a:path>
              <a:path w="784860" h="76200">
                <a:moveTo>
                  <a:pt x="316976" y="42656"/>
                </a:moveTo>
                <a:lnTo>
                  <a:pt x="316976" y="30464"/>
                </a:lnTo>
                <a:lnTo>
                  <a:pt x="266684" y="30464"/>
                </a:lnTo>
                <a:lnTo>
                  <a:pt x="266684" y="42656"/>
                </a:lnTo>
                <a:lnTo>
                  <a:pt x="316976" y="42656"/>
                </a:lnTo>
                <a:close/>
              </a:path>
              <a:path w="784860" h="76200">
                <a:moveTo>
                  <a:pt x="406877" y="30464"/>
                </a:moveTo>
                <a:lnTo>
                  <a:pt x="355061" y="30464"/>
                </a:lnTo>
                <a:lnTo>
                  <a:pt x="355061" y="42656"/>
                </a:lnTo>
                <a:lnTo>
                  <a:pt x="405353" y="42656"/>
                </a:lnTo>
                <a:lnTo>
                  <a:pt x="406877" y="30464"/>
                </a:lnTo>
                <a:close/>
              </a:path>
              <a:path w="784860" h="76200">
                <a:moveTo>
                  <a:pt x="495269" y="42656"/>
                </a:moveTo>
                <a:lnTo>
                  <a:pt x="495269" y="30464"/>
                </a:lnTo>
                <a:lnTo>
                  <a:pt x="444977" y="30464"/>
                </a:lnTo>
                <a:lnTo>
                  <a:pt x="443453" y="42656"/>
                </a:lnTo>
                <a:lnTo>
                  <a:pt x="495269" y="42656"/>
                </a:lnTo>
                <a:close/>
              </a:path>
              <a:path w="784860" h="76200">
                <a:moveTo>
                  <a:pt x="583646" y="44180"/>
                </a:moveTo>
                <a:lnTo>
                  <a:pt x="583646" y="30464"/>
                </a:lnTo>
                <a:lnTo>
                  <a:pt x="533354" y="30464"/>
                </a:lnTo>
                <a:lnTo>
                  <a:pt x="533354" y="42656"/>
                </a:lnTo>
                <a:lnTo>
                  <a:pt x="583646" y="44180"/>
                </a:lnTo>
                <a:close/>
              </a:path>
              <a:path w="784860" h="76200">
                <a:moveTo>
                  <a:pt x="673562" y="30464"/>
                </a:moveTo>
                <a:lnTo>
                  <a:pt x="621746" y="30464"/>
                </a:lnTo>
                <a:lnTo>
                  <a:pt x="621746" y="44180"/>
                </a:lnTo>
                <a:lnTo>
                  <a:pt x="672038" y="44180"/>
                </a:lnTo>
                <a:lnTo>
                  <a:pt x="673562" y="30464"/>
                </a:lnTo>
                <a:close/>
              </a:path>
              <a:path w="784860" h="76200">
                <a:moveTo>
                  <a:pt x="734507" y="63230"/>
                </a:moveTo>
                <a:lnTo>
                  <a:pt x="734507" y="44180"/>
                </a:lnTo>
                <a:lnTo>
                  <a:pt x="730361" y="44180"/>
                </a:lnTo>
                <a:lnTo>
                  <a:pt x="708599" y="76184"/>
                </a:lnTo>
                <a:lnTo>
                  <a:pt x="734507" y="63230"/>
                </a:lnTo>
                <a:close/>
              </a:path>
              <a:path w="784860" h="76200">
                <a:moveTo>
                  <a:pt x="784799" y="38084"/>
                </a:moveTo>
                <a:lnTo>
                  <a:pt x="710123" y="0"/>
                </a:lnTo>
                <a:lnTo>
                  <a:pt x="729628" y="30464"/>
                </a:lnTo>
                <a:lnTo>
                  <a:pt x="734507" y="30464"/>
                </a:lnTo>
                <a:lnTo>
                  <a:pt x="734507" y="63230"/>
                </a:lnTo>
                <a:lnTo>
                  <a:pt x="784799" y="38084"/>
                </a:lnTo>
                <a:close/>
              </a:path>
              <a:path w="784860" h="76200">
                <a:moveTo>
                  <a:pt x="734507" y="38084"/>
                </a:moveTo>
                <a:lnTo>
                  <a:pt x="729628" y="30464"/>
                </a:lnTo>
                <a:lnTo>
                  <a:pt x="711647" y="30464"/>
                </a:lnTo>
                <a:lnTo>
                  <a:pt x="710123" y="44180"/>
                </a:lnTo>
                <a:lnTo>
                  <a:pt x="730361" y="44180"/>
                </a:lnTo>
                <a:lnTo>
                  <a:pt x="734507" y="38084"/>
                </a:lnTo>
                <a:close/>
              </a:path>
              <a:path w="784860" h="76200">
                <a:moveTo>
                  <a:pt x="734507" y="38084"/>
                </a:moveTo>
                <a:lnTo>
                  <a:pt x="734507" y="30464"/>
                </a:lnTo>
                <a:lnTo>
                  <a:pt x="729628" y="30464"/>
                </a:lnTo>
                <a:lnTo>
                  <a:pt x="734507" y="38084"/>
                </a:lnTo>
                <a:close/>
              </a:path>
              <a:path w="784860" h="76200">
                <a:moveTo>
                  <a:pt x="734507" y="44180"/>
                </a:moveTo>
                <a:lnTo>
                  <a:pt x="734507" y="38084"/>
                </a:lnTo>
                <a:lnTo>
                  <a:pt x="730361" y="44180"/>
                </a:lnTo>
                <a:lnTo>
                  <a:pt x="734507" y="44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" name="object 26"/>
          <p:cNvSpPr/>
          <p:nvPr/>
        </p:nvSpPr>
        <p:spPr>
          <a:xfrm>
            <a:off x="3220804" y="2305157"/>
            <a:ext cx="743111" cy="314969"/>
          </a:xfrm>
          <a:custGeom>
            <a:avLst/>
            <a:gdLst/>
            <a:ahLst/>
            <a:cxnLst/>
            <a:rect l="l" t="t" r="r" b="b"/>
            <a:pathLst>
              <a:path w="788035" h="334010">
                <a:moveTo>
                  <a:pt x="51816" y="19796"/>
                </a:moveTo>
                <a:lnTo>
                  <a:pt x="4572" y="0"/>
                </a:lnTo>
                <a:lnTo>
                  <a:pt x="0" y="12192"/>
                </a:lnTo>
                <a:lnTo>
                  <a:pt x="47244" y="30464"/>
                </a:lnTo>
                <a:lnTo>
                  <a:pt x="51816" y="19796"/>
                </a:lnTo>
                <a:close/>
              </a:path>
              <a:path w="788035" h="334010">
                <a:moveTo>
                  <a:pt x="134096" y="53324"/>
                </a:moveTo>
                <a:lnTo>
                  <a:pt x="86868" y="33512"/>
                </a:lnTo>
                <a:lnTo>
                  <a:pt x="82296" y="45704"/>
                </a:lnTo>
                <a:lnTo>
                  <a:pt x="129524" y="65516"/>
                </a:lnTo>
                <a:lnTo>
                  <a:pt x="134096" y="53324"/>
                </a:lnTo>
                <a:close/>
              </a:path>
              <a:path w="788035" h="334010">
                <a:moveTo>
                  <a:pt x="216392" y="86852"/>
                </a:moveTo>
                <a:lnTo>
                  <a:pt x="169148" y="67040"/>
                </a:lnTo>
                <a:lnTo>
                  <a:pt x="164576" y="79232"/>
                </a:lnTo>
                <a:lnTo>
                  <a:pt x="211820" y="99044"/>
                </a:lnTo>
                <a:lnTo>
                  <a:pt x="216392" y="86852"/>
                </a:lnTo>
                <a:close/>
              </a:path>
              <a:path w="788035" h="334010">
                <a:moveTo>
                  <a:pt x="298688" y="120380"/>
                </a:moveTo>
                <a:lnTo>
                  <a:pt x="251444" y="100568"/>
                </a:lnTo>
                <a:lnTo>
                  <a:pt x="246872" y="112760"/>
                </a:lnTo>
                <a:lnTo>
                  <a:pt x="294116" y="132572"/>
                </a:lnTo>
                <a:lnTo>
                  <a:pt x="298688" y="120380"/>
                </a:lnTo>
                <a:close/>
              </a:path>
              <a:path w="788035" h="334010">
                <a:moveTo>
                  <a:pt x="380969" y="153908"/>
                </a:moveTo>
                <a:lnTo>
                  <a:pt x="333725" y="134096"/>
                </a:lnTo>
                <a:lnTo>
                  <a:pt x="329153" y="146288"/>
                </a:lnTo>
                <a:lnTo>
                  <a:pt x="376397" y="166100"/>
                </a:lnTo>
                <a:lnTo>
                  <a:pt x="380969" y="153908"/>
                </a:lnTo>
                <a:close/>
              </a:path>
              <a:path w="788035" h="334010">
                <a:moveTo>
                  <a:pt x="463265" y="187436"/>
                </a:moveTo>
                <a:lnTo>
                  <a:pt x="416021" y="169148"/>
                </a:lnTo>
                <a:lnTo>
                  <a:pt x="411449" y="179816"/>
                </a:lnTo>
                <a:lnTo>
                  <a:pt x="458693" y="199628"/>
                </a:lnTo>
                <a:lnTo>
                  <a:pt x="463265" y="187436"/>
                </a:lnTo>
                <a:close/>
              </a:path>
              <a:path w="788035" h="334010">
                <a:moveTo>
                  <a:pt x="545546" y="220964"/>
                </a:moveTo>
                <a:lnTo>
                  <a:pt x="498317" y="202676"/>
                </a:lnTo>
                <a:lnTo>
                  <a:pt x="493745" y="213344"/>
                </a:lnTo>
                <a:lnTo>
                  <a:pt x="540974" y="233141"/>
                </a:lnTo>
                <a:lnTo>
                  <a:pt x="545546" y="220964"/>
                </a:lnTo>
                <a:close/>
              </a:path>
              <a:path w="788035" h="334010">
                <a:moveTo>
                  <a:pt x="627842" y="254477"/>
                </a:moveTo>
                <a:lnTo>
                  <a:pt x="580598" y="236189"/>
                </a:lnTo>
                <a:lnTo>
                  <a:pt x="576026" y="246857"/>
                </a:lnTo>
                <a:lnTo>
                  <a:pt x="623270" y="266669"/>
                </a:lnTo>
                <a:lnTo>
                  <a:pt x="627842" y="254477"/>
                </a:lnTo>
                <a:close/>
              </a:path>
              <a:path w="788035" h="334010">
                <a:moveTo>
                  <a:pt x="710123" y="288005"/>
                </a:moveTo>
                <a:lnTo>
                  <a:pt x="662894" y="269717"/>
                </a:lnTo>
                <a:lnTo>
                  <a:pt x="658322" y="280385"/>
                </a:lnTo>
                <a:lnTo>
                  <a:pt x="705551" y="300197"/>
                </a:lnTo>
                <a:lnTo>
                  <a:pt x="710123" y="288005"/>
                </a:lnTo>
                <a:close/>
              </a:path>
              <a:path w="788035" h="334010">
                <a:moveTo>
                  <a:pt x="742127" y="330954"/>
                </a:moveTo>
                <a:lnTo>
                  <a:pt x="742127" y="307817"/>
                </a:lnTo>
                <a:lnTo>
                  <a:pt x="704027" y="333725"/>
                </a:lnTo>
                <a:lnTo>
                  <a:pt x="742127" y="330954"/>
                </a:lnTo>
                <a:close/>
              </a:path>
              <a:path w="788035" h="334010">
                <a:moveTo>
                  <a:pt x="787847" y="327629"/>
                </a:moveTo>
                <a:lnTo>
                  <a:pt x="732983" y="263621"/>
                </a:lnTo>
                <a:lnTo>
                  <a:pt x="742127" y="307817"/>
                </a:lnTo>
                <a:lnTo>
                  <a:pt x="742127" y="330954"/>
                </a:lnTo>
                <a:lnTo>
                  <a:pt x="787847" y="327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" name="object 27"/>
          <p:cNvSpPr/>
          <p:nvPr/>
        </p:nvSpPr>
        <p:spPr>
          <a:xfrm>
            <a:off x="3220804" y="2448855"/>
            <a:ext cx="743111" cy="314969"/>
          </a:xfrm>
          <a:custGeom>
            <a:avLst/>
            <a:gdLst/>
            <a:ahLst/>
            <a:cxnLst/>
            <a:rect l="l" t="t" r="r" b="b"/>
            <a:pathLst>
              <a:path w="788035" h="334010">
                <a:moveTo>
                  <a:pt x="51816" y="19812"/>
                </a:moveTo>
                <a:lnTo>
                  <a:pt x="4572" y="0"/>
                </a:lnTo>
                <a:lnTo>
                  <a:pt x="0" y="12192"/>
                </a:lnTo>
                <a:lnTo>
                  <a:pt x="47244" y="30480"/>
                </a:lnTo>
                <a:lnTo>
                  <a:pt x="51816" y="19812"/>
                </a:lnTo>
                <a:close/>
              </a:path>
              <a:path w="788035" h="334010">
                <a:moveTo>
                  <a:pt x="134096" y="53340"/>
                </a:moveTo>
                <a:lnTo>
                  <a:pt x="86868" y="33528"/>
                </a:lnTo>
                <a:lnTo>
                  <a:pt x="82296" y="45720"/>
                </a:lnTo>
                <a:lnTo>
                  <a:pt x="129524" y="65532"/>
                </a:lnTo>
                <a:lnTo>
                  <a:pt x="134096" y="53340"/>
                </a:lnTo>
                <a:close/>
              </a:path>
              <a:path w="788035" h="334010">
                <a:moveTo>
                  <a:pt x="216392" y="86852"/>
                </a:moveTo>
                <a:lnTo>
                  <a:pt x="169148" y="67056"/>
                </a:lnTo>
                <a:lnTo>
                  <a:pt x="164576" y="79232"/>
                </a:lnTo>
                <a:lnTo>
                  <a:pt x="211820" y="99044"/>
                </a:lnTo>
                <a:lnTo>
                  <a:pt x="216392" y="86852"/>
                </a:lnTo>
                <a:close/>
              </a:path>
              <a:path w="788035" h="334010">
                <a:moveTo>
                  <a:pt x="298688" y="120380"/>
                </a:moveTo>
                <a:lnTo>
                  <a:pt x="251444" y="100568"/>
                </a:lnTo>
                <a:lnTo>
                  <a:pt x="246872" y="112760"/>
                </a:lnTo>
                <a:lnTo>
                  <a:pt x="294116" y="132572"/>
                </a:lnTo>
                <a:lnTo>
                  <a:pt x="298688" y="120380"/>
                </a:lnTo>
                <a:close/>
              </a:path>
              <a:path w="788035" h="334010">
                <a:moveTo>
                  <a:pt x="380969" y="153908"/>
                </a:moveTo>
                <a:lnTo>
                  <a:pt x="333725" y="134096"/>
                </a:lnTo>
                <a:lnTo>
                  <a:pt x="329153" y="146288"/>
                </a:lnTo>
                <a:lnTo>
                  <a:pt x="376397" y="166100"/>
                </a:lnTo>
                <a:lnTo>
                  <a:pt x="380969" y="153908"/>
                </a:lnTo>
                <a:close/>
              </a:path>
              <a:path w="788035" h="334010">
                <a:moveTo>
                  <a:pt x="463265" y="187436"/>
                </a:moveTo>
                <a:lnTo>
                  <a:pt x="416021" y="169148"/>
                </a:lnTo>
                <a:lnTo>
                  <a:pt x="411449" y="179816"/>
                </a:lnTo>
                <a:lnTo>
                  <a:pt x="458693" y="199628"/>
                </a:lnTo>
                <a:lnTo>
                  <a:pt x="463265" y="187436"/>
                </a:lnTo>
                <a:close/>
              </a:path>
              <a:path w="788035" h="334010">
                <a:moveTo>
                  <a:pt x="545546" y="220964"/>
                </a:moveTo>
                <a:lnTo>
                  <a:pt x="498317" y="202676"/>
                </a:lnTo>
                <a:lnTo>
                  <a:pt x="493745" y="213344"/>
                </a:lnTo>
                <a:lnTo>
                  <a:pt x="540974" y="233156"/>
                </a:lnTo>
                <a:lnTo>
                  <a:pt x="545546" y="220964"/>
                </a:lnTo>
                <a:close/>
              </a:path>
              <a:path w="788035" h="334010">
                <a:moveTo>
                  <a:pt x="627842" y="254492"/>
                </a:moveTo>
                <a:lnTo>
                  <a:pt x="580598" y="236204"/>
                </a:lnTo>
                <a:lnTo>
                  <a:pt x="576026" y="246872"/>
                </a:lnTo>
                <a:lnTo>
                  <a:pt x="623270" y="266684"/>
                </a:lnTo>
                <a:lnTo>
                  <a:pt x="627842" y="254492"/>
                </a:lnTo>
                <a:close/>
              </a:path>
              <a:path w="788035" h="334010">
                <a:moveTo>
                  <a:pt x="710123" y="288020"/>
                </a:moveTo>
                <a:lnTo>
                  <a:pt x="662894" y="269732"/>
                </a:lnTo>
                <a:lnTo>
                  <a:pt x="658322" y="280400"/>
                </a:lnTo>
                <a:lnTo>
                  <a:pt x="705551" y="300197"/>
                </a:lnTo>
                <a:lnTo>
                  <a:pt x="710123" y="288020"/>
                </a:lnTo>
                <a:close/>
              </a:path>
              <a:path w="788035" h="334010">
                <a:moveTo>
                  <a:pt x="742127" y="330954"/>
                </a:moveTo>
                <a:lnTo>
                  <a:pt x="742127" y="307817"/>
                </a:lnTo>
                <a:lnTo>
                  <a:pt x="704027" y="333725"/>
                </a:lnTo>
                <a:lnTo>
                  <a:pt x="742127" y="330954"/>
                </a:lnTo>
                <a:close/>
              </a:path>
              <a:path w="788035" h="334010">
                <a:moveTo>
                  <a:pt x="787847" y="327629"/>
                </a:moveTo>
                <a:lnTo>
                  <a:pt x="732983" y="263636"/>
                </a:lnTo>
                <a:lnTo>
                  <a:pt x="742127" y="307817"/>
                </a:lnTo>
                <a:lnTo>
                  <a:pt x="742127" y="330954"/>
                </a:lnTo>
                <a:lnTo>
                  <a:pt x="787847" y="327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" name="object 28"/>
          <p:cNvSpPr/>
          <p:nvPr/>
        </p:nvSpPr>
        <p:spPr>
          <a:xfrm>
            <a:off x="5176568" y="2108286"/>
            <a:ext cx="2223346" cy="71856"/>
          </a:xfrm>
          <a:custGeom>
            <a:avLst/>
            <a:gdLst/>
            <a:ahLst/>
            <a:cxnLst/>
            <a:rect l="l" t="t" r="r" b="b"/>
            <a:pathLst>
              <a:path w="2357754" h="76200">
                <a:moveTo>
                  <a:pt x="51816" y="42672"/>
                </a:moveTo>
                <a:lnTo>
                  <a:pt x="51816" y="30480"/>
                </a:lnTo>
                <a:lnTo>
                  <a:pt x="0" y="30480"/>
                </a:lnTo>
                <a:lnTo>
                  <a:pt x="0" y="42672"/>
                </a:lnTo>
                <a:lnTo>
                  <a:pt x="51816" y="42672"/>
                </a:lnTo>
                <a:close/>
              </a:path>
              <a:path w="2357754" h="76200">
                <a:moveTo>
                  <a:pt x="140192" y="42672"/>
                </a:moveTo>
                <a:lnTo>
                  <a:pt x="140192" y="30480"/>
                </a:lnTo>
                <a:lnTo>
                  <a:pt x="89916" y="30480"/>
                </a:lnTo>
                <a:lnTo>
                  <a:pt x="89916" y="42672"/>
                </a:lnTo>
                <a:lnTo>
                  <a:pt x="140192" y="42672"/>
                </a:lnTo>
                <a:close/>
              </a:path>
              <a:path w="2357754" h="76200">
                <a:moveTo>
                  <a:pt x="228584" y="42672"/>
                </a:moveTo>
                <a:lnTo>
                  <a:pt x="228584" y="30480"/>
                </a:lnTo>
                <a:lnTo>
                  <a:pt x="178292" y="30480"/>
                </a:lnTo>
                <a:lnTo>
                  <a:pt x="178292" y="42672"/>
                </a:lnTo>
                <a:lnTo>
                  <a:pt x="228584" y="42672"/>
                </a:lnTo>
                <a:close/>
              </a:path>
              <a:path w="2357754" h="76200">
                <a:moveTo>
                  <a:pt x="318485" y="42672"/>
                </a:moveTo>
                <a:lnTo>
                  <a:pt x="318485" y="30480"/>
                </a:lnTo>
                <a:lnTo>
                  <a:pt x="266669" y="30480"/>
                </a:lnTo>
                <a:lnTo>
                  <a:pt x="266669" y="42672"/>
                </a:lnTo>
                <a:lnTo>
                  <a:pt x="318485" y="42672"/>
                </a:lnTo>
                <a:close/>
              </a:path>
              <a:path w="2357754" h="76200">
                <a:moveTo>
                  <a:pt x="406877" y="42672"/>
                </a:moveTo>
                <a:lnTo>
                  <a:pt x="406877" y="30480"/>
                </a:lnTo>
                <a:lnTo>
                  <a:pt x="356585" y="30480"/>
                </a:lnTo>
                <a:lnTo>
                  <a:pt x="356585" y="42672"/>
                </a:lnTo>
                <a:lnTo>
                  <a:pt x="406877" y="42672"/>
                </a:lnTo>
                <a:close/>
              </a:path>
              <a:path w="2357754" h="76200">
                <a:moveTo>
                  <a:pt x="495254" y="42672"/>
                </a:moveTo>
                <a:lnTo>
                  <a:pt x="495254" y="30480"/>
                </a:lnTo>
                <a:lnTo>
                  <a:pt x="444977" y="30480"/>
                </a:lnTo>
                <a:lnTo>
                  <a:pt x="444977" y="42672"/>
                </a:lnTo>
                <a:lnTo>
                  <a:pt x="495254" y="42672"/>
                </a:lnTo>
                <a:close/>
              </a:path>
              <a:path w="2357754" h="76200">
                <a:moveTo>
                  <a:pt x="585170" y="42672"/>
                </a:moveTo>
                <a:lnTo>
                  <a:pt x="585170" y="30480"/>
                </a:lnTo>
                <a:lnTo>
                  <a:pt x="533354" y="30480"/>
                </a:lnTo>
                <a:lnTo>
                  <a:pt x="533354" y="42672"/>
                </a:lnTo>
                <a:lnTo>
                  <a:pt x="585170" y="42672"/>
                </a:lnTo>
                <a:close/>
              </a:path>
              <a:path w="2357754" h="76200">
                <a:moveTo>
                  <a:pt x="673547" y="42672"/>
                </a:moveTo>
                <a:lnTo>
                  <a:pt x="673547" y="30480"/>
                </a:lnTo>
                <a:lnTo>
                  <a:pt x="623255" y="30480"/>
                </a:lnTo>
                <a:lnTo>
                  <a:pt x="623255" y="42672"/>
                </a:lnTo>
                <a:lnTo>
                  <a:pt x="673547" y="42672"/>
                </a:lnTo>
                <a:close/>
              </a:path>
              <a:path w="2357754" h="76200">
                <a:moveTo>
                  <a:pt x="761939" y="42672"/>
                </a:moveTo>
                <a:lnTo>
                  <a:pt x="761939" y="30480"/>
                </a:lnTo>
                <a:lnTo>
                  <a:pt x="711647" y="30480"/>
                </a:lnTo>
                <a:lnTo>
                  <a:pt x="711647" y="42672"/>
                </a:lnTo>
                <a:lnTo>
                  <a:pt x="761939" y="42672"/>
                </a:lnTo>
                <a:close/>
              </a:path>
              <a:path w="2357754" h="76200">
                <a:moveTo>
                  <a:pt x="851839" y="42672"/>
                </a:moveTo>
                <a:lnTo>
                  <a:pt x="851839" y="30480"/>
                </a:lnTo>
                <a:lnTo>
                  <a:pt x="800039" y="30480"/>
                </a:lnTo>
                <a:lnTo>
                  <a:pt x="800039" y="42672"/>
                </a:lnTo>
                <a:lnTo>
                  <a:pt x="851839" y="42672"/>
                </a:lnTo>
                <a:close/>
              </a:path>
              <a:path w="2357754" h="76200">
                <a:moveTo>
                  <a:pt x="940231" y="42672"/>
                </a:moveTo>
                <a:lnTo>
                  <a:pt x="940231" y="30480"/>
                </a:lnTo>
                <a:lnTo>
                  <a:pt x="889939" y="30480"/>
                </a:lnTo>
                <a:lnTo>
                  <a:pt x="889939" y="42672"/>
                </a:lnTo>
                <a:lnTo>
                  <a:pt x="940231" y="42672"/>
                </a:lnTo>
                <a:close/>
              </a:path>
              <a:path w="2357754" h="76200">
                <a:moveTo>
                  <a:pt x="1028608" y="42672"/>
                </a:moveTo>
                <a:lnTo>
                  <a:pt x="1028608" y="30480"/>
                </a:lnTo>
                <a:lnTo>
                  <a:pt x="978316" y="30480"/>
                </a:lnTo>
                <a:lnTo>
                  <a:pt x="978316" y="42672"/>
                </a:lnTo>
                <a:lnTo>
                  <a:pt x="1028608" y="42672"/>
                </a:lnTo>
                <a:close/>
              </a:path>
              <a:path w="2357754" h="76200">
                <a:moveTo>
                  <a:pt x="1118524" y="42672"/>
                </a:moveTo>
                <a:lnTo>
                  <a:pt x="1118524" y="30480"/>
                </a:lnTo>
                <a:lnTo>
                  <a:pt x="1066708" y="30480"/>
                </a:lnTo>
                <a:lnTo>
                  <a:pt x="1066708" y="42672"/>
                </a:lnTo>
                <a:lnTo>
                  <a:pt x="1118524" y="42672"/>
                </a:lnTo>
                <a:close/>
              </a:path>
              <a:path w="2357754" h="76200">
                <a:moveTo>
                  <a:pt x="1206901" y="42672"/>
                </a:moveTo>
                <a:lnTo>
                  <a:pt x="1206901" y="30480"/>
                </a:lnTo>
                <a:lnTo>
                  <a:pt x="1156624" y="30480"/>
                </a:lnTo>
                <a:lnTo>
                  <a:pt x="1156624" y="42672"/>
                </a:lnTo>
                <a:lnTo>
                  <a:pt x="1206901" y="42672"/>
                </a:lnTo>
                <a:close/>
              </a:path>
              <a:path w="2357754" h="76200">
                <a:moveTo>
                  <a:pt x="1295293" y="42672"/>
                </a:moveTo>
                <a:lnTo>
                  <a:pt x="1295293" y="30480"/>
                </a:lnTo>
                <a:lnTo>
                  <a:pt x="1245001" y="30480"/>
                </a:lnTo>
                <a:lnTo>
                  <a:pt x="1245001" y="42672"/>
                </a:lnTo>
                <a:lnTo>
                  <a:pt x="1295293" y="42672"/>
                </a:lnTo>
                <a:close/>
              </a:path>
              <a:path w="2357754" h="76200">
                <a:moveTo>
                  <a:pt x="1385194" y="44196"/>
                </a:moveTo>
                <a:lnTo>
                  <a:pt x="1385194" y="30480"/>
                </a:lnTo>
                <a:lnTo>
                  <a:pt x="1333378" y="30480"/>
                </a:lnTo>
                <a:lnTo>
                  <a:pt x="1333378" y="44196"/>
                </a:lnTo>
                <a:lnTo>
                  <a:pt x="1385194" y="44196"/>
                </a:lnTo>
                <a:close/>
              </a:path>
              <a:path w="2357754" h="76200">
                <a:moveTo>
                  <a:pt x="1473586" y="44196"/>
                </a:moveTo>
                <a:lnTo>
                  <a:pt x="1473586" y="30480"/>
                </a:lnTo>
                <a:lnTo>
                  <a:pt x="1423294" y="30480"/>
                </a:lnTo>
                <a:lnTo>
                  <a:pt x="1423294" y="44196"/>
                </a:lnTo>
                <a:lnTo>
                  <a:pt x="1473586" y="44196"/>
                </a:lnTo>
                <a:close/>
              </a:path>
              <a:path w="2357754" h="76200">
                <a:moveTo>
                  <a:pt x="1561962" y="44196"/>
                </a:moveTo>
                <a:lnTo>
                  <a:pt x="1561962" y="30480"/>
                </a:lnTo>
                <a:lnTo>
                  <a:pt x="1511686" y="30480"/>
                </a:lnTo>
                <a:lnTo>
                  <a:pt x="1511686" y="44196"/>
                </a:lnTo>
                <a:lnTo>
                  <a:pt x="1561962" y="44196"/>
                </a:lnTo>
                <a:close/>
              </a:path>
              <a:path w="2357754" h="76200">
                <a:moveTo>
                  <a:pt x="1651878" y="44196"/>
                </a:moveTo>
                <a:lnTo>
                  <a:pt x="1651878" y="30480"/>
                </a:lnTo>
                <a:lnTo>
                  <a:pt x="1600062" y="30480"/>
                </a:lnTo>
                <a:lnTo>
                  <a:pt x="1600062" y="44196"/>
                </a:lnTo>
                <a:lnTo>
                  <a:pt x="1651878" y="44196"/>
                </a:lnTo>
                <a:close/>
              </a:path>
              <a:path w="2357754" h="76200">
                <a:moveTo>
                  <a:pt x="1740270" y="44196"/>
                </a:moveTo>
                <a:lnTo>
                  <a:pt x="1740270" y="30480"/>
                </a:lnTo>
                <a:lnTo>
                  <a:pt x="1689978" y="30480"/>
                </a:lnTo>
                <a:lnTo>
                  <a:pt x="1689978" y="44196"/>
                </a:lnTo>
                <a:lnTo>
                  <a:pt x="1740270" y="44196"/>
                </a:lnTo>
                <a:close/>
              </a:path>
              <a:path w="2357754" h="76200">
                <a:moveTo>
                  <a:pt x="1828647" y="44196"/>
                </a:moveTo>
                <a:lnTo>
                  <a:pt x="1828647" y="30480"/>
                </a:lnTo>
                <a:lnTo>
                  <a:pt x="1778355" y="30480"/>
                </a:lnTo>
                <a:lnTo>
                  <a:pt x="1778355" y="44196"/>
                </a:lnTo>
                <a:lnTo>
                  <a:pt x="1828647" y="44196"/>
                </a:lnTo>
                <a:close/>
              </a:path>
              <a:path w="2357754" h="76200">
                <a:moveTo>
                  <a:pt x="1918548" y="44196"/>
                </a:moveTo>
                <a:lnTo>
                  <a:pt x="1918548" y="30480"/>
                </a:lnTo>
                <a:lnTo>
                  <a:pt x="1866747" y="30480"/>
                </a:lnTo>
                <a:lnTo>
                  <a:pt x="1866747" y="44196"/>
                </a:lnTo>
                <a:lnTo>
                  <a:pt x="1918548" y="44196"/>
                </a:lnTo>
                <a:close/>
              </a:path>
              <a:path w="2357754" h="76200">
                <a:moveTo>
                  <a:pt x="2006940" y="44196"/>
                </a:moveTo>
                <a:lnTo>
                  <a:pt x="2006940" y="30480"/>
                </a:lnTo>
                <a:lnTo>
                  <a:pt x="1956648" y="30480"/>
                </a:lnTo>
                <a:lnTo>
                  <a:pt x="1956648" y="44196"/>
                </a:lnTo>
                <a:lnTo>
                  <a:pt x="2006940" y="44196"/>
                </a:lnTo>
                <a:close/>
              </a:path>
              <a:path w="2357754" h="76200">
                <a:moveTo>
                  <a:pt x="2095332" y="44196"/>
                </a:moveTo>
                <a:lnTo>
                  <a:pt x="2095332" y="32004"/>
                </a:lnTo>
                <a:lnTo>
                  <a:pt x="2045040" y="30480"/>
                </a:lnTo>
                <a:lnTo>
                  <a:pt x="2045040" y="44196"/>
                </a:lnTo>
                <a:lnTo>
                  <a:pt x="2095332" y="44196"/>
                </a:lnTo>
                <a:close/>
              </a:path>
              <a:path w="2357754" h="76200">
                <a:moveTo>
                  <a:pt x="2185233" y="44196"/>
                </a:moveTo>
                <a:lnTo>
                  <a:pt x="2185233" y="32004"/>
                </a:lnTo>
                <a:lnTo>
                  <a:pt x="2133417" y="32004"/>
                </a:lnTo>
                <a:lnTo>
                  <a:pt x="2133417" y="44196"/>
                </a:lnTo>
                <a:lnTo>
                  <a:pt x="2185233" y="44196"/>
                </a:lnTo>
                <a:close/>
              </a:path>
              <a:path w="2357754" h="76200">
                <a:moveTo>
                  <a:pt x="2273609" y="44196"/>
                </a:moveTo>
                <a:lnTo>
                  <a:pt x="2273609" y="32004"/>
                </a:lnTo>
                <a:lnTo>
                  <a:pt x="2223333" y="32004"/>
                </a:lnTo>
                <a:lnTo>
                  <a:pt x="2223333" y="44196"/>
                </a:lnTo>
                <a:lnTo>
                  <a:pt x="2273609" y="44196"/>
                </a:lnTo>
                <a:close/>
              </a:path>
              <a:path w="2357754" h="76200">
                <a:moveTo>
                  <a:pt x="2357429" y="38100"/>
                </a:moveTo>
                <a:lnTo>
                  <a:pt x="2281229" y="0"/>
                </a:lnTo>
                <a:lnTo>
                  <a:pt x="2307137" y="38100"/>
                </a:lnTo>
                <a:lnTo>
                  <a:pt x="2307137" y="63246"/>
                </a:lnTo>
                <a:lnTo>
                  <a:pt x="2357429" y="38100"/>
                </a:lnTo>
                <a:close/>
              </a:path>
              <a:path w="2357754" h="76200">
                <a:moveTo>
                  <a:pt x="2307137" y="63246"/>
                </a:moveTo>
                <a:lnTo>
                  <a:pt x="2307137" y="38100"/>
                </a:lnTo>
                <a:lnTo>
                  <a:pt x="2281229" y="76200"/>
                </a:lnTo>
                <a:lnTo>
                  <a:pt x="2307137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9" name="object 29"/>
          <p:cNvSpPr/>
          <p:nvPr/>
        </p:nvSpPr>
        <p:spPr>
          <a:xfrm>
            <a:off x="4295684" y="2951804"/>
            <a:ext cx="13174" cy="802393"/>
          </a:xfrm>
          <a:custGeom>
            <a:avLst/>
            <a:gdLst/>
            <a:ahLst/>
            <a:cxnLst/>
            <a:rect l="l" t="t" r="r" b="b"/>
            <a:pathLst>
              <a:path w="13970" h="8509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  <a:path w="13970" h="850900">
                <a:moveTo>
                  <a:pt x="13716" y="88392"/>
                </a:moveTo>
                <a:lnTo>
                  <a:pt x="0" y="88392"/>
                </a:lnTo>
                <a:lnTo>
                  <a:pt x="0" y="138668"/>
                </a:lnTo>
                <a:lnTo>
                  <a:pt x="12192" y="138668"/>
                </a:lnTo>
                <a:lnTo>
                  <a:pt x="13716" y="88392"/>
                </a:lnTo>
                <a:close/>
              </a:path>
              <a:path w="13970" h="850900">
                <a:moveTo>
                  <a:pt x="12192" y="228584"/>
                </a:moveTo>
                <a:lnTo>
                  <a:pt x="12192" y="176768"/>
                </a:lnTo>
                <a:lnTo>
                  <a:pt x="0" y="176768"/>
                </a:lnTo>
                <a:lnTo>
                  <a:pt x="0" y="228584"/>
                </a:lnTo>
                <a:lnTo>
                  <a:pt x="12192" y="228584"/>
                </a:lnTo>
                <a:close/>
              </a:path>
              <a:path w="13970" h="850900">
                <a:moveTo>
                  <a:pt x="12192" y="316961"/>
                </a:moveTo>
                <a:lnTo>
                  <a:pt x="12192" y="266669"/>
                </a:lnTo>
                <a:lnTo>
                  <a:pt x="0" y="266669"/>
                </a:lnTo>
                <a:lnTo>
                  <a:pt x="0" y="316961"/>
                </a:lnTo>
                <a:lnTo>
                  <a:pt x="12192" y="316961"/>
                </a:lnTo>
                <a:close/>
              </a:path>
              <a:path w="13970" h="850900">
                <a:moveTo>
                  <a:pt x="12192" y="405353"/>
                </a:moveTo>
                <a:lnTo>
                  <a:pt x="12192" y="355061"/>
                </a:lnTo>
                <a:lnTo>
                  <a:pt x="0" y="355061"/>
                </a:lnTo>
                <a:lnTo>
                  <a:pt x="0" y="405353"/>
                </a:lnTo>
                <a:lnTo>
                  <a:pt x="12192" y="405353"/>
                </a:lnTo>
                <a:close/>
              </a:path>
              <a:path w="13970" h="850900">
                <a:moveTo>
                  <a:pt x="12192" y="495254"/>
                </a:moveTo>
                <a:lnTo>
                  <a:pt x="12192" y="443453"/>
                </a:lnTo>
                <a:lnTo>
                  <a:pt x="0" y="443453"/>
                </a:lnTo>
                <a:lnTo>
                  <a:pt x="0" y="495254"/>
                </a:lnTo>
                <a:lnTo>
                  <a:pt x="12192" y="495254"/>
                </a:lnTo>
                <a:close/>
              </a:path>
              <a:path w="13970" h="850900">
                <a:moveTo>
                  <a:pt x="12192" y="583646"/>
                </a:moveTo>
                <a:lnTo>
                  <a:pt x="12192" y="533354"/>
                </a:lnTo>
                <a:lnTo>
                  <a:pt x="0" y="533354"/>
                </a:lnTo>
                <a:lnTo>
                  <a:pt x="0" y="583646"/>
                </a:lnTo>
                <a:lnTo>
                  <a:pt x="12192" y="583646"/>
                </a:lnTo>
                <a:close/>
              </a:path>
              <a:path w="13970" h="850900">
                <a:moveTo>
                  <a:pt x="12192" y="672023"/>
                </a:moveTo>
                <a:lnTo>
                  <a:pt x="12192" y="621731"/>
                </a:lnTo>
                <a:lnTo>
                  <a:pt x="0" y="621731"/>
                </a:lnTo>
                <a:lnTo>
                  <a:pt x="0" y="672023"/>
                </a:lnTo>
                <a:lnTo>
                  <a:pt x="12192" y="672023"/>
                </a:lnTo>
                <a:close/>
              </a:path>
              <a:path w="13970" h="850900">
                <a:moveTo>
                  <a:pt x="12192" y="761939"/>
                </a:moveTo>
                <a:lnTo>
                  <a:pt x="12192" y="710123"/>
                </a:lnTo>
                <a:lnTo>
                  <a:pt x="0" y="710123"/>
                </a:lnTo>
                <a:lnTo>
                  <a:pt x="0" y="761939"/>
                </a:lnTo>
                <a:lnTo>
                  <a:pt x="12192" y="761939"/>
                </a:lnTo>
                <a:close/>
              </a:path>
              <a:path w="13970" h="850900">
                <a:moveTo>
                  <a:pt x="12192" y="850315"/>
                </a:moveTo>
                <a:lnTo>
                  <a:pt x="12192" y="800039"/>
                </a:lnTo>
                <a:lnTo>
                  <a:pt x="0" y="800039"/>
                </a:lnTo>
                <a:lnTo>
                  <a:pt x="0" y="850315"/>
                </a:lnTo>
                <a:lnTo>
                  <a:pt x="12192" y="850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0" name="object 30"/>
          <p:cNvSpPr txBox="1"/>
          <p:nvPr/>
        </p:nvSpPr>
        <p:spPr>
          <a:xfrm>
            <a:off x="3261042" y="1977036"/>
            <a:ext cx="623950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1320" spc="-33" dirty="0">
                <a:latin typeface="Arial"/>
                <a:cs typeface="Arial"/>
              </a:rPr>
              <a:t>1:oluştur</a:t>
            </a:r>
            <a:endParaRPr sz="132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90864" y="1893689"/>
            <a:ext cx="635926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spc="-33" dirty="0">
                <a:latin typeface="Arial"/>
                <a:cs typeface="Arial"/>
              </a:rPr>
              <a:t>2:oluştur</a:t>
            </a:r>
            <a:endParaRPr sz="132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90969" y="2290786"/>
            <a:ext cx="333532" cy="215568"/>
          </a:xfrm>
          <a:custGeom>
            <a:avLst/>
            <a:gdLst/>
            <a:ahLst/>
            <a:cxnLst/>
            <a:rect l="l" t="t" r="r" b="b"/>
            <a:pathLst>
              <a:path w="353695" h="228600">
                <a:moveTo>
                  <a:pt x="60944" y="110474"/>
                </a:moveTo>
                <a:lnTo>
                  <a:pt x="60944" y="83804"/>
                </a:lnTo>
                <a:lnTo>
                  <a:pt x="59420" y="86852"/>
                </a:lnTo>
                <a:lnTo>
                  <a:pt x="59420" y="89900"/>
                </a:lnTo>
                <a:lnTo>
                  <a:pt x="57896" y="92948"/>
                </a:lnTo>
                <a:lnTo>
                  <a:pt x="54848" y="95996"/>
                </a:lnTo>
                <a:lnTo>
                  <a:pt x="53324" y="99044"/>
                </a:lnTo>
                <a:lnTo>
                  <a:pt x="50276" y="100568"/>
                </a:lnTo>
                <a:lnTo>
                  <a:pt x="47228" y="100568"/>
                </a:lnTo>
                <a:lnTo>
                  <a:pt x="45704" y="102092"/>
                </a:lnTo>
                <a:lnTo>
                  <a:pt x="36560" y="102092"/>
                </a:lnTo>
                <a:lnTo>
                  <a:pt x="33528" y="100568"/>
                </a:lnTo>
                <a:lnTo>
                  <a:pt x="28956" y="99044"/>
                </a:lnTo>
                <a:lnTo>
                  <a:pt x="19812" y="94472"/>
                </a:lnTo>
                <a:lnTo>
                  <a:pt x="15240" y="89900"/>
                </a:lnTo>
                <a:lnTo>
                  <a:pt x="12192" y="88376"/>
                </a:lnTo>
                <a:lnTo>
                  <a:pt x="10668" y="86852"/>
                </a:lnTo>
                <a:lnTo>
                  <a:pt x="9144" y="83804"/>
                </a:lnTo>
                <a:lnTo>
                  <a:pt x="7620" y="83804"/>
                </a:lnTo>
                <a:lnTo>
                  <a:pt x="7620" y="82280"/>
                </a:lnTo>
                <a:lnTo>
                  <a:pt x="6096" y="80756"/>
                </a:lnTo>
                <a:lnTo>
                  <a:pt x="3048" y="80756"/>
                </a:lnTo>
                <a:lnTo>
                  <a:pt x="3048" y="82280"/>
                </a:lnTo>
                <a:lnTo>
                  <a:pt x="1524" y="82280"/>
                </a:lnTo>
                <a:lnTo>
                  <a:pt x="1524" y="85328"/>
                </a:lnTo>
                <a:lnTo>
                  <a:pt x="0" y="86852"/>
                </a:lnTo>
                <a:lnTo>
                  <a:pt x="0" y="92948"/>
                </a:lnTo>
                <a:lnTo>
                  <a:pt x="9144" y="102092"/>
                </a:lnTo>
                <a:lnTo>
                  <a:pt x="12192" y="103616"/>
                </a:lnTo>
                <a:lnTo>
                  <a:pt x="15240" y="106664"/>
                </a:lnTo>
                <a:lnTo>
                  <a:pt x="24384" y="111236"/>
                </a:lnTo>
                <a:lnTo>
                  <a:pt x="30480" y="112760"/>
                </a:lnTo>
                <a:lnTo>
                  <a:pt x="35036" y="114284"/>
                </a:lnTo>
                <a:lnTo>
                  <a:pt x="41132" y="114284"/>
                </a:lnTo>
                <a:lnTo>
                  <a:pt x="45704" y="115808"/>
                </a:lnTo>
                <a:lnTo>
                  <a:pt x="59420" y="111236"/>
                </a:lnTo>
                <a:lnTo>
                  <a:pt x="60944" y="110474"/>
                </a:lnTo>
                <a:close/>
              </a:path>
              <a:path w="353695" h="228600">
                <a:moveTo>
                  <a:pt x="74660" y="57896"/>
                </a:moveTo>
                <a:lnTo>
                  <a:pt x="74660" y="35036"/>
                </a:lnTo>
                <a:lnTo>
                  <a:pt x="73136" y="38084"/>
                </a:lnTo>
                <a:lnTo>
                  <a:pt x="71612" y="39608"/>
                </a:lnTo>
                <a:lnTo>
                  <a:pt x="70088" y="42656"/>
                </a:lnTo>
                <a:lnTo>
                  <a:pt x="68564" y="44180"/>
                </a:lnTo>
                <a:lnTo>
                  <a:pt x="67040" y="47228"/>
                </a:lnTo>
                <a:lnTo>
                  <a:pt x="63992" y="48752"/>
                </a:lnTo>
                <a:lnTo>
                  <a:pt x="60944" y="48752"/>
                </a:lnTo>
                <a:lnTo>
                  <a:pt x="59420" y="50276"/>
                </a:lnTo>
                <a:lnTo>
                  <a:pt x="50276" y="50276"/>
                </a:lnTo>
                <a:lnTo>
                  <a:pt x="45704" y="48752"/>
                </a:lnTo>
                <a:lnTo>
                  <a:pt x="42656" y="47228"/>
                </a:lnTo>
                <a:lnTo>
                  <a:pt x="33528" y="44180"/>
                </a:lnTo>
                <a:lnTo>
                  <a:pt x="30480" y="44180"/>
                </a:lnTo>
                <a:lnTo>
                  <a:pt x="30480" y="45704"/>
                </a:lnTo>
                <a:lnTo>
                  <a:pt x="28956" y="45704"/>
                </a:lnTo>
                <a:lnTo>
                  <a:pt x="28956" y="48752"/>
                </a:lnTo>
                <a:lnTo>
                  <a:pt x="27432" y="48752"/>
                </a:lnTo>
                <a:lnTo>
                  <a:pt x="27432" y="54848"/>
                </a:lnTo>
                <a:lnTo>
                  <a:pt x="28956" y="54848"/>
                </a:lnTo>
                <a:lnTo>
                  <a:pt x="39608" y="59420"/>
                </a:lnTo>
                <a:lnTo>
                  <a:pt x="44180" y="60944"/>
                </a:lnTo>
                <a:lnTo>
                  <a:pt x="47228" y="62468"/>
                </a:lnTo>
                <a:lnTo>
                  <a:pt x="50276" y="65516"/>
                </a:lnTo>
                <a:lnTo>
                  <a:pt x="53324" y="67040"/>
                </a:lnTo>
                <a:lnTo>
                  <a:pt x="56372" y="70088"/>
                </a:lnTo>
                <a:lnTo>
                  <a:pt x="57896" y="73136"/>
                </a:lnTo>
                <a:lnTo>
                  <a:pt x="59420" y="74660"/>
                </a:lnTo>
                <a:lnTo>
                  <a:pt x="59420" y="59420"/>
                </a:lnTo>
                <a:lnTo>
                  <a:pt x="71612" y="59420"/>
                </a:lnTo>
                <a:lnTo>
                  <a:pt x="74660" y="57896"/>
                </a:lnTo>
                <a:close/>
              </a:path>
              <a:path w="353695" h="228600">
                <a:moveTo>
                  <a:pt x="91424" y="33512"/>
                </a:moveTo>
                <a:lnTo>
                  <a:pt x="91424" y="27432"/>
                </a:lnTo>
                <a:lnTo>
                  <a:pt x="89900" y="22860"/>
                </a:lnTo>
                <a:lnTo>
                  <a:pt x="85328" y="13716"/>
                </a:lnTo>
                <a:lnTo>
                  <a:pt x="82280" y="10668"/>
                </a:lnTo>
                <a:lnTo>
                  <a:pt x="79232" y="9144"/>
                </a:lnTo>
                <a:lnTo>
                  <a:pt x="74660" y="6096"/>
                </a:lnTo>
                <a:lnTo>
                  <a:pt x="70088" y="4572"/>
                </a:lnTo>
                <a:lnTo>
                  <a:pt x="67040" y="3048"/>
                </a:lnTo>
                <a:lnTo>
                  <a:pt x="62468" y="1524"/>
                </a:lnTo>
                <a:lnTo>
                  <a:pt x="59420" y="1524"/>
                </a:lnTo>
                <a:lnTo>
                  <a:pt x="56372" y="0"/>
                </a:lnTo>
                <a:lnTo>
                  <a:pt x="45704" y="0"/>
                </a:lnTo>
                <a:lnTo>
                  <a:pt x="44180" y="1524"/>
                </a:lnTo>
                <a:lnTo>
                  <a:pt x="39608" y="1524"/>
                </a:lnTo>
                <a:lnTo>
                  <a:pt x="39608" y="3048"/>
                </a:lnTo>
                <a:lnTo>
                  <a:pt x="38084" y="3048"/>
                </a:lnTo>
                <a:lnTo>
                  <a:pt x="38084" y="4572"/>
                </a:lnTo>
                <a:lnTo>
                  <a:pt x="36560" y="4572"/>
                </a:lnTo>
                <a:lnTo>
                  <a:pt x="36560" y="6096"/>
                </a:lnTo>
                <a:lnTo>
                  <a:pt x="35036" y="7620"/>
                </a:lnTo>
                <a:lnTo>
                  <a:pt x="35036" y="10668"/>
                </a:lnTo>
                <a:lnTo>
                  <a:pt x="33528" y="10668"/>
                </a:lnTo>
                <a:lnTo>
                  <a:pt x="33528" y="12192"/>
                </a:lnTo>
                <a:lnTo>
                  <a:pt x="35036" y="13716"/>
                </a:lnTo>
                <a:lnTo>
                  <a:pt x="42656" y="13716"/>
                </a:lnTo>
                <a:lnTo>
                  <a:pt x="45704" y="12192"/>
                </a:lnTo>
                <a:lnTo>
                  <a:pt x="56372" y="12192"/>
                </a:lnTo>
                <a:lnTo>
                  <a:pt x="62468" y="15240"/>
                </a:lnTo>
                <a:lnTo>
                  <a:pt x="65516" y="15240"/>
                </a:lnTo>
                <a:lnTo>
                  <a:pt x="68564" y="16764"/>
                </a:lnTo>
                <a:lnTo>
                  <a:pt x="71612" y="19812"/>
                </a:lnTo>
                <a:lnTo>
                  <a:pt x="73136" y="22860"/>
                </a:lnTo>
                <a:lnTo>
                  <a:pt x="73136" y="24384"/>
                </a:lnTo>
                <a:lnTo>
                  <a:pt x="74660" y="25908"/>
                </a:lnTo>
                <a:lnTo>
                  <a:pt x="74660" y="57896"/>
                </a:lnTo>
                <a:lnTo>
                  <a:pt x="77708" y="56372"/>
                </a:lnTo>
                <a:lnTo>
                  <a:pt x="79232" y="54848"/>
                </a:lnTo>
                <a:lnTo>
                  <a:pt x="82280" y="53324"/>
                </a:lnTo>
                <a:lnTo>
                  <a:pt x="85328" y="47228"/>
                </a:lnTo>
                <a:lnTo>
                  <a:pt x="88376" y="44180"/>
                </a:lnTo>
                <a:lnTo>
                  <a:pt x="88376" y="41132"/>
                </a:lnTo>
                <a:lnTo>
                  <a:pt x="89900" y="38084"/>
                </a:lnTo>
                <a:lnTo>
                  <a:pt x="91424" y="33512"/>
                </a:lnTo>
                <a:close/>
              </a:path>
              <a:path w="353695" h="228600">
                <a:moveTo>
                  <a:pt x="76184" y="86852"/>
                </a:moveTo>
                <a:lnTo>
                  <a:pt x="76184" y="80756"/>
                </a:lnTo>
                <a:lnTo>
                  <a:pt x="68564" y="65516"/>
                </a:lnTo>
                <a:lnTo>
                  <a:pt x="65516" y="63992"/>
                </a:lnTo>
                <a:lnTo>
                  <a:pt x="62468" y="60944"/>
                </a:lnTo>
                <a:lnTo>
                  <a:pt x="59420" y="59420"/>
                </a:lnTo>
                <a:lnTo>
                  <a:pt x="59420" y="77708"/>
                </a:lnTo>
                <a:lnTo>
                  <a:pt x="60944" y="80756"/>
                </a:lnTo>
                <a:lnTo>
                  <a:pt x="60944" y="110474"/>
                </a:lnTo>
                <a:lnTo>
                  <a:pt x="62468" y="109712"/>
                </a:lnTo>
                <a:lnTo>
                  <a:pt x="65516" y="106664"/>
                </a:lnTo>
                <a:lnTo>
                  <a:pt x="68564" y="102092"/>
                </a:lnTo>
                <a:lnTo>
                  <a:pt x="71612" y="99044"/>
                </a:lnTo>
                <a:lnTo>
                  <a:pt x="73136" y="94472"/>
                </a:lnTo>
                <a:lnTo>
                  <a:pt x="74660" y="91424"/>
                </a:lnTo>
                <a:lnTo>
                  <a:pt x="76184" y="86852"/>
                </a:lnTo>
                <a:close/>
              </a:path>
              <a:path w="353695" h="228600">
                <a:moveTo>
                  <a:pt x="128000" y="79232"/>
                </a:moveTo>
                <a:lnTo>
                  <a:pt x="128000" y="63992"/>
                </a:lnTo>
                <a:lnTo>
                  <a:pt x="126476" y="63992"/>
                </a:lnTo>
                <a:lnTo>
                  <a:pt x="124952" y="62468"/>
                </a:lnTo>
                <a:lnTo>
                  <a:pt x="120380" y="62468"/>
                </a:lnTo>
                <a:lnTo>
                  <a:pt x="118856" y="60944"/>
                </a:lnTo>
                <a:lnTo>
                  <a:pt x="117332" y="62468"/>
                </a:lnTo>
                <a:lnTo>
                  <a:pt x="115808" y="62468"/>
                </a:lnTo>
                <a:lnTo>
                  <a:pt x="115808" y="63992"/>
                </a:lnTo>
                <a:lnTo>
                  <a:pt x="114284" y="63992"/>
                </a:lnTo>
                <a:lnTo>
                  <a:pt x="114284" y="65516"/>
                </a:lnTo>
                <a:lnTo>
                  <a:pt x="112760" y="67040"/>
                </a:lnTo>
                <a:lnTo>
                  <a:pt x="112760" y="68564"/>
                </a:lnTo>
                <a:lnTo>
                  <a:pt x="111236" y="70088"/>
                </a:lnTo>
                <a:lnTo>
                  <a:pt x="111236" y="77708"/>
                </a:lnTo>
                <a:lnTo>
                  <a:pt x="114284" y="80756"/>
                </a:lnTo>
                <a:lnTo>
                  <a:pt x="115808" y="80756"/>
                </a:lnTo>
                <a:lnTo>
                  <a:pt x="117332" y="82280"/>
                </a:lnTo>
                <a:lnTo>
                  <a:pt x="124952" y="82280"/>
                </a:lnTo>
                <a:lnTo>
                  <a:pt x="128000" y="79232"/>
                </a:lnTo>
                <a:close/>
              </a:path>
              <a:path w="353695" h="228600">
                <a:moveTo>
                  <a:pt x="216392" y="102092"/>
                </a:moveTo>
                <a:lnTo>
                  <a:pt x="216392" y="95996"/>
                </a:lnTo>
                <a:lnTo>
                  <a:pt x="214868" y="95996"/>
                </a:lnTo>
                <a:lnTo>
                  <a:pt x="214868" y="94472"/>
                </a:lnTo>
                <a:lnTo>
                  <a:pt x="211820" y="94472"/>
                </a:lnTo>
                <a:lnTo>
                  <a:pt x="210296" y="92948"/>
                </a:lnTo>
                <a:lnTo>
                  <a:pt x="204200" y="92948"/>
                </a:lnTo>
                <a:lnTo>
                  <a:pt x="202676" y="94472"/>
                </a:lnTo>
                <a:lnTo>
                  <a:pt x="160004" y="144764"/>
                </a:lnTo>
                <a:lnTo>
                  <a:pt x="160004" y="73136"/>
                </a:lnTo>
                <a:lnTo>
                  <a:pt x="158480" y="73136"/>
                </a:lnTo>
                <a:lnTo>
                  <a:pt x="156956" y="71612"/>
                </a:lnTo>
                <a:lnTo>
                  <a:pt x="153908" y="71612"/>
                </a:lnTo>
                <a:lnTo>
                  <a:pt x="152384" y="70088"/>
                </a:lnTo>
                <a:lnTo>
                  <a:pt x="147812" y="70088"/>
                </a:lnTo>
                <a:lnTo>
                  <a:pt x="147812" y="74660"/>
                </a:lnTo>
                <a:lnTo>
                  <a:pt x="146288" y="153908"/>
                </a:lnTo>
                <a:lnTo>
                  <a:pt x="146288" y="158480"/>
                </a:lnTo>
                <a:lnTo>
                  <a:pt x="126476" y="179816"/>
                </a:lnTo>
                <a:lnTo>
                  <a:pt x="124952" y="181340"/>
                </a:lnTo>
                <a:lnTo>
                  <a:pt x="128000" y="184388"/>
                </a:lnTo>
                <a:lnTo>
                  <a:pt x="129524" y="184388"/>
                </a:lnTo>
                <a:lnTo>
                  <a:pt x="131048" y="185912"/>
                </a:lnTo>
                <a:lnTo>
                  <a:pt x="134096" y="185912"/>
                </a:lnTo>
                <a:lnTo>
                  <a:pt x="135620" y="187436"/>
                </a:lnTo>
                <a:lnTo>
                  <a:pt x="140192" y="187436"/>
                </a:lnTo>
                <a:lnTo>
                  <a:pt x="140192" y="185912"/>
                </a:lnTo>
                <a:lnTo>
                  <a:pt x="161528" y="163052"/>
                </a:lnTo>
                <a:lnTo>
                  <a:pt x="216392" y="102092"/>
                </a:lnTo>
                <a:close/>
              </a:path>
              <a:path w="353695" h="228600">
                <a:moveTo>
                  <a:pt x="129524" y="76184"/>
                </a:moveTo>
                <a:lnTo>
                  <a:pt x="129524" y="65516"/>
                </a:lnTo>
                <a:lnTo>
                  <a:pt x="128000" y="65516"/>
                </a:lnTo>
                <a:lnTo>
                  <a:pt x="128000" y="77708"/>
                </a:lnTo>
                <a:lnTo>
                  <a:pt x="129524" y="76184"/>
                </a:lnTo>
                <a:close/>
              </a:path>
              <a:path w="353695" h="228600">
                <a:moveTo>
                  <a:pt x="131048" y="73136"/>
                </a:moveTo>
                <a:lnTo>
                  <a:pt x="131048" y="67040"/>
                </a:lnTo>
                <a:lnTo>
                  <a:pt x="129524" y="67040"/>
                </a:lnTo>
                <a:lnTo>
                  <a:pt x="129524" y="74660"/>
                </a:lnTo>
                <a:lnTo>
                  <a:pt x="131048" y="73136"/>
                </a:lnTo>
                <a:close/>
              </a:path>
              <a:path w="353695" h="228600">
                <a:moveTo>
                  <a:pt x="161528" y="77708"/>
                </a:moveTo>
                <a:lnTo>
                  <a:pt x="161528" y="74660"/>
                </a:lnTo>
                <a:lnTo>
                  <a:pt x="160004" y="74660"/>
                </a:lnTo>
                <a:lnTo>
                  <a:pt x="160004" y="144764"/>
                </a:lnTo>
                <a:lnTo>
                  <a:pt x="161528" y="77708"/>
                </a:lnTo>
                <a:close/>
              </a:path>
              <a:path w="353695" h="228600">
                <a:moveTo>
                  <a:pt x="263621" y="177784"/>
                </a:moveTo>
                <a:lnTo>
                  <a:pt x="263621" y="140192"/>
                </a:lnTo>
                <a:lnTo>
                  <a:pt x="262097" y="141716"/>
                </a:lnTo>
                <a:lnTo>
                  <a:pt x="262097" y="144764"/>
                </a:lnTo>
                <a:lnTo>
                  <a:pt x="259049" y="150860"/>
                </a:lnTo>
                <a:lnTo>
                  <a:pt x="249905" y="146288"/>
                </a:lnTo>
                <a:lnTo>
                  <a:pt x="237728" y="143240"/>
                </a:lnTo>
                <a:lnTo>
                  <a:pt x="233156" y="141716"/>
                </a:lnTo>
                <a:lnTo>
                  <a:pt x="219440" y="141716"/>
                </a:lnTo>
                <a:lnTo>
                  <a:pt x="210296" y="146288"/>
                </a:lnTo>
                <a:lnTo>
                  <a:pt x="204200" y="152384"/>
                </a:lnTo>
                <a:lnTo>
                  <a:pt x="202676" y="156956"/>
                </a:lnTo>
                <a:lnTo>
                  <a:pt x="201152" y="160004"/>
                </a:lnTo>
                <a:lnTo>
                  <a:pt x="201152" y="169148"/>
                </a:lnTo>
                <a:lnTo>
                  <a:pt x="207248" y="181340"/>
                </a:lnTo>
                <a:lnTo>
                  <a:pt x="210296" y="182864"/>
                </a:lnTo>
                <a:lnTo>
                  <a:pt x="211820" y="185912"/>
                </a:lnTo>
                <a:lnTo>
                  <a:pt x="214868" y="186928"/>
                </a:lnTo>
                <a:lnTo>
                  <a:pt x="214868" y="164576"/>
                </a:lnTo>
                <a:lnTo>
                  <a:pt x="217916" y="158480"/>
                </a:lnTo>
                <a:lnTo>
                  <a:pt x="222488" y="153908"/>
                </a:lnTo>
                <a:lnTo>
                  <a:pt x="224012" y="153908"/>
                </a:lnTo>
                <a:lnTo>
                  <a:pt x="227060" y="152384"/>
                </a:lnTo>
                <a:lnTo>
                  <a:pt x="234680" y="152384"/>
                </a:lnTo>
                <a:lnTo>
                  <a:pt x="237728" y="153908"/>
                </a:lnTo>
                <a:lnTo>
                  <a:pt x="240776" y="153908"/>
                </a:lnTo>
                <a:lnTo>
                  <a:pt x="243824" y="155432"/>
                </a:lnTo>
                <a:lnTo>
                  <a:pt x="256001" y="160004"/>
                </a:lnTo>
                <a:lnTo>
                  <a:pt x="256001" y="198104"/>
                </a:lnTo>
                <a:lnTo>
                  <a:pt x="263621" y="177784"/>
                </a:lnTo>
                <a:close/>
              </a:path>
              <a:path w="353695" h="228600">
                <a:moveTo>
                  <a:pt x="256001" y="198104"/>
                </a:moveTo>
                <a:lnTo>
                  <a:pt x="256001" y="160004"/>
                </a:lnTo>
                <a:lnTo>
                  <a:pt x="249905" y="175244"/>
                </a:lnTo>
                <a:lnTo>
                  <a:pt x="240776" y="179816"/>
                </a:lnTo>
                <a:lnTo>
                  <a:pt x="236204" y="179816"/>
                </a:lnTo>
                <a:lnTo>
                  <a:pt x="233156" y="181340"/>
                </a:lnTo>
                <a:lnTo>
                  <a:pt x="228584" y="179816"/>
                </a:lnTo>
                <a:lnTo>
                  <a:pt x="225536" y="178292"/>
                </a:lnTo>
                <a:lnTo>
                  <a:pt x="220964" y="176768"/>
                </a:lnTo>
                <a:lnTo>
                  <a:pt x="217916" y="175244"/>
                </a:lnTo>
                <a:lnTo>
                  <a:pt x="214868" y="169148"/>
                </a:lnTo>
                <a:lnTo>
                  <a:pt x="214868" y="186928"/>
                </a:lnTo>
                <a:lnTo>
                  <a:pt x="216392" y="187436"/>
                </a:lnTo>
                <a:lnTo>
                  <a:pt x="219440" y="188960"/>
                </a:lnTo>
                <a:lnTo>
                  <a:pt x="224012" y="190484"/>
                </a:lnTo>
                <a:lnTo>
                  <a:pt x="237728" y="190484"/>
                </a:lnTo>
                <a:lnTo>
                  <a:pt x="246872" y="187436"/>
                </a:lnTo>
                <a:lnTo>
                  <a:pt x="246872" y="198104"/>
                </a:lnTo>
                <a:lnTo>
                  <a:pt x="248381" y="199628"/>
                </a:lnTo>
                <a:lnTo>
                  <a:pt x="254477" y="199628"/>
                </a:lnTo>
                <a:lnTo>
                  <a:pt x="256001" y="198104"/>
                </a:lnTo>
                <a:close/>
              </a:path>
              <a:path w="353695" h="228600">
                <a:moveTo>
                  <a:pt x="217916" y="99044"/>
                </a:moveTo>
                <a:lnTo>
                  <a:pt x="217916" y="97520"/>
                </a:lnTo>
                <a:lnTo>
                  <a:pt x="216392" y="97520"/>
                </a:lnTo>
                <a:lnTo>
                  <a:pt x="216392" y="100568"/>
                </a:lnTo>
                <a:lnTo>
                  <a:pt x="217916" y="99044"/>
                </a:lnTo>
                <a:close/>
              </a:path>
              <a:path w="353695" h="228600">
                <a:moveTo>
                  <a:pt x="225536" y="118856"/>
                </a:moveTo>
                <a:lnTo>
                  <a:pt x="225536" y="111236"/>
                </a:lnTo>
                <a:lnTo>
                  <a:pt x="224012" y="112760"/>
                </a:lnTo>
                <a:lnTo>
                  <a:pt x="224012" y="118856"/>
                </a:lnTo>
                <a:lnTo>
                  <a:pt x="225536" y="118856"/>
                </a:lnTo>
                <a:close/>
              </a:path>
              <a:path w="353695" h="228600">
                <a:moveTo>
                  <a:pt x="277337" y="144764"/>
                </a:moveTo>
                <a:lnTo>
                  <a:pt x="277337" y="126476"/>
                </a:lnTo>
                <a:lnTo>
                  <a:pt x="275813" y="123428"/>
                </a:lnTo>
                <a:lnTo>
                  <a:pt x="269717" y="117332"/>
                </a:lnTo>
                <a:lnTo>
                  <a:pt x="266669" y="115808"/>
                </a:lnTo>
                <a:lnTo>
                  <a:pt x="262097" y="112760"/>
                </a:lnTo>
                <a:lnTo>
                  <a:pt x="257525" y="111236"/>
                </a:lnTo>
                <a:lnTo>
                  <a:pt x="251429" y="108188"/>
                </a:lnTo>
                <a:lnTo>
                  <a:pt x="245348" y="108188"/>
                </a:lnTo>
                <a:lnTo>
                  <a:pt x="242300" y="106664"/>
                </a:lnTo>
                <a:lnTo>
                  <a:pt x="233156" y="106664"/>
                </a:lnTo>
                <a:lnTo>
                  <a:pt x="231632" y="108188"/>
                </a:lnTo>
                <a:lnTo>
                  <a:pt x="227060" y="108188"/>
                </a:lnTo>
                <a:lnTo>
                  <a:pt x="227060" y="109712"/>
                </a:lnTo>
                <a:lnTo>
                  <a:pt x="225536" y="109712"/>
                </a:lnTo>
                <a:lnTo>
                  <a:pt x="225536" y="120380"/>
                </a:lnTo>
                <a:lnTo>
                  <a:pt x="227060" y="120380"/>
                </a:lnTo>
                <a:lnTo>
                  <a:pt x="228584" y="118856"/>
                </a:lnTo>
                <a:lnTo>
                  <a:pt x="245348" y="118856"/>
                </a:lnTo>
                <a:lnTo>
                  <a:pt x="251429" y="121904"/>
                </a:lnTo>
                <a:lnTo>
                  <a:pt x="254477" y="121904"/>
                </a:lnTo>
                <a:lnTo>
                  <a:pt x="257525" y="123428"/>
                </a:lnTo>
                <a:lnTo>
                  <a:pt x="262097" y="128000"/>
                </a:lnTo>
                <a:lnTo>
                  <a:pt x="263621" y="131048"/>
                </a:lnTo>
                <a:lnTo>
                  <a:pt x="263621" y="177784"/>
                </a:lnTo>
                <a:lnTo>
                  <a:pt x="274289" y="149336"/>
                </a:lnTo>
                <a:lnTo>
                  <a:pt x="277337" y="144764"/>
                </a:lnTo>
                <a:close/>
              </a:path>
              <a:path w="353695" h="228600">
                <a:moveTo>
                  <a:pt x="246872" y="198104"/>
                </a:moveTo>
                <a:lnTo>
                  <a:pt x="246872" y="187436"/>
                </a:lnTo>
                <a:lnTo>
                  <a:pt x="243824" y="193532"/>
                </a:lnTo>
                <a:lnTo>
                  <a:pt x="243824" y="196580"/>
                </a:lnTo>
                <a:lnTo>
                  <a:pt x="245348" y="196580"/>
                </a:lnTo>
                <a:lnTo>
                  <a:pt x="245348" y="198104"/>
                </a:lnTo>
                <a:lnTo>
                  <a:pt x="246872" y="198104"/>
                </a:lnTo>
                <a:close/>
              </a:path>
              <a:path w="353695" h="228600">
                <a:moveTo>
                  <a:pt x="335249" y="172555"/>
                </a:moveTo>
                <a:lnTo>
                  <a:pt x="335249" y="156956"/>
                </a:lnTo>
                <a:lnTo>
                  <a:pt x="283433" y="193532"/>
                </a:lnTo>
                <a:lnTo>
                  <a:pt x="281909" y="195056"/>
                </a:lnTo>
                <a:lnTo>
                  <a:pt x="280385" y="195056"/>
                </a:lnTo>
                <a:lnTo>
                  <a:pt x="280385" y="196580"/>
                </a:lnTo>
                <a:lnTo>
                  <a:pt x="278861" y="196580"/>
                </a:lnTo>
                <a:lnTo>
                  <a:pt x="278861" y="198104"/>
                </a:lnTo>
                <a:lnTo>
                  <a:pt x="277337" y="198104"/>
                </a:lnTo>
                <a:lnTo>
                  <a:pt x="277337" y="201152"/>
                </a:lnTo>
                <a:lnTo>
                  <a:pt x="275813" y="204200"/>
                </a:lnTo>
                <a:lnTo>
                  <a:pt x="275813" y="208772"/>
                </a:lnTo>
                <a:lnTo>
                  <a:pt x="277337" y="210296"/>
                </a:lnTo>
                <a:lnTo>
                  <a:pt x="292577" y="216392"/>
                </a:lnTo>
                <a:lnTo>
                  <a:pt x="292577" y="202676"/>
                </a:lnTo>
                <a:lnTo>
                  <a:pt x="335249" y="172555"/>
                </a:lnTo>
                <a:close/>
              </a:path>
              <a:path w="353695" h="228600">
                <a:moveTo>
                  <a:pt x="278861" y="137144"/>
                </a:moveTo>
                <a:lnTo>
                  <a:pt x="278861" y="134096"/>
                </a:lnTo>
                <a:lnTo>
                  <a:pt x="277337" y="129524"/>
                </a:lnTo>
                <a:lnTo>
                  <a:pt x="277337" y="141716"/>
                </a:lnTo>
                <a:lnTo>
                  <a:pt x="278861" y="137144"/>
                </a:lnTo>
                <a:close/>
              </a:path>
              <a:path w="353695" h="228600">
                <a:moveTo>
                  <a:pt x="327629" y="225536"/>
                </a:moveTo>
                <a:lnTo>
                  <a:pt x="327629" y="216392"/>
                </a:lnTo>
                <a:lnTo>
                  <a:pt x="292577" y="202676"/>
                </a:lnTo>
                <a:lnTo>
                  <a:pt x="292577" y="216392"/>
                </a:lnTo>
                <a:lnTo>
                  <a:pt x="323057" y="228584"/>
                </a:lnTo>
                <a:lnTo>
                  <a:pt x="324581" y="228584"/>
                </a:lnTo>
                <a:lnTo>
                  <a:pt x="324581" y="227060"/>
                </a:lnTo>
                <a:lnTo>
                  <a:pt x="326105" y="227060"/>
                </a:lnTo>
                <a:lnTo>
                  <a:pt x="326105" y="225536"/>
                </a:lnTo>
                <a:lnTo>
                  <a:pt x="327629" y="225536"/>
                </a:lnTo>
                <a:close/>
              </a:path>
              <a:path w="353695" h="228600">
                <a:moveTo>
                  <a:pt x="303245" y="143240"/>
                </a:moveTo>
                <a:lnTo>
                  <a:pt x="303245" y="140192"/>
                </a:lnTo>
                <a:lnTo>
                  <a:pt x="301721" y="141716"/>
                </a:lnTo>
                <a:lnTo>
                  <a:pt x="303245" y="143240"/>
                </a:lnTo>
                <a:close/>
              </a:path>
              <a:path w="353695" h="228600">
                <a:moveTo>
                  <a:pt x="352013" y="155432"/>
                </a:moveTo>
                <a:lnTo>
                  <a:pt x="352013" y="150860"/>
                </a:lnTo>
                <a:lnTo>
                  <a:pt x="350489" y="149336"/>
                </a:lnTo>
                <a:lnTo>
                  <a:pt x="307817" y="132572"/>
                </a:lnTo>
                <a:lnTo>
                  <a:pt x="306293" y="132572"/>
                </a:lnTo>
                <a:lnTo>
                  <a:pt x="306293" y="134096"/>
                </a:lnTo>
                <a:lnTo>
                  <a:pt x="304769" y="134096"/>
                </a:lnTo>
                <a:lnTo>
                  <a:pt x="304769" y="135620"/>
                </a:lnTo>
                <a:lnTo>
                  <a:pt x="303245" y="137144"/>
                </a:lnTo>
                <a:lnTo>
                  <a:pt x="303245" y="144764"/>
                </a:lnTo>
                <a:lnTo>
                  <a:pt x="335249" y="156956"/>
                </a:lnTo>
                <a:lnTo>
                  <a:pt x="335249" y="172555"/>
                </a:lnTo>
                <a:lnTo>
                  <a:pt x="344393" y="166100"/>
                </a:lnTo>
                <a:lnTo>
                  <a:pt x="345917" y="164576"/>
                </a:lnTo>
                <a:lnTo>
                  <a:pt x="347441" y="164576"/>
                </a:lnTo>
                <a:lnTo>
                  <a:pt x="347441" y="163052"/>
                </a:lnTo>
                <a:lnTo>
                  <a:pt x="348965" y="163052"/>
                </a:lnTo>
                <a:lnTo>
                  <a:pt x="348965" y="161528"/>
                </a:lnTo>
                <a:lnTo>
                  <a:pt x="350489" y="160004"/>
                </a:lnTo>
                <a:lnTo>
                  <a:pt x="350489" y="158480"/>
                </a:lnTo>
                <a:lnTo>
                  <a:pt x="352013" y="155432"/>
                </a:lnTo>
                <a:close/>
              </a:path>
              <a:path w="353695" h="228600">
                <a:moveTo>
                  <a:pt x="329153" y="220964"/>
                </a:moveTo>
                <a:lnTo>
                  <a:pt x="329153" y="217916"/>
                </a:lnTo>
                <a:lnTo>
                  <a:pt x="327629" y="217916"/>
                </a:lnTo>
                <a:lnTo>
                  <a:pt x="327629" y="222488"/>
                </a:lnTo>
                <a:lnTo>
                  <a:pt x="329153" y="220964"/>
                </a:lnTo>
                <a:close/>
              </a:path>
              <a:path w="353695" h="228600">
                <a:moveTo>
                  <a:pt x="353537" y="152384"/>
                </a:moveTo>
                <a:lnTo>
                  <a:pt x="352013" y="152384"/>
                </a:lnTo>
                <a:lnTo>
                  <a:pt x="352013" y="153908"/>
                </a:lnTo>
                <a:lnTo>
                  <a:pt x="353537" y="152384"/>
                </a:lnTo>
                <a:close/>
              </a:path>
              <a:path w="353695" h="228600">
                <a:moveTo>
                  <a:pt x="91424" y="135620"/>
                </a:moveTo>
                <a:lnTo>
                  <a:pt x="91424" y="121904"/>
                </a:lnTo>
                <a:lnTo>
                  <a:pt x="89900" y="123428"/>
                </a:lnTo>
                <a:lnTo>
                  <a:pt x="89900" y="126476"/>
                </a:lnTo>
                <a:lnTo>
                  <a:pt x="88376" y="128000"/>
                </a:lnTo>
                <a:lnTo>
                  <a:pt x="88376" y="134096"/>
                </a:lnTo>
                <a:lnTo>
                  <a:pt x="89900" y="135620"/>
                </a:lnTo>
                <a:lnTo>
                  <a:pt x="91424" y="135620"/>
                </a:lnTo>
                <a:close/>
              </a:path>
              <a:path w="353695" h="228600">
                <a:moveTo>
                  <a:pt x="108188" y="129524"/>
                </a:moveTo>
                <a:lnTo>
                  <a:pt x="108188" y="123428"/>
                </a:lnTo>
                <a:lnTo>
                  <a:pt x="105140" y="120380"/>
                </a:lnTo>
                <a:lnTo>
                  <a:pt x="103616" y="120380"/>
                </a:lnTo>
                <a:lnTo>
                  <a:pt x="102092" y="118856"/>
                </a:lnTo>
                <a:lnTo>
                  <a:pt x="99044" y="118856"/>
                </a:lnTo>
                <a:lnTo>
                  <a:pt x="97520" y="117332"/>
                </a:lnTo>
                <a:lnTo>
                  <a:pt x="95996" y="117332"/>
                </a:lnTo>
                <a:lnTo>
                  <a:pt x="95996" y="118856"/>
                </a:lnTo>
                <a:lnTo>
                  <a:pt x="92948" y="118856"/>
                </a:lnTo>
                <a:lnTo>
                  <a:pt x="92948" y="120380"/>
                </a:lnTo>
                <a:lnTo>
                  <a:pt x="91424" y="120380"/>
                </a:lnTo>
                <a:lnTo>
                  <a:pt x="91424" y="137144"/>
                </a:lnTo>
                <a:lnTo>
                  <a:pt x="92948" y="137144"/>
                </a:lnTo>
                <a:lnTo>
                  <a:pt x="94472" y="138668"/>
                </a:lnTo>
                <a:lnTo>
                  <a:pt x="103616" y="138668"/>
                </a:lnTo>
                <a:lnTo>
                  <a:pt x="103616" y="137144"/>
                </a:lnTo>
                <a:lnTo>
                  <a:pt x="106664" y="134096"/>
                </a:lnTo>
                <a:lnTo>
                  <a:pt x="106664" y="132572"/>
                </a:lnTo>
                <a:lnTo>
                  <a:pt x="108188" y="12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3" name="object 33"/>
          <p:cNvSpPr/>
          <p:nvPr/>
        </p:nvSpPr>
        <p:spPr>
          <a:xfrm>
            <a:off x="3288348" y="2545128"/>
            <a:ext cx="474207" cy="267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4" name="object 34"/>
          <p:cNvSpPr/>
          <p:nvPr/>
        </p:nvSpPr>
        <p:spPr>
          <a:xfrm>
            <a:off x="4603199" y="2973362"/>
            <a:ext cx="71856" cy="807782"/>
          </a:xfrm>
          <a:custGeom>
            <a:avLst/>
            <a:gdLst/>
            <a:ahLst/>
            <a:cxnLst/>
            <a:rect l="l" t="t" r="r" b="b"/>
            <a:pathLst>
              <a:path w="76200" h="85661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4" y="54437"/>
                </a:lnTo>
                <a:lnTo>
                  <a:pt x="32004" y="50292"/>
                </a:lnTo>
                <a:lnTo>
                  <a:pt x="44196" y="50292"/>
                </a:lnTo>
                <a:lnTo>
                  <a:pt x="44196" y="54437"/>
                </a:lnTo>
                <a:lnTo>
                  <a:pt x="76200" y="76200"/>
                </a:lnTo>
                <a:close/>
              </a:path>
              <a:path w="76200" h="856614">
                <a:moveTo>
                  <a:pt x="38100" y="50292"/>
                </a:moveTo>
                <a:lnTo>
                  <a:pt x="32004" y="50292"/>
                </a:lnTo>
                <a:lnTo>
                  <a:pt x="32004" y="54437"/>
                </a:lnTo>
                <a:lnTo>
                  <a:pt x="38100" y="50292"/>
                </a:lnTo>
                <a:close/>
              </a:path>
              <a:path w="76200" h="856614">
                <a:moveTo>
                  <a:pt x="44196" y="102092"/>
                </a:moveTo>
                <a:lnTo>
                  <a:pt x="44196" y="54437"/>
                </a:lnTo>
                <a:lnTo>
                  <a:pt x="38100" y="50292"/>
                </a:lnTo>
                <a:lnTo>
                  <a:pt x="32004" y="54437"/>
                </a:lnTo>
                <a:lnTo>
                  <a:pt x="32004" y="102092"/>
                </a:lnTo>
                <a:lnTo>
                  <a:pt x="44196" y="102092"/>
                </a:lnTo>
                <a:close/>
              </a:path>
              <a:path w="76200" h="856614">
                <a:moveTo>
                  <a:pt x="44196" y="54437"/>
                </a:moveTo>
                <a:lnTo>
                  <a:pt x="44196" y="50292"/>
                </a:lnTo>
                <a:lnTo>
                  <a:pt x="38100" y="50292"/>
                </a:lnTo>
                <a:lnTo>
                  <a:pt x="44196" y="54437"/>
                </a:lnTo>
                <a:close/>
              </a:path>
              <a:path w="76200" h="856614">
                <a:moveTo>
                  <a:pt x="44196" y="190484"/>
                </a:moveTo>
                <a:lnTo>
                  <a:pt x="44196" y="140192"/>
                </a:lnTo>
                <a:lnTo>
                  <a:pt x="30480" y="140192"/>
                </a:lnTo>
                <a:lnTo>
                  <a:pt x="30480" y="190484"/>
                </a:lnTo>
                <a:lnTo>
                  <a:pt x="44196" y="190484"/>
                </a:lnTo>
                <a:close/>
              </a:path>
              <a:path w="76200" h="856614">
                <a:moveTo>
                  <a:pt x="44196" y="278861"/>
                </a:moveTo>
                <a:lnTo>
                  <a:pt x="44196" y="228584"/>
                </a:lnTo>
                <a:lnTo>
                  <a:pt x="30480" y="228584"/>
                </a:lnTo>
                <a:lnTo>
                  <a:pt x="30480" y="278861"/>
                </a:lnTo>
                <a:lnTo>
                  <a:pt x="44196" y="278861"/>
                </a:lnTo>
                <a:close/>
              </a:path>
              <a:path w="76200" h="856614">
                <a:moveTo>
                  <a:pt x="44196" y="368777"/>
                </a:moveTo>
                <a:lnTo>
                  <a:pt x="44196" y="316961"/>
                </a:lnTo>
                <a:lnTo>
                  <a:pt x="30480" y="316961"/>
                </a:lnTo>
                <a:lnTo>
                  <a:pt x="30480" y="368777"/>
                </a:lnTo>
                <a:lnTo>
                  <a:pt x="44196" y="368777"/>
                </a:lnTo>
                <a:close/>
              </a:path>
              <a:path w="76200" h="856614">
                <a:moveTo>
                  <a:pt x="44196" y="457154"/>
                </a:moveTo>
                <a:lnTo>
                  <a:pt x="44196" y="406877"/>
                </a:lnTo>
                <a:lnTo>
                  <a:pt x="30480" y="406877"/>
                </a:lnTo>
                <a:lnTo>
                  <a:pt x="30480" y="457154"/>
                </a:lnTo>
                <a:lnTo>
                  <a:pt x="44196" y="457154"/>
                </a:lnTo>
                <a:close/>
              </a:path>
              <a:path w="76200" h="856614">
                <a:moveTo>
                  <a:pt x="44196" y="545546"/>
                </a:moveTo>
                <a:lnTo>
                  <a:pt x="44196" y="495254"/>
                </a:lnTo>
                <a:lnTo>
                  <a:pt x="30480" y="495254"/>
                </a:lnTo>
                <a:lnTo>
                  <a:pt x="30480" y="545546"/>
                </a:lnTo>
                <a:lnTo>
                  <a:pt x="44196" y="545546"/>
                </a:lnTo>
                <a:close/>
              </a:path>
              <a:path w="76200" h="856614">
                <a:moveTo>
                  <a:pt x="44196" y="635447"/>
                </a:moveTo>
                <a:lnTo>
                  <a:pt x="44196" y="583646"/>
                </a:lnTo>
                <a:lnTo>
                  <a:pt x="30480" y="583646"/>
                </a:lnTo>
                <a:lnTo>
                  <a:pt x="30480" y="635447"/>
                </a:lnTo>
                <a:lnTo>
                  <a:pt x="44196" y="635447"/>
                </a:lnTo>
                <a:close/>
              </a:path>
              <a:path w="76200" h="856614">
                <a:moveTo>
                  <a:pt x="44196" y="673547"/>
                </a:moveTo>
                <a:lnTo>
                  <a:pt x="30480" y="673547"/>
                </a:lnTo>
                <a:lnTo>
                  <a:pt x="30480" y="723839"/>
                </a:lnTo>
                <a:lnTo>
                  <a:pt x="42672" y="723839"/>
                </a:lnTo>
                <a:lnTo>
                  <a:pt x="44196" y="673547"/>
                </a:lnTo>
                <a:close/>
              </a:path>
              <a:path w="76200" h="856614">
                <a:moveTo>
                  <a:pt x="42672" y="812215"/>
                </a:moveTo>
                <a:lnTo>
                  <a:pt x="42672" y="761939"/>
                </a:lnTo>
                <a:lnTo>
                  <a:pt x="30480" y="761939"/>
                </a:lnTo>
                <a:lnTo>
                  <a:pt x="30480" y="812215"/>
                </a:lnTo>
                <a:lnTo>
                  <a:pt x="42672" y="812215"/>
                </a:lnTo>
                <a:close/>
              </a:path>
              <a:path w="76200" h="856614">
                <a:moveTo>
                  <a:pt x="42672" y="856411"/>
                </a:moveTo>
                <a:lnTo>
                  <a:pt x="42672" y="850315"/>
                </a:lnTo>
                <a:lnTo>
                  <a:pt x="30480" y="850315"/>
                </a:lnTo>
                <a:lnTo>
                  <a:pt x="30480" y="856411"/>
                </a:lnTo>
                <a:lnTo>
                  <a:pt x="42672" y="856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5" name="object 35"/>
          <p:cNvSpPr/>
          <p:nvPr/>
        </p:nvSpPr>
        <p:spPr>
          <a:xfrm>
            <a:off x="5176568" y="2251984"/>
            <a:ext cx="2223346" cy="71856"/>
          </a:xfrm>
          <a:custGeom>
            <a:avLst/>
            <a:gdLst/>
            <a:ahLst/>
            <a:cxnLst/>
            <a:rect l="l" t="t" r="r" b="b"/>
            <a:pathLst>
              <a:path w="2357754" h="76200">
                <a:moveTo>
                  <a:pt x="51816" y="42672"/>
                </a:moveTo>
                <a:lnTo>
                  <a:pt x="51816" y="30480"/>
                </a:lnTo>
                <a:lnTo>
                  <a:pt x="0" y="30480"/>
                </a:lnTo>
                <a:lnTo>
                  <a:pt x="0" y="42672"/>
                </a:lnTo>
                <a:lnTo>
                  <a:pt x="51816" y="42672"/>
                </a:lnTo>
                <a:close/>
              </a:path>
              <a:path w="2357754" h="76200">
                <a:moveTo>
                  <a:pt x="140192" y="42672"/>
                </a:moveTo>
                <a:lnTo>
                  <a:pt x="140192" y="30480"/>
                </a:lnTo>
                <a:lnTo>
                  <a:pt x="89916" y="30480"/>
                </a:lnTo>
                <a:lnTo>
                  <a:pt x="89916" y="42672"/>
                </a:lnTo>
                <a:lnTo>
                  <a:pt x="140192" y="42672"/>
                </a:lnTo>
                <a:close/>
              </a:path>
              <a:path w="2357754" h="76200">
                <a:moveTo>
                  <a:pt x="228584" y="42672"/>
                </a:moveTo>
                <a:lnTo>
                  <a:pt x="228584" y="30480"/>
                </a:lnTo>
                <a:lnTo>
                  <a:pt x="178292" y="30480"/>
                </a:lnTo>
                <a:lnTo>
                  <a:pt x="178292" y="42672"/>
                </a:lnTo>
                <a:lnTo>
                  <a:pt x="228584" y="42672"/>
                </a:lnTo>
                <a:close/>
              </a:path>
              <a:path w="2357754" h="76200">
                <a:moveTo>
                  <a:pt x="318485" y="42672"/>
                </a:moveTo>
                <a:lnTo>
                  <a:pt x="318485" y="30480"/>
                </a:lnTo>
                <a:lnTo>
                  <a:pt x="266669" y="30480"/>
                </a:lnTo>
                <a:lnTo>
                  <a:pt x="266669" y="42672"/>
                </a:lnTo>
                <a:lnTo>
                  <a:pt x="318485" y="42672"/>
                </a:lnTo>
                <a:close/>
              </a:path>
              <a:path w="2357754" h="76200">
                <a:moveTo>
                  <a:pt x="406877" y="42672"/>
                </a:moveTo>
                <a:lnTo>
                  <a:pt x="406877" y="30480"/>
                </a:lnTo>
                <a:lnTo>
                  <a:pt x="356585" y="30480"/>
                </a:lnTo>
                <a:lnTo>
                  <a:pt x="356585" y="42672"/>
                </a:lnTo>
                <a:lnTo>
                  <a:pt x="406877" y="42672"/>
                </a:lnTo>
                <a:close/>
              </a:path>
              <a:path w="2357754" h="76200">
                <a:moveTo>
                  <a:pt x="495254" y="42672"/>
                </a:moveTo>
                <a:lnTo>
                  <a:pt x="495254" y="30480"/>
                </a:lnTo>
                <a:lnTo>
                  <a:pt x="444977" y="30480"/>
                </a:lnTo>
                <a:lnTo>
                  <a:pt x="444977" y="42672"/>
                </a:lnTo>
                <a:lnTo>
                  <a:pt x="495254" y="42672"/>
                </a:lnTo>
                <a:close/>
              </a:path>
              <a:path w="2357754" h="76200">
                <a:moveTo>
                  <a:pt x="585170" y="42672"/>
                </a:moveTo>
                <a:lnTo>
                  <a:pt x="585170" y="30480"/>
                </a:lnTo>
                <a:lnTo>
                  <a:pt x="533354" y="30480"/>
                </a:lnTo>
                <a:lnTo>
                  <a:pt x="533354" y="42672"/>
                </a:lnTo>
                <a:lnTo>
                  <a:pt x="585170" y="42672"/>
                </a:lnTo>
                <a:close/>
              </a:path>
              <a:path w="2357754" h="76200">
                <a:moveTo>
                  <a:pt x="673547" y="42672"/>
                </a:moveTo>
                <a:lnTo>
                  <a:pt x="673547" y="30480"/>
                </a:lnTo>
                <a:lnTo>
                  <a:pt x="623255" y="30480"/>
                </a:lnTo>
                <a:lnTo>
                  <a:pt x="623255" y="42672"/>
                </a:lnTo>
                <a:lnTo>
                  <a:pt x="673547" y="42672"/>
                </a:lnTo>
                <a:close/>
              </a:path>
              <a:path w="2357754" h="76200">
                <a:moveTo>
                  <a:pt x="761939" y="42672"/>
                </a:moveTo>
                <a:lnTo>
                  <a:pt x="761939" y="30480"/>
                </a:lnTo>
                <a:lnTo>
                  <a:pt x="711647" y="30480"/>
                </a:lnTo>
                <a:lnTo>
                  <a:pt x="711647" y="42672"/>
                </a:lnTo>
                <a:lnTo>
                  <a:pt x="761939" y="42672"/>
                </a:lnTo>
                <a:close/>
              </a:path>
              <a:path w="2357754" h="76200">
                <a:moveTo>
                  <a:pt x="851839" y="42672"/>
                </a:moveTo>
                <a:lnTo>
                  <a:pt x="851839" y="30480"/>
                </a:lnTo>
                <a:lnTo>
                  <a:pt x="800039" y="30480"/>
                </a:lnTo>
                <a:lnTo>
                  <a:pt x="800039" y="42672"/>
                </a:lnTo>
                <a:lnTo>
                  <a:pt x="851839" y="42672"/>
                </a:lnTo>
                <a:close/>
              </a:path>
              <a:path w="2357754" h="76200">
                <a:moveTo>
                  <a:pt x="940231" y="42672"/>
                </a:moveTo>
                <a:lnTo>
                  <a:pt x="940231" y="30480"/>
                </a:lnTo>
                <a:lnTo>
                  <a:pt x="889939" y="30480"/>
                </a:lnTo>
                <a:lnTo>
                  <a:pt x="889939" y="42672"/>
                </a:lnTo>
                <a:lnTo>
                  <a:pt x="940231" y="42672"/>
                </a:lnTo>
                <a:close/>
              </a:path>
              <a:path w="2357754" h="76200">
                <a:moveTo>
                  <a:pt x="1028608" y="42672"/>
                </a:moveTo>
                <a:lnTo>
                  <a:pt x="1028608" y="30480"/>
                </a:lnTo>
                <a:lnTo>
                  <a:pt x="978316" y="30480"/>
                </a:lnTo>
                <a:lnTo>
                  <a:pt x="978316" y="42672"/>
                </a:lnTo>
                <a:lnTo>
                  <a:pt x="1028608" y="42672"/>
                </a:lnTo>
                <a:close/>
              </a:path>
              <a:path w="2357754" h="76200">
                <a:moveTo>
                  <a:pt x="1118524" y="42672"/>
                </a:moveTo>
                <a:lnTo>
                  <a:pt x="1118524" y="30480"/>
                </a:lnTo>
                <a:lnTo>
                  <a:pt x="1066708" y="30480"/>
                </a:lnTo>
                <a:lnTo>
                  <a:pt x="1066708" y="42672"/>
                </a:lnTo>
                <a:lnTo>
                  <a:pt x="1118524" y="42672"/>
                </a:lnTo>
                <a:close/>
              </a:path>
              <a:path w="2357754" h="76200">
                <a:moveTo>
                  <a:pt x="1206901" y="42672"/>
                </a:moveTo>
                <a:lnTo>
                  <a:pt x="1206901" y="30480"/>
                </a:lnTo>
                <a:lnTo>
                  <a:pt x="1156624" y="30480"/>
                </a:lnTo>
                <a:lnTo>
                  <a:pt x="1156624" y="42672"/>
                </a:lnTo>
                <a:lnTo>
                  <a:pt x="1206901" y="42672"/>
                </a:lnTo>
                <a:close/>
              </a:path>
              <a:path w="2357754" h="76200">
                <a:moveTo>
                  <a:pt x="1295293" y="42672"/>
                </a:moveTo>
                <a:lnTo>
                  <a:pt x="1295293" y="30480"/>
                </a:lnTo>
                <a:lnTo>
                  <a:pt x="1245001" y="30480"/>
                </a:lnTo>
                <a:lnTo>
                  <a:pt x="1245001" y="42672"/>
                </a:lnTo>
                <a:lnTo>
                  <a:pt x="1295293" y="42672"/>
                </a:lnTo>
                <a:close/>
              </a:path>
              <a:path w="2357754" h="76200">
                <a:moveTo>
                  <a:pt x="1385194" y="44196"/>
                </a:moveTo>
                <a:lnTo>
                  <a:pt x="1385194" y="30480"/>
                </a:lnTo>
                <a:lnTo>
                  <a:pt x="1333378" y="30480"/>
                </a:lnTo>
                <a:lnTo>
                  <a:pt x="1333378" y="44196"/>
                </a:lnTo>
                <a:lnTo>
                  <a:pt x="1385194" y="44196"/>
                </a:lnTo>
                <a:close/>
              </a:path>
              <a:path w="2357754" h="76200">
                <a:moveTo>
                  <a:pt x="1473586" y="44196"/>
                </a:moveTo>
                <a:lnTo>
                  <a:pt x="1473586" y="30480"/>
                </a:lnTo>
                <a:lnTo>
                  <a:pt x="1423294" y="30480"/>
                </a:lnTo>
                <a:lnTo>
                  <a:pt x="1423294" y="44196"/>
                </a:lnTo>
                <a:lnTo>
                  <a:pt x="1473586" y="44196"/>
                </a:lnTo>
                <a:close/>
              </a:path>
              <a:path w="2357754" h="76200">
                <a:moveTo>
                  <a:pt x="1561962" y="44196"/>
                </a:moveTo>
                <a:lnTo>
                  <a:pt x="1561962" y="30480"/>
                </a:lnTo>
                <a:lnTo>
                  <a:pt x="1511686" y="30480"/>
                </a:lnTo>
                <a:lnTo>
                  <a:pt x="1511686" y="44196"/>
                </a:lnTo>
                <a:lnTo>
                  <a:pt x="1561962" y="44196"/>
                </a:lnTo>
                <a:close/>
              </a:path>
              <a:path w="2357754" h="76200">
                <a:moveTo>
                  <a:pt x="1651878" y="44196"/>
                </a:moveTo>
                <a:lnTo>
                  <a:pt x="1651878" y="30480"/>
                </a:lnTo>
                <a:lnTo>
                  <a:pt x="1600062" y="30480"/>
                </a:lnTo>
                <a:lnTo>
                  <a:pt x="1600062" y="44196"/>
                </a:lnTo>
                <a:lnTo>
                  <a:pt x="1651878" y="44196"/>
                </a:lnTo>
                <a:close/>
              </a:path>
              <a:path w="2357754" h="76200">
                <a:moveTo>
                  <a:pt x="1740270" y="44196"/>
                </a:moveTo>
                <a:lnTo>
                  <a:pt x="1740270" y="30480"/>
                </a:lnTo>
                <a:lnTo>
                  <a:pt x="1689978" y="30480"/>
                </a:lnTo>
                <a:lnTo>
                  <a:pt x="1689978" y="44196"/>
                </a:lnTo>
                <a:lnTo>
                  <a:pt x="1740270" y="44196"/>
                </a:lnTo>
                <a:close/>
              </a:path>
              <a:path w="2357754" h="76200">
                <a:moveTo>
                  <a:pt x="1828647" y="44196"/>
                </a:moveTo>
                <a:lnTo>
                  <a:pt x="1828647" y="30480"/>
                </a:lnTo>
                <a:lnTo>
                  <a:pt x="1778355" y="30480"/>
                </a:lnTo>
                <a:lnTo>
                  <a:pt x="1778355" y="44196"/>
                </a:lnTo>
                <a:lnTo>
                  <a:pt x="1828647" y="44196"/>
                </a:lnTo>
                <a:close/>
              </a:path>
              <a:path w="2357754" h="76200">
                <a:moveTo>
                  <a:pt x="1918548" y="44196"/>
                </a:moveTo>
                <a:lnTo>
                  <a:pt x="1918548" y="30480"/>
                </a:lnTo>
                <a:lnTo>
                  <a:pt x="1866747" y="30480"/>
                </a:lnTo>
                <a:lnTo>
                  <a:pt x="1866747" y="44196"/>
                </a:lnTo>
                <a:lnTo>
                  <a:pt x="1918548" y="44196"/>
                </a:lnTo>
                <a:close/>
              </a:path>
              <a:path w="2357754" h="76200">
                <a:moveTo>
                  <a:pt x="2006940" y="44196"/>
                </a:moveTo>
                <a:lnTo>
                  <a:pt x="2006940" y="30480"/>
                </a:lnTo>
                <a:lnTo>
                  <a:pt x="1956648" y="30480"/>
                </a:lnTo>
                <a:lnTo>
                  <a:pt x="1956648" y="44196"/>
                </a:lnTo>
                <a:lnTo>
                  <a:pt x="2006940" y="44196"/>
                </a:lnTo>
                <a:close/>
              </a:path>
              <a:path w="2357754" h="76200">
                <a:moveTo>
                  <a:pt x="2095332" y="44196"/>
                </a:moveTo>
                <a:lnTo>
                  <a:pt x="2095332" y="32004"/>
                </a:lnTo>
                <a:lnTo>
                  <a:pt x="2045040" y="30480"/>
                </a:lnTo>
                <a:lnTo>
                  <a:pt x="2045040" y="44196"/>
                </a:lnTo>
                <a:lnTo>
                  <a:pt x="2095332" y="44196"/>
                </a:lnTo>
                <a:close/>
              </a:path>
              <a:path w="2357754" h="76200">
                <a:moveTo>
                  <a:pt x="2185233" y="44196"/>
                </a:moveTo>
                <a:lnTo>
                  <a:pt x="2185233" y="32004"/>
                </a:lnTo>
                <a:lnTo>
                  <a:pt x="2133417" y="32004"/>
                </a:lnTo>
                <a:lnTo>
                  <a:pt x="2133417" y="44196"/>
                </a:lnTo>
                <a:lnTo>
                  <a:pt x="2185233" y="44196"/>
                </a:lnTo>
                <a:close/>
              </a:path>
              <a:path w="2357754" h="76200">
                <a:moveTo>
                  <a:pt x="2273609" y="44196"/>
                </a:moveTo>
                <a:lnTo>
                  <a:pt x="2273609" y="32004"/>
                </a:lnTo>
                <a:lnTo>
                  <a:pt x="2223333" y="32004"/>
                </a:lnTo>
                <a:lnTo>
                  <a:pt x="2223333" y="44196"/>
                </a:lnTo>
                <a:lnTo>
                  <a:pt x="2273609" y="44196"/>
                </a:lnTo>
                <a:close/>
              </a:path>
              <a:path w="2357754" h="76200">
                <a:moveTo>
                  <a:pt x="2357429" y="38100"/>
                </a:moveTo>
                <a:lnTo>
                  <a:pt x="2281229" y="0"/>
                </a:lnTo>
                <a:lnTo>
                  <a:pt x="2307137" y="38100"/>
                </a:lnTo>
                <a:lnTo>
                  <a:pt x="2307137" y="63235"/>
                </a:lnTo>
                <a:lnTo>
                  <a:pt x="2357429" y="38100"/>
                </a:lnTo>
                <a:close/>
              </a:path>
              <a:path w="2357754" h="76200">
                <a:moveTo>
                  <a:pt x="2307137" y="63235"/>
                </a:moveTo>
                <a:lnTo>
                  <a:pt x="2307137" y="38100"/>
                </a:lnTo>
                <a:lnTo>
                  <a:pt x="2281229" y="76184"/>
                </a:lnTo>
                <a:lnTo>
                  <a:pt x="2307137" y="63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6" name="object 36"/>
          <p:cNvSpPr txBox="1"/>
          <p:nvPr/>
        </p:nvSpPr>
        <p:spPr>
          <a:xfrm>
            <a:off x="5722147" y="2277371"/>
            <a:ext cx="1192212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spc="-42" dirty="0">
                <a:latin typeface="Arial"/>
                <a:cs typeface="Arial"/>
              </a:rPr>
              <a:t>7:işlemi</a:t>
            </a:r>
            <a:r>
              <a:rPr sz="1320" spc="-118" dirty="0">
                <a:latin typeface="Arial"/>
                <a:cs typeface="Arial"/>
              </a:rPr>
              <a:t> </a:t>
            </a:r>
            <a:r>
              <a:rPr sz="1320" spc="-52" dirty="0">
                <a:latin typeface="Arial"/>
                <a:cs typeface="Arial"/>
              </a:rPr>
              <a:t>tamamla</a:t>
            </a:r>
            <a:endParaRPr sz="132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8" name="object 38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9" name="object 39"/>
          <p:cNvSpPr/>
          <p:nvPr/>
        </p:nvSpPr>
        <p:spPr>
          <a:xfrm>
            <a:off x="7395296" y="1935846"/>
            <a:ext cx="1221553" cy="655687"/>
          </a:xfrm>
          <a:custGeom>
            <a:avLst/>
            <a:gdLst/>
            <a:ahLst/>
            <a:cxnLst/>
            <a:rect l="l" t="t" r="r" b="b"/>
            <a:pathLst>
              <a:path w="1295400" h="695325">
                <a:moveTo>
                  <a:pt x="1295293" y="4572"/>
                </a:moveTo>
                <a:lnTo>
                  <a:pt x="1293769" y="1524"/>
                </a:lnTo>
                <a:lnTo>
                  <a:pt x="129072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7008"/>
                </a:lnTo>
                <a:lnTo>
                  <a:pt x="4571" y="4572"/>
                </a:lnTo>
                <a:lnTo>
                  <a:pt x="1295293" y="4572"/>
                </a:lnTo>
                <a:close/>
              </a:path>
              <a:path w="1295400" h="695325">
                <a:moveTo>
                  <a:pt x="1290720" y="694883"/>
                </a:moveTo>
                <a:lnTo>
                  <a:pt x="1290720" y="692446"/>
                </a:lnTo>
                <a:lnTo>
                  <a:pt x="4571" y="7008"/>
                </a:lnTo>
                <a:lnTo>
                  <a:pt x="4571" y="694883"/>
                </a:lnTo>
                <a:lnTo>
                  <a:pt x="1290720" y="694883"/>
                </a:lnTo>
                <a:close/>
              </a:path>
              <a:path w="1295400" h="695325">
                <a:moveTo>
                  <a:pt x="1295293" y="4572"/>
                </a:moveTo>
                <a:lnTo>
                  <a:pt x="1290720" y="4572"/>
                </a:lnTo>
                <a:lnTo>
                  <a:pt x="1290720" y="9144"/>
                </a:lnTo>
                <a:lnTo>
                  <a:pt x="1290721" y="692446"/>
                </a:lnTo>
                <a:lnTo>
                  <a:pt x="1295293" y="694883"/>
                </a:lnTo>
                <a:lnTo>
                  <a:pt x="1295293" y="4572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0" name="object 40"/>
          <p:cNvSpPr/>
          <p:nvPr/>
        </p:nvSpPr>
        <p:spPr>
          <a:xfrm>
            <a:off x="7399606" y="1940157"/>
            <a:ext cx="1213170" cy="651495"/>
          </a:xfrm>
          <a:custGeom>
            <a:avLst/>
            <a:gdLst/>
            <a:ahLst/>
            <a:cxnLst/>
            <a:rect l="l" t="t" r="r" b="b"/>
            <a:pathLst>
              <a:path w="1286509" h="690880">
                <a:moveTo>
                  <a:pt x="0" y="0"/>
                </a:moveTo>
                <a:lnTo>
                  <a:pt x="0" y="690312"/>
                </a:lnTo>
                <a:lnTo>
                  <a:pt x="1286149" y="690312"/>
                </a:lnTo>
                <a:lnTo>
                  <a:pt x="1286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1" name="object 41"/>
          <p:cNvSpPr/>
          <p:nvPr/>
        </p:nvSpPr>
        <p:spPr>
          <a:xfrm>
            <a:off x="7395296" y="1935845"/>
            <a:ext cx="1221553" cy="661076"/>
          </a:xfrm>
          <a:custGeom>
            <a:avLst/>
            <a:gdLst/>
            <a:ahLst/>
            <a:cxnLst/>
            <a:rect l="l" t="t" r="r" b="b"/>
            <a:pathLst>
              <a:path w="1295400" h="701039">
                <a:moveTo>
                  <a:pt x="1295293" y="694883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94883"/>
                </a:lnTo>
                <a:lnTo>
                  <a:pt x="1524" y="699455"/>
                </a:lnTo>
                <a:lnTo>
                  <a:pt x="4572" y="700979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700979"/>
                </a:lnTo>
                <a:lnTo>
                  <a:pt x="1293769" y="699455"/>
                </a:lnTo>
                <a:lnTo>
                  <a:pt x="1295293" y="694883"/>
                </a:lnTo>
                <a:close/>
              </a:path>
              <a:path w="1295400" h="70103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95400" h="701039">
                <a:moveTo>
                  <a:pt x="9144" y="690311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90311"/>
                </a:lnTo>
                <a:lnTo>
                  <a:pt x="9144" y="690311"/>
                </a:lnTo>
                <a:close/>
              </a:path>
              <a:path w="1295400" h="701039">
                <a:moveTo>
                  <a:pt x="1290721" y="690311"/>
                </a:moveTo>
                <a:lnTo>
                  <a:pt x="4572" y="690311"/>
                </a:lnTo>
                <a:lnTo>
                  <a:pt x="9144" y="694883"/>
                </a:lnTo>
                <a:lnTo>
                  <a:pt x="9144" y="700979"/>
                </a:lnTo>
                <a:lnTo>
                  <a:pt x="1286149" y="700979"/>
                </a:lnTo>
                <a:lnTo>
                  <a:pt x="1286149" y="694883"/>
                </a:lnTo>
                <a:lnTo>
                  <a:pt x="1290721" y="690311"/>
                </a:lnTo>
                <a:close/>
              </a:path>
              <a:path w="1295400" h="701039">
                <a:moveTo>
                  <a:pt x="9144" y="700979"/>
                </a:moveTo>
                <a:lnTo>
                  <a:pt x="9144" y="694883"/>
                </a:lnTo>
                <a:lnTo>
                  <a:pt x="4572" y="690311"/>
                </a:lnTo>
                <a:lnTo>
                  <a:pt x="4572" y="700979"/>
                </a:lnTo>
                <a:lnTo>
                  <a:pt x="9144" y="700979"/>
                </a:lnTo>
                <a:close/>
              </a:path>
              <a:path w="1295400" h="701039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701039">
                <a:moveTo>
                  <a:pt x="1290721" y="690311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690311"/>
                </a:lnTo>
                <a:lnTo>
                  <a:pt x="1290721" y="690311"/>
                </a:lnTo>
                <a:close/>
              </a:path>
              <a:path w="1295400" h="701039">
                <a:moveTo>
                  <a:pt x="1290721" y="700979"/>
                </a:moveTo>
                <a:lnTo>
                  <a:pt x="1290721" y="690311"/>
                </a:lnTo>
                <a:lnTo>
                  <a:pt x="1286149" y="694883"/>
                </a:lnTo>
                <a:lnTo>
                  <a:pt x="1286149" y="700979"/>
                </a:lnTo>
                <a:lnTo>
                  <a:pt x="1290721" y="700979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2" name="object 42"/>
          <p:cNvSpPr txBox="1"/>
          <p:nvPr/>
        </p:nvSpPr>
        <p:spPr>
          <a:xfrm>
            <a:off x="7399606" y="2109242"/>
            <a:ext cx="1213170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97605">
              <a:spcBef>
                <a:spcPts val="94"/>
              </a:spcBef>
            </a:pPr>
            <a:r>
              <a:rPr sz="1697" b="1" spc="-113" dirty="0">
                <a:solidFill>
                  <a:srgbClr val="FFFFFF"/>
                </a:solidFill>
                <a:latin typeface="Arial"/>
                <a:cs typeface="Arial"/>
              </a:rPr>
              <a:t>NameNode</a:t>
            </a:r>
            <a:endParaRPr sz="1697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11145" y="1366308"/>
            <a:ext cx="1966460" cy="389440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2452" spc="-123" dirty="0">
                <a:solidFill>
                  <a:srgbClr val="10243E"/>
                </a:solidFill>
                <a:latin typeface="Arial"/>
                <a:cs typeface="Arial"/>
              </a:rPr>
              <a:t>1 </a:t>
            </a:r>
            <a:r>
              <a:rPr sz="2452" spc="-137" dirty="0">
                <a:solidFill>
                  <a:srgbClr val="10243E"/>
                </a:solidFill>
                <a:latin typeface="Arial"/>
                <a:cs typeface="Arial"/>
              </a:rPr>
              <a:t>Data </a:t>
            </a:r>
            <a:r>
              <a:rPr sz="2452" spc="-123" dirty="0">
                <a:solidFill>
                  <a:srgbClr val="10243E"/>
                </a:solidFill>
                <a:latin typeface="Arial"/>
                <a:cs typeface="Arial"/>
              </a:rPr>
              <a:t>Blok</a:t>
            </a:r>
            <a:r>
              <a:rPr sz="2452" spc="-207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452" spc="-57" dirty="0">
                <a:solidFill>
                  <a:srgbClr val="10243E"/>
                </a:solidFill>
                <a:latin typeface="Arial"/>
                <a:cs typeface="Arial"/>
              </a:rPr>
              <a:t>için</a:t>
            </a:r>
            <a:endParaRPr sz="2452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623169" y="4585682"/>
            <a:ext cx="1356882" cy="811973"/>
          </a:xfrm>
          <a:custGeom>
            <a:avLst/>
            <a:gdLst/>
            <a:ahLst/>
            <a:cxnLst/>
            <a:rect l="l" t="t" r="r" b="b"/>
            <a:pathLst>
              <a:path w="1438910" h="861060">
                <a:moveTo>
                  <a:pt x="1438534" y="4571"/>
                </a:moveTo>
                <a:lnTo>
                  <a:pt x="1437010" y="1524"/>
                </a:lnTo>
                <a:lnTo>
                  <a:pt x="143396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7293"/>
                </a:lnTo>
                <a:lnTo>
                  <a:pt x="4571" y="4571"/>
                </a:lnTo>
                <a:lnTo>
                  <a:pt x="1438534" y="4571"/>
                </a:lnTo>
                <a:close/>
              </a:path>
              <a:path w="1438910" h="861060">
                <a:moveTo>
                  <a:pt x="1433961" y="860983"/>
                </a:moveTo>
                <a:lnTo>
                  <a:pt x="1433961" y="858261"/>
                </a:lnTo>
                <a:lnTo>
                  <a:pt x="4571" y="7293"/>
                </a:lnTo>
                <a:lnTo>
                  <a:pt x="4571" y="860983"/>
                </a:lnTo>
                <a:lnTo>
                  <a:pt x="1433961" y="860983"/>
                </a:lnTo>
                <a:close/>
              </a:path>
              <a:path w="1438910" h="861060">
                <a:moveTo>
                  <a:pt x="1438534" y="860983"/>
                </a:moveTo>
                <a:lnTo>
                  <a:pt x="1438534" y="4572"/>
                </a:lnTo>
                <a:lnTo>
                  <a:pt x="1433961" y="4571"/>
                </a:lnTo>
                <a:lnTo>
                  <a:pt x="1433961" y="9144"/>
                </a:lnTo>
                <a:lnTo>
                  <a:pt x="1433962" y="858261"/>
                </a:lnTo>
                <a:lnTo>
                  <a:pt x="1438534" y="860983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6" name="object 46"/>
          <p:cNvSpPr/>
          <p:nvPr/>
        </p:nvSpPr>
        <p:spPr>
          <a:xfrm>
            <a:off x="3627480" y="4589994"/>
            <a:ext cx="1348499" cy="807782"/>
          </a:xfrm>
          <a:custGeom>
            <a:avLst/>
            <a:gdLst/>
            <a:ahLst/>
            <a:cxnLst/>
            <a:rect l="l" t="t" r="r" b="b"/>
            <a:pathLst>
              <a:path w="1430020" h="856614">
                <a:moveTo>
                  <a:pt x="0" y="0"/>
                </a:moveTo>
                <a:lnTo>
                  <a:pt x="0" y="856416"/>
                </a:lnTo>
                <a:lnTo>
                  <a:pt x="1429393" y="856416"/>
                </a:lnTo>
                <a:lnTo>
                  <a:pt x="1429393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7" name="object 47"/>
          <p:cNvSpPr/>
          <p:nvPr/>
        </p:nvSpPr>
        <p:spPr>
          <a:xfrm>
            <a:off x="3623169" y="4585682"/>
            <a:ext cx="1356882" cy="817961"/>
          </a:xfrm>
          <a:custGeom>
            <a:avLst/>
            <a:gdLst/>
            <a:ahLst/>
            <a:cxnLst/>
            <a:rect l="l" t="t" r="r" b="b"/>
            <a:pathLst>
              <a:path w="1438910" h="867410">
                <a:moveTo>
                  <a:pt x="1438534" y="860983"/>
                </a:moveTo>
                <a:lnTo>
                  <a:pt x="1438534" y="4572"/>
                </a:lnTo>
                <a:lnTo>
                  <a:pt x="1437010" y="1524"/>
                </a:lnTo>
                <a:lnTo>
                  <a:pt x="143396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860983"/>
                </a:lnTo>
                <a:lnTo>
                  <a:pt x="1524" y="865555"/>
                </a:lnTo>
                <a:lnTo>
                  <a:pt x="4572" y="867079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427866" y="9144"/>
                </a:lnTo>
                <a:lnTo>
                  <a:pt x="1427866" y="4572"/>
                </a:lnTo>
                <a:lnTo>
                  <a:pt x="1433962" y="9144"/>
                </a:lnTo>
                <a:lnTo>
                  <a:pt x="1433962" y="867079"/>
                </a:lnTo>
                <a:lnTo>
                  <a:pt x="1437010" y="865555"/>
                </a:lnTo>
                <a:lnTo>
                  <a:pt x="1438534" y="860983"/>
                </a:lnTo>
                <a:close/>
              </a:path>
              <a:path w="1438910" h="86741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438910" h="867410">
                <a:moveTo>
                  <a:pt x="9144" y="856411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856411"/>
                </a:lnTo>
                <a:lnTo>
                  <a:pt x="9144" y="856411"/>
                </a:lnTo>
                <a:close/>
              </a:path>
              <a:path w="1438910" h="867410">
                <a:moveTo>
                  <a:pt x="1433962" y="856411"/>
                </a:moveTo>
                <a:lnTo>
                  <a:pt x="4572" y="856411"/>
                </a:lnTo>
                <a:lnTo>
                  <a:pt x="9144" y="860983"/>
                </a:lnTo>
                <a:lnTo>
                  <a:pt x="9144" y="867079"/>
                </a:lnTo>
                <a:lnTo>
                  <a:pt x="1427866" y="867079"/>
                </a:lnTo>
                <a:lnTo>
                  <a:pt x="1427866" y="860983"/>
                </a:lnTo>
                <a:lnTo>
                  <a:pt x="1433962" y="856411"/>
                </a:lnTo>
                <a:close/>
              </a:path>
              <a:path w="1438910" h="867410">
                <a:moveTo>
                  <a:pt x="9144" y="867079"/>
                </a:moveTo>
                <a:lnTo>
                  <a:pt x="9144" y="860983"/>
                </a:lnTo>
                <a:lnTo>
                  <a:pt x="4572" y="856411"/>
                </a:lnTo>
                <a:lnTo>
                  <a:pt x="4572" y="867079"/>
                </a:lnTo>
                <a:lnTo>
                  <a:pt x="9144" y="867079"/>
                </a:lnTo>
                <a:close/>
              </a:path>
              <a:path w="1438910" h="867410">
                <a:moveTo>
                  <a:pt x="1433962" y="9144"/>
                </a:moveTo>
                <a:lnTo>
                  <a:pt x="1427866" y="4572"/>
                </a:lnTo>
                <a:lnTo>
                  <a:pt x="1427866" y="9144"/>
                </a:lnTo>
                <a:lnTo>
                  <a:pt x="1433962" y="9144"/>
                </a:lnTo>
                <a:close/>
              </a:path>
              <a:path w="1438910" h="867410">
                <a:moveTo>
                  <a:pt x="1433962" y="856411"/>
                </a:moveTo>
                <a:lnTo>
                  <a:pt x="1433962" y="9144"/>
                </a:lnTo>
                <a:lnTo>
                  <a:pt x="1427866" y="9144"/>
                </a:lnTo>
                <a:lnTo>
                  <a:pt x="1427866" y="856411"/>
                </a:lnTo>
                <a:lnTo>
                  <a:pt x="1433962" y="856411"/>
                </a:lnTo>
                <a:close/>
              </a:path>
              <a:path w="1438910" h="867410">
                <a:moveTo>
                  <a:pt x="1433962" y="867079"/>
                </a:moveTo>
                <a:lnTo>
                  <a:pt x="1433962" y="856411"/>
                </a:lnTo>
                <a:lnTo>
                  <a:pt x="1427866" y="860983"/>
                </a:lnTo>
                <a:lnTo>
                  <a:pt x="1427866" y="867079"/>
                </a:lnTo>
                <a:lnTo>
                  <a:pt x="1433962" y="86707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8" name="object 48"/>
          <p:cNvSpPr/>
          <p:nvPr/>
        </p:nvSpPr>
        <p:spPr>
          <a:xfrm>
            <a:off x="5307331" y="4585682"/>
            <a:ext cx="1356882" cy="811973"/>
          </a:xfrm>
          <a:custGeom>
            <a:avLst/>
            <a:gdLst/>
            <a:ahLst/>
            <a:cxnLst/>
            <a:rect l="l" t="t" r="r" b="b"/>
            <a:pathLst>
              <a:path w="1438909" h="861060">
                <a:moveTo>
                  <a:pt x="1438534" y="4571"/>
                </a:moveTo>
                <a:lnTo>
                  <a:pt x="1437010" y="1524"/>
                </a:lnTo>
                <a:lnTo>
                  <a:pt x="1432438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7293"/>
                </a:lnTo>
                <a:lnTo>
                  <a:pt x="4571" y="4571"/>
                </a:lnTo>
                <a:lnTo>
                  <a:pt x="1438534" y="4571"/>
                </a:lnTo>
                <a:close/>
              </a:path>
              <a:path w="1438909" h="861060">
                <a:moveTo>
                  <a:pt x="1432437" y="860983"/>
                </a:moveTo>
                <a:lnTo>
                  <a:pt x="1432437" y="857354"/>
                </a:lnTo>
                <a:lnTo>
                  <a:pt x="4571" y="7293"/>
                </a:lnTo>
                <a:lnTo>
                  <a:pt x="4571" y="860983"/>
                </a:lnTo>
                <a:lnTo>
                  <a:pt x="1432437" y="860983"/>
                </a:lnTo>
                <a:close/>
              </a:path>
              <a:path w="1438909" h="861060">
                <a:moveTo>
                  <a:pt x="1438534" y="860983"/>
                </a:moveTo>
                <a:lnTo>
                  <a:pt x="1438534" y="4572"/>
                </a:lnTo>
                <a:lnTo>
                  <a:pt x="1432437" y="4571"/>
                </a:lnTo>
                <a:lnTo>
                  <a:pt x="1432437" y="9144"/>
                </a:lnTo>
                <a:lnTo>
                  <a:pt x="1432438" y="857354"/>
                </a:lnTo>
                <a:lnTo>
                  <a:pt x="1438534" y="860983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9" name="object 49"/>
          <p:cNvSpPr/>
          <p:nvPr/>
        </p:nvSpPr>
        <p:spPr>
          <a:xfrm>
            <a:off x="5311643" y="4589994"/>
            <a:ext cx="1346702" cy="807782"/>
          </a:xfrm>
          <a:custGeom>
            <a:avLst/>
            <a:gdLst/>
            <a:ahLst/>
            <a:cxnLst/>
            <a:rect l="l" t="t" r="r" b="b"/>
            <a:pathLst>
              <a:path w="1428115" h="856614">
                <a:moveTo>
                  <a:pt x="0" y="0"/>
                </a:moveTo>
                <a:lnTo>
                  <a:pt x="0" y="856416"/>
                </a:lnTo>
                <a:lnTo>
                  <a:pt x="1427869" y="856416"/>
                </a:lnTo>
                <a:lnTo>
                  <a:pt x="1427869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0" name="object 50"/>
          <p:cNvSpPr/>
          <p:nvPr/>
        </p:nvSpPr>
        <p:spPr>
          <a:xfrm>
            <a:off x="5307331" y="4585682"/>
            <a:ext cx="1356882" cy="817961"/>
          </a:xfrm>
          <a:custGeom>
            <a:avLst/>
            <a:gdLst/>
            <a:ahLst/>
            <a:cxnLst/>
            <a:rect l="l" t="t" r="r" b="b"/>
            <a:pathLst>
              <a:path w="1438909" h="867410">
                <a:moveTo>
                  <a:pt x="1438534" y="860983"/>
                </a:moveTo>
                <a:lnTo>
                  <a:pt x="1438534" y="4572"/>
                </a:lnTo>
                <a:lnTo>
                  <a:pt x="1437010" y="1524"/>
                </a:lnTo>
                <a:lnTo>
                  <a:pt x="143243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860983"/>
                </a:lnTo>
                <a:lnTo>
                  <a:pt x="1524" y="865555"/>
                </a:lnTo>
                <a:lnTo>
                  <a:pt x="4572" y="867079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427866" y="9144"/>
                </a:lnTo>
                <a:lnTo>
                  <a:pt x="1427866" y="4572"/>
                </a:lnTo>
                <a:lnTo>
                  <a:pt x="1432438" y="9144"/>
                </a:lnTo>
                <a:lnTo>
                  <a:pt x="1432438" y="867079"/>
                </a:lnTo>
                <a:lnTo>
                  <a:pt x="1437010" y="865555"/>
                </a:lnTo>
                <a:lnTo>
                  <a:pt x="1438534" y="860983"/>
                </a:lnTo>
                <a:close/>
              </a:path>
              <a:path w="1438909" h="86741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438909" h="867410">
                <a:moveTo>
                  <a:pt x="9144" y="856411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856411"/>
                </a:lnTo>
                <a:lnTo>
                  <a:pt x="9144" y="856411"/>
                </a:lnTo>
                <a:close/>
              </a:path>
              <a:path w="1438909" h="867410">
                <a:moveTo>
                  <a:pt x="1432438" y="856411"/>
                </a:moveTo>
                <a:lnTo>
                  <a:pt x="4572" y="856411"/>
                </a:lnTo>
                <a:lnTo>
                  <a:pt x="9144" y="860983"/>
                </a:lnTo>
                <a:lnTo>
                  <a:pt x="9144" y="867079"/>
                </a:lnTo>
                <a:lnTo>
                  <a:pt x="1427866" y="867079"/>
                </a:lnTo>
                <a:lnTo>
                  <a:pt x="1427866" y="860983"/>
                </a:lnTo>
                <a:lnTo>
                  <a:pt x="1432438" y="856411"/>
                </a:lnTo>
                <a:close/>
              </a:path>
              <a:path w="1438909" h="867410">
                <a:moveTo>
                  <a:pt x="9144" y="867079"/>
                </a:moveTo>
                <a:lnTo>
                  <a:pt x="9144" y="860983"/>
                </a:lnTo>
                <a:lnTo>
                  <a:pt x="4572" y="856411"/>
                </a:lnTo>
                <a:lnTo>
                  <a:pt x="4572" y="867079"/>
                </a:lnTo>
                <a:lnTo>
                  <a:pt x="9144" y="867079"/>
                </a:lnTo>
                <a:close/>
              </a:path>
              <a:path w="1438909" h="867410">
                <a:moveTo>
                  <a:pt x="1432438" y="9144"/>
                </a:moveTo>
                <a:lnTo>
                  <a:pt x="1427866" y="4572"/>
                </a:lnTo>
                <a:lnTo>
                  <a:pt x="1427866" y="9144"/>
                </a:lnTo>
                <a:lnTo>
                  <a:pt x="1432438" y="9144"/>
                </a:lnTo>
                <a:close/>
              </a:path>
              <a:path w="1438909" h="867410">
                <a:moveTo>
                  <a:pt x="1432438" y="856411"/>
                </a:moveTo>
                <a:lnTo>
                  <a:pt x="1432438" y="9144"/>
                </a:lnTo>
                <a:lnTo>
                  <a:pt x="1427866" y="9144"/>
                </a:lnTo>
                <a:lnTo>
                  <a:pt x="1427866" y="856411"/>
                </a:lnTo>
                <a:lnTo>
                  <a:pt x="1432438" y="856411"/>
                </a:lnTo>
                <a:close/>
              </a:path>
              <a:path w="1438909" h="867410">
                <a:moveTo>
                  <a:pt x="1432438" y="867079"/>
                </a:moveTo>
                <a:lnTo>
                  <a:pt x="1432438" y="856411"/>
                </a:lnTo>
                <a:lnTo>
                  <a:pt x="1427866" y="860983"/>
                </a:lnTo>
                <a:lnTo>
                  <a:pt x="1427866" y="867079"/>
                </a:lnTo>
                <a:lnTo>
                  <a:pt x="1432438" y="86707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1" name="object 51"/>
          <p:cNvSpPr/>
          <p:nvPr/>
        </p:nvSpPr>
        <p:spPr>
          <a:xfrm>
            <a:off x="6923963" y="4585682"/>
            <a:ext cx="1356882" cy="811973"/>
          </a:xfrm>
          <a:custGeom>
            <a:avLst/>
            <a:gdLst/>
            <a:ahLst/>
            <a:cxnLst/>
            <a:rect l="l" t="t" r="r" b="b"/>
            <a:pathLst>
              <a:path w="1438909" h="861060">
                <a:moveTo>
                  <a:pt x="1438534" y="4571"/>
                </a:moveTo>
                <a:lnTo>
                  <a:pt x="1437010" y="1524"/>
                </a:lnTo>
                <a:lnTo>
                  <a:pt x="1433962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7293"/>
                </a:lnTo>
                <a:lnTo>
                  <a:pt x="4571" y="4571"/>
                </a:lnTo>
                <a:lnTo>
                  <a:pt x="1438534" y="4571"/>
                </a:lnTo>
                <a:close/>
              </a:path>
              <a:path w="1438909" h="861060">
                <a:moveTo>
                  <a:pt x="1432587" y="857443"/>
                </a:moveTo>
                <a:lnTo>
                  <a:pt x="4571" y="7293"/>
                </a:lnTo>
                <a:lnTo>
                  <a:pt x="4571" y="860983"/>
                </a:lnTo>
                <a:lnTo>
                  <a:pt x="1432437" y="860983"/>
                </a:lnTo>
                <a:lnTo>
                  <a:pt x="1432437" y="857555"/>
                </a:lnTo>
                <a:lnTo>
                  <a:pt x="1432587" y="857443"/>
                </a:lnTo>
                <a:close/>
              </a:path>
              <a:path w="1438909" h="861060">
                <a:moveTo>
                  <a:pt x="1438534" y="860983"/>
                </a:moveTo>
                <a:lnTo>
                  <a:pt x="1438534" y="4572"/>
                </a:lnTo>
                <a:lnTo>
                  <a:pt x="1432437" y="4571"/>
                </a:lnTo>
                <a:lnTo>
                  <a:pt x="1432437" y="8000"/>
                </a:lnTo>
                <a:lnTo>
                  <a:pt x="1433962" y="9144"/>
                </a:lnTo>
                <a:lnTo>
                  <a:pt x="1433962" y="858261"/>
                </a:lnTo>
                <a:lnTo>
                  <a:pt x="1438534" y="860983"/>
                </a:lnTo>
                <a:close/>
              </a:path>
              <a:path w="1438909" h="861060">
                <a:moveTo>
                  <a:pt x="1433962" y="9144"/>
                </a:moveTo>
                <a:lnTo>
                  <a:pt x="1432437" y="8000"/>
                </a:lnTo>
                <a:lnTo>
                  <a:pt x="1432437" y="9144"/>
                </a:lnTo>
                <a:lnTo>
                  <a:pt x="1433962" y="9144"/>
                </a:lnTo>
                <a:close/>
              </a:path>
              <a:path w="1438909" h="861060">
                <a:moveTo>
                  <a:pt x="1433962" y="856411"/>
                </a:moveTo>
                <a:lnTo>
                  <a:pt x="1433962" y="9144"/>
                </a:lnTo>
                <a:lnTo>
                  <a:pt x="1432437" y="9144"/>
                </a:lnTo>
                <a:lnTo>
                  <a:pt x="1432437" y="856411"/>
                </a:lnTo>
                <a:lnTo>
                  <a:pt x="1433962" y="856411"/>
                </a:lnTo>
                <a:close/>
              </a:path>
              <a:path w="1438909" h="861060">
                <a:moveTo>
                  <a:pt x="1433962" y="856411"/>
                </a:moveTo>
                <a:lnTo>
                  <a:pt x="1432437" y="856411"/>
                </a:lnTo>
                <a:lnTo>
                  <a:pt x="1432437" y="857354"/>
                </a:lnTo>
                <a:lnTo>
                  <a:pt x="1432587" y="857443"/>
                </a:lnTo>
                <a:lnTo>
                  <a:pt x="1433962" y="856411"/>
                </a:lnTo>
                <a:close/>
              </a:path>
              <a:path w="1438909" h="861060">
                <a:moveTo>
                  <a:pt x="1433962" y="858261"/>
                </a:moveTo>
                <a:lnTo>
                  <a:pt x="1433962" y="856411"/>
                </a:lnTo>
                <a:lnTo>
                  <a:pt x="1432587" y="857443"/>
                </a:lnTo>
                <a:lnTo>
                  <a:pt x="1433962" y="858261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2" name="object 52"/>
          <p:cNvSpPr/>
          <p:nvPr/>
        </p:nvSpPr>
        <p:spPr>
          <a:xfrm>
            <a:off x="6928275" y="4589994"/>
            <a:ext cx="1346702" cy="807782"/>
          </a:xfrm>
          <a:custGeom>
            <a:avLst/>
            <a:gdLst/>
            <a:ahLst/>
            <a:cxnLst/>
            <a:rect l="l" t="t" r="r" b="b"/>
            <a:pathLst>
              <a:path w="1428115" h="856614">
                <a:moveTo>
                  <a:pt x="0" y="0"/>
                </a:moveTo>
                <a:lnTo>
                  <a:pt x="0" y="856416"/>
                </a:lnTo>
                <a:lnTo>
                  <a:pt x="1427869" y="856416"/>
                </a:lnTo>
                <a:lnTo>
                  <a:pt x="1427869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3" name="object 53"/>
          <p:cNvSpPr/>
          <p:nvPr/>
        </p:nvSpPr>
        <p:spPr>
          <a:xfrm>
            <a:off x="6923963" y="4585682"/>
            <a:ext cx="1356882" cy="817961"/>
          </a:xfrm>
          <a:custGeom>
            <a:avLst/>
            <a:gdLst/>
            <a:ahLst/>
            <a:cxnLst/>
            <a:rect l="l" t="t" r="r" b="b"/>
            <a:pathLst>
              <a:path w="1438909" h="867410">
                <a:moveTo>
                  <a:pt x="1438534" y="860983"/>
                </a:moveTo>
                <a:lnTo>
                  <a:pt x="1438534" y="4572"/>
                </a:lnTo>
                <a:lnTo>
                  <a:pt x="1437010" y="1524"/>
                </a:lnTo>
                <a:lnTo>
                  <a:pt x="143396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860983"/>
                </a:lnTo>
                <a:lnTo>
                  <a:pt x="1524" y="865555"/>
                </a:lnTo>
                <a:lnTo>
                  <a:pt x="4572" y="867079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427866" y="9144"/>
                </a:lnTo>
                <a:lnTo>
                  <a:pt x="1427866" y="4572"/>
                </a:lnTo>
                <a:lnTo>
                  <a:pt x="1433962" y="9144"/>
                </a:lnTo>
                <a:lnTo>
                  <a:pt x="1433962" y="867079"/>
                </a:lnTo>
                <a:lnTo>
                  <a:pt x="1437010" y="865555"/>
                </a:lnTo>
                <a:lnTo>
                  <a:pt x="1438534" y="860983"/>
                </a:lnTo>
                <a:close/>
              </a:path>
              <a:path w="1438909" h="86741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438909" h="867410">
                <a:moveTo>
                  <a:pt x="9144" y="856411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856411"/>
                </a:lnTo>
                <a:lnTo>
                  <a:pt x="9144" y="856411"/>
                </a:lnTo>
                <a:close/>
              </a:path>
              <a:path w="1438909" h="867410">
                <a:moveTo>
                  <a:pt x="1433962" y="856411"/>
                </a:moveTo>
                <a:lnTo>
                  <a:pt x="4572" y="856411"/>
                </a:lnTo>
                <a:lnTo>
                  <a:pt x="9144" y="860983"/>
                </a:lnTo>
                <a:lnTo>
                  <a:pt x="9144" y="867079"/>
                </a:lnTo>
                <a:lnTo>
                  <a:pt x="1427866" y="867079"/>
                </a:lnTo>
                <a:lnTo>
                  <a:pt x="1427866" y="860983"/>
                </a:lnTo>
                <a:lnTo>
                  <a:pt x="1433962" y="856411"/>
                </a:lnTo>
                <a:close/>
              </a:path>
              <a:path w="1438909" h="867410">
                <a:moveTo>
                  <a:pt x="9144" y="867079"/>
                </a:moveTo>
                <a:lnTo>
                  <a:pt x="9144" y="860983"/>
                </a:lnTo>
                <a:lnTo>
                  <a:pt x="4572" y="856411"/>
                </a:lnTo>
                <a:lnTo>
                  <a:pt x="4572" y="867079"/>
                </a:lnTo>
                <a:lnTo>
                  <a:pt x="9144" y="867079"/>
                </a:lnTo>
                <a:close/>
              </a:path>
              <a:path w="1438909" h="867410">
                <a:moveTo>
                  <a:pt x="1433962" y="9144"/>
                </a:moveTo>
                <a:lnTo>
                  <a:pt x="1427866" y="4572"/>
                </a:lnTo>
                <a:lnTo>
                  <a:pt x="1427866" y="9144"/>
                </a:lnTo>
                <a:lnTo>
                  <a:pt x="1433962" y="9144"/>
                </a:lnTo>
                <a:close/>
              </a:path>
              <a:path w="1438909" h="867410">
                <a:moveTo>
                  <a:pt x="1433962" y="856411"/>
                </a:moveTo>
                <a:lnTo>
                  <a:pt x="1433962" y="9144"/>
                </a:lnTo>
                <a:lnTo>
                  <a:pt x="1427866" y="9144"/>
                </a:lnTo>
                <a:lnTo>
                  <a:pt x="1427866" y="856411"/>
                </a:lnTo>
                <a:lnTo>
                  <a:pt x="1433962" y="856411"/>
                </a:lnTo>
                <a:close/>
              </a:path>
              <a:path w="1438909" h="867410">
                <a:moveTo>
                  <a:pt x="1433962" y="867079"/>
                </a:moveTo>
                <a:lnTo>
                  <a:pt x="1433962" y="856411"/>
                </a:lnTo>
                <a:lnTo>
                  <a:pt x="1427866" y="860983"/>
                </a:lnTo>
                <a:lnTo>
                  <a:pt x="1427866" y="867079"/>
                </a:lnTo>
                <a:lnTo>
                  <a:pt x="1433962" y="86707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4" name="object 54"/>
          <p:cNvSpPr/>
          <p:nvPr/>
        </p:nvSpPr>
        <p:spPr>
          <a:xfrm>
            <a:off x="1808228" y="3826940"/>
            <a:ext cx="3571246" cy="0"/>
          </a:xfrm>
          <a:custGeom>
            <a:avLst/>
            <a:gdLst/>
            <a:ahLst/>
            <a:cxnLst/>
            <a:rect l="l" t="t" r="r" b="b"/>
            <a:pathLst>
              <a:path w="3787140">
                <a:moveTo>
                  <a:pt x="0" y="0"/>
                </a:moveTo>
                <a:lnTo>
                  <a:pt x="378682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5" name="object 55"/>
          <p:cNvSpPr/>
          <p:nvPr/>
        </p:nvSpPr>
        <p:spPr>
          <a:xfrm>
            <a:off x="1803918" y="3780952"/>
            <a:ext cx="3579628" cy="50299"/>
          </a:xfrm>
          <a:custGeom>
            <a:avLst/>
            <a:gdLst/>
            <a:ahLst/>
            <a:cxnLst/>
            <a:rect l="l" t="t" r="r" b="b"/>
            <a:pathLst>
              <a:path w="3796029" h="53339">
                <a:moveTo>
                  <a:pt x="10668" y="53340"/>
                </a:moveTo>
                <a:lnTo>
                  <a:pt x="10668" y="48768"/>
                </a:lnTo>
                <a:lnTo>
                  <a:pt x="4571" y="48767"/>
                </a:lnTo>
                <a:lnTo>
                  <a:pt x="4571" y="0"/>
                </a:lnTo>
                <a:lnTo>
                  <a:pt x="0" y="0"/>
                </a:lnTo>
                <a:lnTo>
                  <a:pt x="0" y="48768"/>
                </a:lnTo>
                <a:lnTo>
                  <a:pt x="1524" y="51816"/>
                </a:lnTo>
                <a:lnTo>
                  <a:pt x="4571" y="53339"/>
                </a:lnTo>
                <a:lnTo>
                  <a:pt x="10668" y="53340"/>
                </a:lnTo>
                <a:close/>
              </a:path>
              <a:path w="3796029" h="53339">
                <a:moveTo>
                  <a:pt x="3795979" y="48767"/>
                </a:moveTo>
                <a:lnTo>
                  <a:pt x="10667" y="48767"/>
                </a:lnTo>
                <a:lnTo>
                  <a:pt x="10668" y="53340"/>
                </a:lnTo>
                <a:lnTo>
                  <a:pt x="3791407" y="53340"/>
                </a:lnTo>
                <a:lnTo>
                  <a:pt x="3794455" y="51816"/>
                </a:lnTo>
                <a:lnTo>
                  <a:pt x="3795979" y="48767"/>
                </a:lnTo>
                <a:close/>
              </a:path>
              <a:path w="3796029" h="53339">
                <a:moveTo>
                  <a:pt x="3795979" y="48767"/>
                </a:moveTo>
                <a:lnTo>
                  <a:pt x="3795979" y="0"/>
                </a:lnTo>
                <a:lnTo>
                  <a:pt x="3791406" y="0"/>
                </a:lnTo>
                <a:lnTo>
                  <a:pt x="3791406" y="48767"/>
                </a:lnTo>
                <a:lnTo>
                  <a:pt x="3795979" y="48767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6" name="object 56"/>
          <p:cNvSpPr/>
          <p:nvPr/>
        </p:nvSpPr>
        <p:spPr>
          <a:xfrm>
            <a:off x="1808228" y="3803946"/>
            <a:ext cx="3571246" cy="0"/>
          </a:xfrm>
          <a:custGeom>
            <a:avLst/>
            <a:gdLst/>
            <a:ahLst/>
            <a:cxnLst/>
            <a:rect l="l" t="t" r="r" b="b"/>
            <a:pathLst>
              <a:path w="3787140">
                <a:moveTo>
                  <a:pt x="0" y="0"/>
                </a:moveTo>
                <a:lnTo>
                  <a:pt x="3786820" y="0"/>
                </a:lnTo>
              </a:path>
            </a:pathLst>
          </a:custGeom>
          <a:ln w="487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7" name="object 57"/>
          <p:cNvSpPr/>
          <p:nvPr/>
        </p:nvSpPr>
        <p:spPr>
          <a:xfrm>
            <a:off x="1803918" y="3780952"/>
            <a:ext cx="3579628" cy="50299"/>
          </a:xfrm>
          <a:custGeom>
            <a:avLst/>
            <a:gdLst/>
            <a:ahLst/>
            <a:cxnLst/>
            <a:rect l="l" t="t" r="r" b="b"/>
            <a:pathLst>
              <a:path w="3796029" h="53339">
                <a:moveTo>
                  <a:pt x="10668" y="44196"/>
                </a:moveTo>
                <a:lnTo>
                  <a:pt x="10668" y="0"/>
                </a:lnTo>
                <a:lnTo>
                  <a:pt x="0" y="0"/>
                </a:lnTo>
                <a:lnTo>
                  <a:pt x="0" y="48768"/>
                </a:lnTo>
                <a:lnTo>
                  <a:pt x="1524" y="51816"/>
                </a:lnTo>
                <a:lnTo>
                  <a:pt x="4572" y="53340"/>
                </a:lnTo>
                <a:lnTo>
                  <a:pt x="4572" y="44196"/>
                </a:lnTo>
                <a:lnTo>
                  <a:pt x="10668" y="44196"/>
                </a:lnTo>
                <a:close/>
              </a:path>
              <a:path w="3796029" h="53339">
                <a:moveTo>
                  <a:pt x="3791407" y="44196"/>
                </a:moveTo>
                <a:lnTo>
                  <a:pt x="4572" y="44196"/>
                </a:lnTo>
                <a:lnTo>
                  <a:pt x="10668" y="48768"/>
                </a:lnTo>
                <a:lnTo>
                  <a:pt x="10668" y="53340"/>
                </a:lnTo>
                <a:lnTo>
                  <a:pt x="3786835" y="53340"/>
                </a:lnTo>
                <a:lnTo>
                  <a:pt x="3786835" y="48768"/>
                </a:lnTo>
                <a:lnTo>
                  <a:pt x="3791407" y="44196"/>
                </a:lnTo>
                <a:close/>
              </a:path>
              <a:path w="3796029" h="53339">
                <a:moveTo>
                  <a:pt x="10668" y="53340"/>
                </a:moveTo>
                <a:lnTo>
                  <a:pt x="10668" y="48768"/>
                </a:lnTo>
                <a:lnTo>
                  <a:pt x="4572" y="44196"/>
                </a:lnTo>
                <a:lnTo>
                  <a:pt x="4572" y="53340"/>
                </a:lnTo>
                <a:lnTo>
                  <a:pt x="10668" y="53340"/>
                </a:lnTo>
                <a:close/>
              </a:path>
              <a:path w="3796029" h="53339">
                <a:moveTo>
                  <a:pt x="3795979" y="48768"/>
                </a:moveTo>
                <a:lnTo>
                  <a:pt x="3795979" y="0"/>
                </a:lnTo>
                <a:lnTo>
                  <a:pt x="3786835" y="0"/>
                </a:lnTo>
                <a:lnTo>
                  <a:pt x="3786835" y="44196"/>
                </a:lnTo>
                <a:lnTo>
                  <a:pt x="3791407" y="44196"/>
                </a:lnTo>
                <a:lnTo>
                  <a:pt x="3791407" y="53340"/>
                </a:lnTo>
                <a:lnTo>
                  <a:pt x="3794455" y="51816"/>
                </a:lnTo>
                <a:lnTo>
                  <a:pt x="3795979" y="48768"/>
                </a:lnTo>
                <a:close/>
              </a:path>
              <a:path w="3796029" h="53339">
                <a:moveTo>
                  <a:pt x="3791407" y="53340"/>
                </a:moveTo>
                <a:lnTo>
                  <a:pt x="3791407" y="44196"/>
                </a:lnTo>
                <a:lnTo>
                  <a:pt x="3786835" y="48768"/>
                </a:lnTo>
                <a:lnTo>
                  <a:pt x="3786835" y="53340"/>
                </a:lnTo>
                <a:lnTo>
                  <a:pt x="3791407" y="5334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8" name="object 58"/>
          <p:cNvSpPr/>
          <p:nvPr/>
        </p:nvSpPr>
        <p:spPr>
          <a:xfrm>
            <a:off x="3695024" y="4634530"/>
            <a:ext cx="1212815" cy="6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9" name="object 59"/>
          <p:cNvSpPr/>
          <p:nvPr/>
        </p:nvSpPr>
        <p:spPr>
          <a:xfrm>
            <a:off x="3690714" y="4630218"/>
            <a:ext cx="1221438" cy="7012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0" name="object 60"/>
          <p:cNvSpPr/>
          <p:nvPr/>
        </p:nvSpPr>
        <p:spPr>
          <a:xfrm>
            <a:off x="3690714" y="4630219"/>
            <a:ext cx="1221553" cy="705986"/>
          </a:xfrm>
          <a:custGeom>
            <a:avLst/>
            <a:gdLst/>
            <a:ahLst/>
            <a:cxnLst/>
            <a:rect l="l" t="t" r="r" b="b"/>
            <a:pathLst>
              <a:path w="1295400" h="748664">
                <a:moveTo>
                  <a:pt x="1295278" y="743651"/>
                </a:moveTo>
                <a:lnTo>
                  <a:pt x="1295278" y="4572"/>
                </a:lnTo>
                <a:lnTo>
                  <a:pt x="1293754" y="1524"/>
                </a:lnTo>
                <a:lnTo>
                  <a:pt x="1290706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743651"/>
                </a:lnTo>
                <a:lnTo>
                  <a:pt x="1524" y="746699"/>
                </a:lnTo>
                <a:lnTo>
                  <a:pt x="4572" y="748223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86134" y="9144"/>
                </a:lnTo>
                <a:lnTo>
                  <a:pt x="1286134" y="4572"/>
                </a:lnTo>
                <a:lnTo>
                  <a:pt x="1290706" y="9144"/>
                </a:lnTo>
                <a:lnTo>
                  <a:pt x="1290706" y="748223"/>
                </a:lnTo>
                <a:lnTo>
                  <a:pt x="1293754" y="746699"/>
                </a:lnTo>
                <a:lnTo>
                  <a:pt x="1295278" y="743651"/>
                </a:lnTo>
                <a:close/>
              </a:path>
              <a:path w="1295400" h="74866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95400" h="748664">
                <a:moveTo>
                  <a:pt x="9144" y="737555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737555"/>
                </a:lnTo>
                <a:lnTo>
                  <a:pt x="9144" y="737555"/>
                </a:lnTo>
                <a:close/>
              </a:path>
              <a:path w="1295400" h="748664">
                <a:moveTo>
                  <a:pt x="1290706" y="737555"/>
                </a:moveTo>
                <a:lnTo>
                  <a:pt x="4572" y="737555"/>
                </a:lnTo>
                <a:lnTo>
                  <a:pt x="9144" y="743651"/>
                </a:lnTo>
                <a:lnTo>
                  <a:pt x="9144" y="748223"/>
                </a:lnTo>
                <a:lnTo>
                  <a:pt x="1286134" y="748223"/>
                </a:lnTo>
                <a:lnTo>
                  <a:pt x="1286134" y="743651"/>
                </a:lnTo>
                <a:lnTo>
                  <a:pt x="1290706" y="737555"/>
                </a:lnTo>
                <a:close/>
              </a:path>
              <a:path w="1295400" h="748664">
                <a:moveTo>
                  <a:pt x="9144" y="748223"/>
                </a:moveTo>
                <a:lnTo>
                  <a:pt x="9144" y="743651"/>
                </a:lnTo>
                <a:lnTo>
                  <a:pt x="4572" y="737555"/>
                </a:lnTo>
                <a:lnTo>
                  <a:pt x="4572" y="748223"/>
                </a:lnTo>
                <a:lnTo>
                  <a:pt x="9144" y="748223"/>
                </a:lnTo>
                <a:close/>
              </a:path>
              <a:path w="1295400" h="748664">
                <a:moveTo>
                  <a:pt x="1290706" y="9144"/>
                </a:moveTo>
                <a:lnTo>
                  <a:pt x="1286134" y="4572"/>
                </a:lnTo>
                <a:lnTo>
                  <a:pt x="1286134" y="9144"/>
                </a:lnTo>
                <a:lnTo>
                  <a:pt x="1290706" y="9144"/>
                </a:lnTo>
                <a:close/>
              </a:path>
              <a:path w="1295400" h="748664">
                <a:moveTo>
                  <a:pt x="1290706" y="737555"/>
                </a:moveTo>
                <a:lnTo>
                  <a:pt x="1290706" y="9144"/>
                </a:lnTo>
                <a:lnTo>
                  <a:pt x="1286134" y="9144"/>
                </a:lnTo>
                <a:lnTo>
                  <a:pt x="1286134" y="737555"/>
                </a:lnTo>
                <a:lnTo>
                  <a:pt x="1290706" y="737555"/>
                </a:lnTo>
                <a:close/>
              </a:path>
              <a:path w="1295400" h="748664">
                <a:moveTo>
                  <a:pt x="1290706" y="748223"/>
                </a:moveTo>
                <a:lnTo>
                  <a:pt x="1290706" y="737555"/>
                </a:lnTo>
                <a:lnTo>
                  <a:pt x="1286134" y="743651"/>
                </a:lnTo>
                <a:lnTo>
                  <a:pt x="1286134" y="748223"/>
                </a:lnTo>
                <a:lnTo>
                  <a:pt x="1290706" y="748223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1" name="object 61"/>
          <p:cNvSpPr txBox="1"/>
          <p:nvPr/>
        </p:nvSpPr>
        <p:spPr>
          <a:xfrm>
            <a:off x="3627480" y="4826609"/>
            <a:ext cx="1348499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220959">
              <a:spcBef>
                <a:spcPts val="94"/>
              </a:spcBef>
            </a:pPr>
            <a:r>
              <a:rPr sz="1697" b="1" spc="-104" dirty="0">
                <a:solidFill>
                  <a:srgbClr val="FFFFFF"/>
                </a:solidFill>
                <a:latin typeface="Arial"/>
                <a:cs typeface="Arial"/>
              </a:rPr>
              <a:t>DataNode</a:t>
            </a:r>
            <a:endParaRPr sz="1697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265505" y="3789575"/>
            <a:ext cx="71856" cy="845505"/>
          </a:xfrm>
          <a:custGeom>
            <a:avLst/>
            <a:gdLst/>
            <a:ahLst/>
            <a:cxnLst/>
            <a:rect l="l" t="t" r="r" b="b"/>
            <a:pathLst>
              <a:path w="76200" h="896620">
                <a:moveTo>
                  <a:pt x="44196" y="50292"/>
                </a:moveTo>
                <a:lnTo>
                  <a:pt x="44196" y="0"/>
                </a:lnTo>
                <a:lnTo>
                  <a:pt x="32004" y="0"/>
                </a:lnTo>
                <a:lnTo>
                  <a:pt x="32004" y="50292"/>
                </a:lnTo>
                <a:lnTo>
                  <a:pt x="44196" y="50292"/>
                </a:lnTo>
                <a:close/>
              </a:path>
              <a:path w="76200" h="896620">
                <a:moveTo>
                  <a:pt x="44196" y="140208"/>
                </a:moveTo>
                <a:lnTo>
                  <a:pt x="44196" y="88392"/>
                </a:lnTo>
                <a:lnTo>
                  <a:pt x="32004" y="88392"/>
                </a:lnTo>
                <a:lnTo>
                  <a:pt x="32004" y="140208"/>
                </a:lnTo>
                <a:lnTo>
                  <a:pt x="44196" y="140208"/>
                </a:lnTo>
                <a:close/>
              </a:path>
              <a:path w="76200" h="896620">
                <a:moveTo>
                  <a:pt x="44196" y="228584"/>
                </a:moveTo>
                <a:lnTo>
                  <a:pt x="44196" y="178292"/>
                </a:lnTo>
                <a:lnTo>
                  <a:pt x="32004" y="178292"/>
                </a:lnTo>
                <a:lnTo>
                  <a:pt x="32004" y="228584"/>
                </a:lnTo>
                <a:lnTo>
                  <a:pt x="44196" y="228584"/>
                </a:lnTo>
                <a:close/>
              </a:path>
              <a:path w="76200" h="896620">
                <a:moveTo>
                  <a:pt x="44196" y="316961"/>
                </a:moveTo>
                <a:lnTo>
                  <a:pt x="44196" y="266684"/>
                </a:lnTo>
                <a:lnTo>
                  <a:pt x="32004" y="266684"/>
                </a:lnTo>
                <a:lnTo>
                  <a:pt x="32004" y="316961"/>
                </a:lnTo>
                <a:lnTo>
                  <a:pt x="44196" y="316961"/>
                </a:lnTo>
                <a:close/>
              </a:path>
              <a:path w="76200" h="896620">
                <a:moveTo>
                  <a:pt x="44196" y="406877"/>
                </a:moveTo>
                <a:lnTo>
                  <a:pt x="44196" y="355061"/>
                </a:lnTo>
                <a:lnTo>
                  <a:pt x="32004" y="355061"/>
                </a:lnTo>
                <a:lnTo>
                  <a:pt x="32004" y="406877"/>
                </a:lnTo>
                <a:lnTo>
                  <a:pt x="44196" y="406877"/>
                </a:lnTo>
                <a:close/>
              </a:path>
              <a:path w="76200" h="896620">
                <a:moveTo>
                  <a:pt x="44196" y="495269"/>
                </a:moveTo>
                <a:lnTo>
                  <a:pt x="44196" y="444977"/>
                </a:lnTo>
                <a:lnTo>
                  <a:pt x="32004" y="444977"/>
                </a:lnTo>
                <a:lnTo>
                  <a:pt x="32004" y="495269"/>
                </a:lnTo>
                <a:lnTo>
                  <a:pt x="44196" y="495269"/>
                </a:lnTo>
                <a:close/>
              </a:path>
              <a:path w="76200" h="896620">
                <a:moveTo>
                  <a:pt x="44196" y="583646"/>
                </a:moveTo>
                <a:lnTo>
                  <a:pt x="44196" y="533354"/>
                </a:lnTo>
                <a:lnTo>
                  <a:pt x="32004" y="533354"/>
                </a:lnTo>
                <a:lnTo>
                  <a:pt x="32004" y="583646"/>
                </a:lnTo>
                <a:lnTo>
                  <a:pt x="44196" y="583646"/>
                </a:lnTo>
                <a:close/>
              </a:path>
              <a:path w="76200" h="896620">
                <a:moveTo>
                  <a:pt x="44196" y="673547"/>
                </a:moveTo>
                <a:lnTo>
                  <a:pt x="44196" y="621746"/>
                </a:lnTo>
                <a:lnTo>
                  <a:pt x="32004" y="621746"/>
                </a:lnTo>
                <a:lnTo>
                  <a:pt x="32004" y="673547"/>
                </a:lnTo>
                <a:lnTo>
                  <a:pt x="44196" y="673547"/>
                </a:lnTo>
                <a:close/>
              </a:path>
              <a:path w="76200" h="896620">
                <a:moveTo>
                  <a:pt x="44196" y="761939"/>
                </a:moveTo>
                <a:lnTo>
                  <a:pt x="44196" y="711647"/>
                </a:lnTo>
                <a:lnTo>
                  <a:pt x="32004" y="711647"/>
                </a:lnTo>
                <a:lnTo>
                  <a:pt x="32004" y="761939"/>
                </a:lnTo>
                <a:lnTo>
                  <a:pt x="44196" y="761939"/>
                </a:lnTo>
                <a:close/>
              </a:path>
              <a:path w="76200" h="896620">
                <a:moveTo>
                  <a:pt x="38100" y="845759"/>
                </a:moveTo>
                <a:lnTo>
                  <a:pt x="0" y="819851"/>
                </a:lnTo>
                <a:lnTo>
                  <a:pt x="32004" y="883846"/>
                </a:lnTo>
                <a:lnTo>
                  <a:pt x="32004" y="845759"/>
                </a:lnTo>
                <a:lnTo>
                  <a:pt x="38100" y="845759"/>
                </a:lnTo>
                <a:close/>
              </a:path>
              <a:path w="76200" h="896620">
                <a:moveTo>
                  <a:pt x="44196" y="841613"/>
                </a:moveTo>
                <a:lnTo>
                  <a:pt x="44196" y="800039"/>
                </a:lnTo>
                <a:lnTo>
                  <a:pt x="32004" y="800039"/>
                </a:lnTo>
                <a:lnTo>
                  <a:pt x="32004" y="841613"/>
                </a:lnTo>
                <a:lnTo>
                  <a:pt x="38100" y="845759"/>
                </a:lnTo>
                <a:lnTo>
                  <a:pt x="44196" y="841613"/>
                </a:lnTo>
                <a:close/>
              </a:path>
              <a:path w="76200" h="896620">
                <a:moveTo>
                  <a:pt x="44196" y="883846"/>
                </a:moveTo>
                <a:lnTo>
                  <a:pt x="44196" y="845759"/>
                </a:lnTo>
                <a:lnTo>
                  <a:pt x="32004" y="845759"/>
                </a:lnTo>
                <a:lnTo>
                  <a:pt x="32004" y="883846"/>
                </a:lnTo>
                <a:lnTo>
                  <a:pt x="38100" y="896035"/>
                </a:lnTo>
                <a:lnTo>
                  <a:pt x="44196" y="883846"/>
                </a:lnTo>
                <a:close/>
              </a:path>
              <a:path w="76200" h="896620">
                <a:moveTo>
                  <a:pt x="76200" y="819851"/>
                </a:moveTo>
                <a:lnTo>
                  <a:pt x="38100" y="845759"/>
                </a:lnTo>
                <a:lnTo>
                  <a:pt x="44196" y="845759"/>
                </a:lnTo>
                <a:lnTo>
                  <a:pt x="44196" y="883846"/>
                </a:lnTo>
                <a:lnTo>
                  <a:pt x="76200" y="819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3" name="object 63"/>
          <p:cNvSpPr txBox="1"/>
          <p:nvPr/>
        </p:nvSpPr>
        <p:spPr>
          <a:xfrm>
            <a:off x="4080476" y="3586476"/>
            <a:ext cx="179536" cy="8263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976">
              <a:lnSpc>
                <a:spcPts val="1353"/>
              </a:lnSpc>
            </a:pPr>
            <a:r>
              <a:rPr sz="1320" spc="-85" dirty="0">
                <a:latin typeface="Arial"/>
                <a:cs typeface="Arial"/>
              </a:rPr>
              <a:t>4:yaz</a:t>
            </a:r>
            <a:r>
              <a:rPr sz="1320" spc="-123" dirty="0">
                <a:latin typeface="Arial"/>
                <a:cs typeface="Arial"/>
              </a:rPr>
              <a:t> </a:t>
            </a:r>
            <a:r>
              <a:rPr sz="1320" spc="-47" dirty="0">
                <a:latin typeface="Arial"/>
                <a:cs typeface="Arial"/>
              </a:rPr>
              <a:t>paketi</a:t>
            </a:r>
            <a:endParaRPr sz="132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631941" y="3780951"/>
            <a:ext cx="11976" cy="43114"/>
          </a:xfrm>
          <a:custGeom>
            <a:avLst/>
            <a:gdLst/>
            <a:ahLst/>
            <a:cxnLst/>
            <a:rect l="l" t="t" r="r" b="b"/>
            <a:pathLst>
              <a:path w="12700" h="45720">
                <a:moveTo>
                  <a:pt x="12192" y="45720"/>
                </a:moveTo>
                <a:lnTo>
                  <a:pt x="12192" y="0"/>
                </a:lnTo>
                <a:lnTo>
                  <a:pt x="0" y="0"/>
                </a:lnTo>
                <a:lnTo>
                  <a:pt x="0" y="45720"/>
                </a:lnTo>
                <a:lnTo>
                  <a:pt x="1219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5" name="object 65"/>
          <p:cNvSpPr/>
          <p:nvPr/>
        </p:nvSpPr>
        <p:spPr>
          <a:xfrm>
            <a:off x="4631941" y="3859993"/>
            <a:ext cx="11976" cy="47904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6" name="object 66"/>
          <p:cNvSpPr/>
          <p:nvPr/>
        </p:nvSpPr>
        <p:spPr>
          <a:xfrm>
            <a:off x="4631941" y="3943332"/>
            <a:ext cx="11976" cy="47904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7" name="object 67"/>
          <p:cNvSpPr/>
          <p:nvPr/>
        </p:nvSpPr>
        <p:spPr>
          <a:xfrm>
            <a:off x="4631941" y="4026686"/>
            <a:ext cx="11976" cy="49101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00"/>
                </a:moveTo>
                <a:lnTo>
                  <a:pt x="12192" y="0"/>
                </a:lnTo>
                <a:lnTo>
                  <a:pt x="0" y="0"/>
                </a:lnTo>
                <a:lnTo>
                  <a:pt x="0" y="51800"/>
                </a:lnTo>
                <a:lnTo>
                  <a:pt x="12192" y="51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8" name="object 68"/>
          <p:cNvSpPr/>
          <p:nvPr/>
        </p:nvSpPr>
        <p:spPr>
          <a:xfrm>
            <a:off x="4631941" y="4111460"/>
            <a:ext cx="11976" cy="47904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9" name="object 69"/>
          <p:cNvSpPr/>
          <p:nvPr/>
        </p:nvSpPr>
        <p:spPr>
          <a:xfrm>
            <a:off x="4631941" y="4194813"/>
            <a:ext cx="11976" cy="47904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0" name="object 70"/>
          <p:cNvSpPr/>
          <p:nvPr/>
        </p:nvSpPr>
        <p:spPr>
          <a:xfrm>
            <a:off x="4631941" y="4278153"/>
            <a:ext cx="11976" cy="49101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1" name="object 71"/>
          <p:cNvSpPr/>
          <p:nvPr/>
        </p:nvSpPr>
        <p:spPr>
          <a:xfrm>
            <a:off x="4631941" y="4362942"/>
            <a:ext cx="11976" cy="47904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76"/>
                </a:moveTo>
                <a:lnTo>
                  <a:pt x="12192" y="0"/>
                </a:lnTo>
                <a:lnTo>
                  <a:pt x="0" y="0"/>
                </a:lnTo>
                <a:lnTo>
                  <a:pt x="0" y="50276"/>
                </a:lnTo>
                <a:lnTo>
                  <a:pt x="12192" y="50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2" name="object 72"/>
          <p:cNvSpPr/>
          <p:nvPr/>
        </p:nvSpPr>
        <p:spPr>
          <a:xfrm>
            <a:off x="4631941" y="4446281"/>
            <a:ext cx="11976" cy="47904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3" name="object 73"/>
          <p:cNvSpPr/>
          <p:nvPr/>
        </p:nvSpPr>
        <p:spPr>
          <a:xfrm>
            <a:off x="4631941" y="4529635"/>
            <a:ext cx="11976" cy="49101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4" name="object 74"/>
          <p:cNvSpPr/>
          <p:nvPr/>
        </p:nvSpPr>
        <p:spPr>
          <a:xfrm>
            <a:off x="4631941" y="4614410"/>
            <a:ext cx="11976" cy="43114"/>
          </a:xfrm>
          <a:custGeom>
            <a:avLst/>
            <a:gdLst/>
            <a:ahLst/>
            <a:cxnLst/>
            <a:rect l="l" t="t" r="r" b="b"/>
            <a:pathLst>
              <a:path w="12700" h="45720">
                <a:moveTo>
                  <a:pt x="12192" y="45720"/>
                </a:moveTo>
                <a:lnTo>
                  <a:pt x="12192" y="0"/>
                </a:lnTo>
                <a:lnTo>
                  <a:pt x="0" y="0"/>
                </a:lnTo>
                <a:lnTo>
                  <a:pt x="0" y="45720"/>
                </a:lnTo>
                <a:lnTo>
                  <a:pt x="1219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5" name="object 75"/>
          <p:cNvSpPr txBox="1"/>
          <p:nvPr/>
        </p:nvSpPr>
        <p:spPr>
          <a:xfrm>
            <a:off x="4665336" y="3586477"/>
            <a:ext cx="179536" cy="83352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976">
              <a:lnSpc>
                <a:spcPts val="1353"/>
              </a:lnSpc>
            </a:pPr>
            <a:r>
              <a:rPr sz="1320" spc="-75" dirty="0">
                <a:latin typeface="Arial"/>
                <a:cs typeface="Arial"/>
              </a:rPr>
              <a:t>5:ack</a:t>
            </a:r>
            <a:r>
              <a:rPr sz="1320" spc="-118" dirty="0">
                <a:latin typeface="Arial"/>
                <a:cs typeface="Arial"/>
              </a:rPr>
              <a:t> </a:t>
            </a:r>
            <a:r>
              <a:rPr sz="1320" spc="-47" dirty="0">
                <a:latin typeface="Arial"/>
                <a:cs typeface="Arial"/>
              </a:rPr>
              <a:t>paketi</a:t>
            </a:r>
            <a:endParaRPr sz="132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05565" y="4720757"/>
            <a:ext cx="323352" cy="71856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51816" y="42656"/>
                </a:moveTo>
                <a:lnTo>
                  <a:pt x="51816" y="30464"/>
                </a:lnTo>
                <a:lnTo>
                  <a:pt x="0" y="30464"/>
                </a:lnTo>
                <a:lnTo>
                  <a:pt x="0" y="42656"/>
                </a:lnTo>
                <a:lnTo>
                  <a:pt x="51816" y="42656"/>
                </a:lnTo>
                <a:close/>
              </a:path>
              <a:path w="342900" h="76200">
                <a:moveTo>
                  <a:pt x="140192" y="44180"/>
                </a:moveTo>
                <a:lnTo>
                  <a:pt x="140192" y="30464"/>
                </a:lnTo>
                <a:lnTo>
                  <a:pt x="89900" y="30464"/>
                </a:lnTo>
                <a:lnTo>
                  <a:pt x="89900" y="44180"/>
                </a:lnTo>
                <a:lnTo>
                  <a:pt x="140192" y="44180"/>
                </a:lnTo>
                <a:close/>
              </a:path>
              <a:path w="342900" h="76200">
                <a:moveTo>
                  <a:pt x="228584" y="44180"/>
                </a:moveTo>
                <a:lnTo>
                  <a:pt x="228584" y="31988"/>
                </a:lnTo>
                <a:lnTo>
                  <a:pt x="178292" y="31988"/>
                </a:lnTo>
                <a:lnTo>
                  <a:pt x="178292" y="44180"/>
                </a:lnTo>
                <a:lnTo>
                  <a:pt x="228584" y="44180"/>
                </a:lnTo>
                <a:close/>
              </a:path>
              <a:path w="342900" h="76200">
                <a:moveTo>
                  <a:pt x="342869" y="38084"/>
                </a:moveTo>
                <a:lnTo>
                  <a:pt x="266684" y="0"/>
                </a:lnTo>
                <a:lnTo>
                  <a:pt x="287152" y="31988"/>
                </a:lnTo>
                <a:lnTo>
                  <a:pt x="291053" y="31988"/>
                </a:lnTo>
                <a:lnTo>
                  <a:pt x="291053" y="63997"/>
                </a:lnTo>
                <a:lnTo>
                  <a:pt x="342869" y="38084"/>
                </a:lnTo>
                <a:close/>
              </a:path>
              <a:path w="342900" h="76200">
                <a:moveTo>
                  <a:pt x="291053" y="38084"/>
                </a:moveTo>
                <a:lnTo>
                  <a:pt x="287154" y="31991"/>
                </a:lnTo>
                <a:lnTo>
                  <a:pt x="266684" y="31988"/>
                </a:lnTo>
                <a:lnTo>
                  <a:pt x="266684" y="44180"/>
                </a:lnTo>
                <a:lnTo>
                  <a:pt x="287154" y="44180"/>
                </a:lnTo>
                <a:lnTo>
                  <a:pt x="291053" y="38084"/>
                </a:lnTo>
                <a:close/>
              </a:path>
              <a:path w="342900" h="76200">
                <a:moveTo>
                  <a:pt x="291053" y="63997"/>
                </a:moveTo>
                <a:lnTo>
                  <a:pt x="291053" y="44180"/>
                </a:lnTo>
                <a:lnTo>
                  <a:pt x="287152" y="44183"/>
                </a:lnTo>
                <a:lnTo>
                  <a:pt x="266684" y="76184"/>
                </a:lnTo>
                <a:lnTo>
                  <a:pt x="291053" y="63997"/>
                </a:lnTo>
                <a:close/>
              </a:path>
              <a:path w="342900" h="76200">
                <a:moveTo>
                  <a:pt x="291053" y="38084"/>
                </a:moveTo>
                <a:lnTo>
                  <a:pt x="291053" y="31988"/>
                </a:lnTo>
                <a:lnTo>
                  <a:pt x="287152" y="31988"/>
                </a:lnTo>
                <a:lnTo>
                  <a:pt x="291053" y="38084"/>
                </a:lnTo>
                <a:close/>
              </a:path>
              <a:path w="342900" h="76200">
                <a:moveTo>
                  <a:pt x="291053" y="44180"/>
                </a:moveTo>
                <a:lnTo>
                  <a:pt x="291053" y="38084"/>
                </a:lnTo>
                <a:lnTo>
                  <a:pt x="287154" y="44180"/>
                </a:lnTo>
                <a:lnTo>
                  <a:pt x="291053" y="44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7" name="object 77"/>
          <p:cNvSpPr/>
          <p:nvPr/>
        </p:nvSpPr>
        <p:spPr>
          <a:xfrm>
            <a:off x="4975385" y="4852957"/>
            <a:ext cx="322155" cy="71856"/>
          </a:xfrm>
          <a:custGeom>
            <a:avLst/>
            <a:gdLst/>
            <a:ahLst/>
            <a:cxnLst/>
            <a:rect l="l" t="t" r="r" b="b"/>
            <a:pathLst>
              <a:path w="341629" h="76200">
                <a:moveTo>
                  <a:pt x="76200" y="0"/>
                </a:moveTo>
                <a:lnTo>
                  <a:pt x="0" y="38100"/>
                </a:lnTo>
                <a:lnTo>
                  <a:pt x="50292" y="63759"/>
                </a:lnTo>
                <a:lnTo>
                  <a:pt x="50292" y="32004"/>
                </a:lnTo>
                <a:lnTo>
                  <a:pt x="54437" y="32004"/>
                </a:lnTo>
                <a:lnTo>
                  <a:pt x="76200" y="0"/>
                </a:lnTo>
                <a:close/>
              </a:path>
              <a:path w="341629" h="76200">
                <a:moveTo>
                  <a:pt x="54437" y="32004"/>
                </a:moveTo>
                <a:lnTo>
                  <a:pt x="50292" y="32004"/>
                </a:lnTo>
                <a:lnTo>
                  <a:pt x="50292" y="38100"/>
                </a:lnTo>
                <a:lnTo>
                  <a:pt x="54437" y="32004"/>
                </a:lnTo>
                <a:close/>
              </a:path>
              <a:path w="341629" h="76200">
                <a:moveTo>
                  <a:pt x="100584" y="44196"/>
                </a:moveTo>
                <a:lnTo>
                  <a:pt x="100584" y="32004"/>
                </a:lnTo>
                <a:lnTo>
                  <a:pt x="54437" y="32004"/>
                </a:lnTo>
                <a:lnTo>
                  <a:pt x="50292" y="38100"/>
                </a:lnTo>
                <a:lnTo>
                  <a:pt x="54193" y="44196"/>
                </a:lnTo>
                <a:lnTo>
                  <a:pt x="100584" y="44196"/>
                </a:lnTo>
                <a:close/>
              </a:path>
              <a:path w="341629" h="76200">
                <a:moveTo>
                  <a:pt x="54193" y="44196"/>
                </a:moveTo>
                <a:lnTo>
                  <a:pt x="50292" y="38100"/>
                </a:lnTo>
                <a:lnTo>
                  <a:pt x="50292" y="44196"/>
                </a:lnTo>
                <a:lnTo>
                  <a:pt x="54193" y="44196"/>
                </a:lnTo>
                <a:close/>
              </a:path>
              <a:path w="341629" h="76200">
                <a:moveTo>
                  <a:pt x="74676" y="76200"/>
                </a:moveTo>
                <a:lnTo>
                  <a:pt x="54193" y="44196"/>
                </a:lnTo>
                <a:lnTo>
                  <a:pt x="50292" y="44196"/>
                </a:lnTo>
                <a:lnTo>
                  <a:pt x="50292" y="63759"/>
                </a:lnTo>
                <a:lnTo>
                  <a:pt x="74676" y="76200"/>
                </a:lnTo>
                <a:close/>
              </a:path>
              <a:path w="341629" h="76200">
                <a:moveTo>
                  <a:pt x="190484" y="45720"/>
                </a:moveTo>
                <a:lnTo>
                  <a:pt x="190484" y="32004"/>
                </a:lnTo>
                <a:lnTo>
                  <a:pt x="138668" y="32004"/>
                </a:lnTo>
                <a:lnTo>
                  <a:pt x="138668" y="44196"/>
                </a:lnTo>
                <a:lnTo>
                  <a:pt x="190484" y="45720"/>
                </a:lnTo>
                <a:close/>
              </a:path>
              <a:path w="341629" h="76200">
                <a:moveTo>
                  <a:pt x="278876" y="45720"/>
                </a:moveTo>
                <a:lnTo>
                  <a:pt x="278876" y="33528"/>
                </a:lnTo>
                <a:lnTo>
                  <a:pt x="228584" y="32004"/>
                </a:lnTo>
                <a:lnTo>
                  <a:pt x="228584" y="45720"/>
                </a:lnTo>
                <a:lnTo>
                  <a:pt x="278876" y="45720"/>
                </a:lnTo>
                <a:close/>
              </a:path>
              <a:path w="341629" h="76200">
                <a:moveTo>
                  <a:pt x="341345" y="45720"/>
                </a:moveTo>
                <a:lnTo>
                  <a:pt x="341345" y="33528"/>
                </a:lnTo>
                <a:lnTo>
                  <a:pt x="316961" y="33528"/>
                </a:lnTo>
                <a:lnTo>
                  <a:pt x="316961" y="45720"/>
                </a:lnTo>
                <a:lnTo>
                  <a:pt x="341345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8" name="object 78"/>
          <p:cNvSpPr txBox="1"/>
          <p:nvPr/>
        </p:nvSpPr>
        <p:spPr>
          <a:xfrm>
            <a:off x="5092737" y="4542080"/>
            <a:ext cx="109580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spc="-66" dirty="0">
                <a:latin typeface="Arial"/>
                <a:cs typeface="Arial"/>
              </a:rPr>
              <a:t>4</a:t>
            </a:r>
            <a:endParaRPr sz="132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732359" y="4743260"/>
            <a:ext cx="109580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spc="-66" dirty="0">
                <a:latin typeface="Arial"/>
                <a:cs typeface="Arial"/>
              </a:rPr>
              <a:t>4</a:t>
            </a:r>
            <a:endParaRPr sz="132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867438" y="5417214"/>
            <a:ext cx="109580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spc="-66" dirty="0">
                <a:latin typeface="Arial"/>
                <a:cs typeface="Arial"/>
              </a:rPr>
              <a:t>5</a:t>
            </a:r>
            <a:endParaRPr sz="132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2" name="object 82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3" name="object 83"/>
          <p:cNvSpPr/>
          <p:nvPr/>
        </p:nvSpPr>
        <p:spPr>
          <a:xfrm>
            <a:off x="5379188" y="4634530"/>
            <a:ext cx="1212829" cy="6969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4" name="object 84"/>
          <p:cNvSpPr/>
          <p:nvPr/>
        </p:nvSpPr>
        <p:spPr>
          <a:xfrm>
            <a:off x="5374876" y="4630218"/>
            <a:ext cx="1221452" cy="7012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5" name="object 85"/>
          <p:cNvSpPr/>
          <p:nvPr/>
        </p:nvSpPr>
        <p:spPr>
          <a:xfrm>
            <a:off x="5374875" y="4630219"/>
            <a:ext cx="1221553" cy="705986"/>
          </a:xfrm>
          <a:custGeom>
            <a:avLst/>
            <a:gdLst/>
            <a:ahLst/>
            <a:cxnLst/>
            <a:rect l="l" t="t" r="r" b="b"/>
            <a:pathLst>
              <a:path w="1295400" h="748664">
                <a:moveTo>
                  <a:pt x="1295293" y="743651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743651"/>
                </a:lnTo>
                <a:lnTo>
                  <a:pt x="1524" y="746699"/>
                </a:lnTo>
                <a:lnTo>
                  <a:pt x="4572" y="748223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84625" y="9144"/>
                </a:lnTo>
                <a:lnTo>
                  <a:pt x="1284625" y="4572"/>
                </a:lnTo>
                <a:lnTo>
                  <a:pt x="1290721" y="9144"/>
                </a:lnTo>
                <a:lnTo>
                  <a:pt x="1290721" y="748223"/>
                </a:lnTo>
                <a:lnTo>
                  <a:pt x="1293769" y="746699"/>
                </a:lnTo>
                <a:lnTo>
                  <a:pt x="1295293" y="743651"/>
                </a:lnTo>
                <a:close/>
              </a:path>
              <a:path w="1295400" h="74866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95400" h="748664">
                <a:moveTo>
                  <a:pt x="9144" y="737555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737555"/>
                </a:lnTo>
                <a:lnTo>
                  <a:pt x="9144" y="737555"/>
                </a:lnTo>
                <a:close/>
              </a:path>
              <a:path w="1295400" h="748664">
                <a:moveTo>
                  <a:pt x="1290721" y="737555"/>
                </a:moveTo>
                <a:lnTo>
                  <a:pt x="4572" y="737555"/>
                </a:lnTo>
                <a:lnTo>
                  <a:pt x="9144" y="743651"/>
                </a:lnTo>
                <a:lnTo>
                  <a:pt x="9144" y="748223"/>
                </a:lnTo>
                <a:lnTo>
                  <a:pt x="1284625" y="748223"/>
                </a:lnTo>
                <a:lnTo>
                  <a:pt x="1284625" y="743651"/>
                </a:lnTo>
                <a:lnTo>
                  <a:pt x="1290721" y="737555"/>
                </a:lnTo>
                <a:close/>
              </a:path>
              <a:path w="1295400" h="748664">
                <a:moveTo>
                  <a:pt x="9144" y="748223"/>
                </a:moveTo>
                <a:lnTo>
                  <a:pt x="9144" y="743651"/>
                </a:lnTo>
                <a:lnTo>
                  <a:pt x="4572" y="737555"/>
                </a:lnTo>
                <a:lnTo>
                  <a:pt x="4572" y="748223"/>
                </a:lnTo>
                <a:lnTo>
                  <a:pt x="9144" y="748223"/>
                </a:lnTo>
                <a:close/>
              </a:path>
              <a:path w="1295400" h="748664">
                <a:moveTo>
                  <a:pt x="1290721" y="9144"/>
                </a:moveTo>
                <a:lnTo>
                  <a:pt x="1284625" y="4572"/>
                </a:lnTo>
                <a:lnTo>
                  <a:pt x="1284625" y="9144"/>
                </a:lnTo>
                <a:lnTo>
                  <a:pt x="1290721" y="9144"/>
                </a:lnTo>
                <a:close/>
              </a:path>
              <a:path w="1295400" h="748664">
                <a:moveTo>
                  <a:pt x="1290721" y="737555"/>
                </a:moveTo>
                <a:lnTo>
                  <a:pt x="1290721" y="9144"/>
                </a:lnTo>
                <a:lnTo>
                  <a:pt x="1284625" y="9144"/>
                </a:lnTo>
                <a:lnTo>
                  <a:pt x="1284625" y="737555"/>
                </a:lnTo>
                <a:lnTo>
                  <a:pt x="1290721" y="737555"/>
                </a:lnTo>
                <a:close/>
              </a:path>
              <a:path w="1295400" h="748664">
                <a:moveTo>
                  <a:pt x="1290721" y="748223"/>
                </a:moveTo>
                <a:lnTo>
                  <a:pt x="1290721" y="737555"/>
                </a:lnTo>
                <a:lnTo>
                  <a:pt x="1284625" y="743651"/>
                </a:lnTo>
                <a:lnTo>
                  <a:pt x="1284625" y="748223"/>
                </a:lnTo>
                <a:lnTo>
                  <a:pt x="1290721" y="748223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6" name="object 86"/>
          <p:cNvSpPr txBox="1"/>
          <p:nvPr/>
        </p:nvSpPr>
        <p:spPr>
          <a:xfrm>
            <a:off x="5092736" y="4830918"/>
            <a:ext cx="1357481" cy="273318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  <a:tabLst>
                <a:tab pos="440122" algn="l"/>
              </a:tabLst>
            </a:pPr>
            <a:r>
              <a:rPr sz="1320" spc="-66" dirty="0">
                <a:latin typeface="Arial"/>
                <a:cs typeface="Arial"/>
              </a:rPr>
              <a:t>5	</a:t>
            </a:r>
            <a:r>
              <a:rPr sz="2546" b="1" spc="-240" baseline="1543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546" b="1" spc="-184" baseline="1543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46" b="1" spc="7" baseline="1543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46" b="1" spc="-162" baseline="1543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546" b="1" spc="-184" baseline="1543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2546" b="1" spc="-134" baseline="154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546" baseline="1543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995805" y="4634530"/>
            <a:ext cx="1212829" cy="6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8" name="object 88"/>
          <p:cNvSpPr/>
          <p:nvPr/>
        </p:nvSpPr>
        <p:spPr>
          <a:xfrm>
            <a:off x="6991494" y="4630218"/>
            <a:ext cx="1221452" cy="7012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9" name="object 89"/>
          <p:cNvSpPr/>
          <p:nvPr/>
        </p:nvSpPr>
        <p:spPr>
          <a:xfrm>
            <a:off x="6991493" y="4630219"/>
            <a:ext cx="1221553" cy="705986"/>
          </a:xfrm>
          <a:custGeom>
            <a:avLst/>
            <a:gdLst/>
            <a:ahLst/>
            <a:cxnLst/>
            <a:rect l="l" t="t" r="r" b="b"/>
            <a:pathLst>
              <a:path w="1295400" h="748664">
                <a:moveTo>
                  <a:pt x="1295293" y="743651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743651"/>
                </a:lnTo>
                <a:lnTo>
                  <a:pt x="1524" y="746699"/>
                </a:lnTo>
                <a:lnTo>
                  <a:pt x="4572" y="748223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748223"/>
                </a:lnTo>
                <a:lnTo>
                  <a:pt x="1293769" y="746699"/>
                </a:lnTo>
                <a:lnTo>
                  <a:pt x="1295293" y="743651"/>
                </a:lnTo>
                <a:close/>
              </a:path>
              <a:path w="1295400" h="74866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95400" h="748664">
                <a:moveTo>
                  <a:pt x="9144" y="737555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737555"/>
                </a:lnTo>
                <a:lnTo>
                  <a:pt x="9144" y="737555"/>
                </a:lnTo>
                <a:close/>
              </a:path>
              <a:path w="1295400" h="748664">
                <a:moveTo>
                  <a:pt x="1290721" y="737555"/>
                </a:moveTo>
                <a:lnTo>
                  <a:pt x="4572" y="737555"/>
                </a:lnTo>
                <a:lnTo>
                  <a:pt x="9144" y="743651"/>
                </a:lnTo>
                <a:lnTo>
                  <a:pt x="9144" y="748223"/>
                </a:lnTo>
                <a:lnTo>
                  <a:pt x="1286149" y="748223"/>
                </a:lnTo>
                <a:lnTo>
                  <a:pt x="1286149" y="743651"/>
                </a:lnTo>
                <a:lnTo>
                  <a:pt x="1290721" y="737555"/>
                </a:lnTo>
                <a:close/>
              </a:path>
              <a:path w="1295400" h="748664">
                <a:moveTo>
                  <a:pt x="9144" y="748223"/>
                </a:moveTo>
                <a:lnTo>
                  <a:pt x="9144" y="743651"/>
                </a:lnTo>
                <a:lnTo>
                  <a:pt x="4572" y="737555"/>
                </a:lnTo>
                <a:lnTo>
                  <a:pt x="4572" y="748223"/>
                </a:lnTo>
                <a:lnTo>
                  <a:pt x="9144" y="748223"/>
                </a:lnTo>
                <a:close/>
              </a:path>
              <a:path w="1295400" h="748664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748664">
                <a:moveTo>
                  <a:pt x="1290721" y="737555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737555"/>
                </a:lnTo>
                <a:lnTo>
                  <a:pt x="1290721" y="737555"/>
                </a:lnTo>
                <a:close/>
              </a:path>
              <a:path w="1295400" h="748664">
                <a:moveTo>
                  <a:pt x="1290721" y="748223"/>
                </a:moveTo>
                <a:lnTo>
                  <a:pt x="1290721" y="737555"/>
                </a:lnTo>
                <a:lnTo>
                  <a:pt x="1286149" y="743651"/>
                </a:lnTo>
                <a:lnTo>
                  <a:pt x="1286149" y="748223"/>
                </a:lnTo>
                <a:lnTo>
                  <a:pt x="1290721" y="748223"/>
                </a:lnTo>
                <a:close/>
              </a:path>
            </a:pathLst>
          </a:custGeom>
          <a:solidFill>
            <a:srgbClr val="97B853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0" name="object 90"/>
          <p:cNvSpPr txBox="1"/>
          <p:nvPr/>
        </p:nvSpPr>
        <p:spPr>
          <a:xfrm>
            <a:off x="6928275" y="4826609"/>
            <a:ext cx="1346702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220959">
              <a:spcBef>
                <a:spcPts val="94"/>
              </a:spcBef>
            </a:pPr>
            <a:r>
              <a:rPr sz="1697" b="1" spc="-104" dirty="0">
                <a:solidFill>
                  <a:srgbClr val="FFFFFF"/>
                </a:solidFill>
                <a:latin typeface="Arial"/>
                <a:cs typeface="Arial"/>
              </a:rPr>
              <a:t>DataNode</a:t>
            </a:r>
            <a:endParaRPr sz="1697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215370" y="4516701"/>
            <a:ext cx="3179032" cy="1359876"/>
          </a:xfrm>
          <a:custGeom>
            <a:avLst/>
            <a:gdLst/>
            <a:ahLst/>
            <a:cxnLst/>
            <a:rect l="l" t="t" r="r" b="b"/>
            <a:pathLst>
              <a:path w="3371215" h="1442085">
                <a:moveTo>
                  <a:pt x="13716" y="1435486"/>
                </a:moveTo>
                <a:lnTo>
                  <a:pt x="13716" y="1383685"/>
                </a:lnTo>
                <a:lnTo>
                  <a:pt x="0" y="1383685"/>
                </a:lnTo>
                <a:lnTo>
                  <a:pt x="0" y="1435486"/>
                </a:lnTo>
                <a:lnTo>
                  <a:pt x="13716" y="1435486"/>
                </a:lnTo>
                <a:close/>
              </a:path>
              <a:path w="3371215" h="1442085">
                <a:moveTo>
                  <a:pt x="13716" y="1345585"/>
                </a:moveTo>
                <a:lnTo>
                  <a:pt x="13716" y="1295293"/>
                </a:lnTo>
                <a:lnTo>
                  <a:pt x="0" y="1295293"/>
                </a:lnTo>
                <a:lnTo>
                  <a:pt x="0" y="1345585"/>
                </a:lnTo>
                <a:lnTo>
                  <a:pt x="13716" y="1345585"/>
                </a:lnTo>
                <a:close/>
              </a:path>
              <a:path w="3371215" h="1442085">
                <a:moveTo>
                  <a:pt x="13716" y="1257193"/>
                </a:moveTo>
                <a:lnTo>
                  <a:pt x="13716" y="1206901"/>
                </a:lnTo>
                <a:lnTo>
                  <a:pt x="0" y="1206901"/>
                </a:lnTo>
                <a:lnTo>
                  <a:pt x="0" y="1257193"/>
                </a:lnTo>
                <a:lnTo>
                  <a:pt x="13716" y="1257193"/>
                </a:lnTo>
                <a:close/>
              </a:path>
              <a:path w="3371215" h="1442085">
                <a:moveTo>
                  <a:pt x="13716" y="1168816"/>
                </a:moveTo>
                <a:lnTo>
                  <a:pt x="13716" y="1117000"/>
                </a:lnTo>
                <a:lnTo>
                  <a:pt x="0" y="1117000"/>
                </a:lnTo>
                <a:lnTo>
                  <a:pt x="0" y="1168816"/>
                </a:lnTo>
                <a:lnTo>
                  <a:pt x="13716" y="1168816"/>
                </a:lnTo>
                <a:close/>
              </a:path>
              <a:path w="3371215" h="1442085">
                <a:moveTo>
                  <a:pt x="13716" y="1078900"/>
                </a:moveTo>
                <a:lnTo>
                  <a:pt x="13716" y="1028608"/>
                </a:lnTo>
                <a:lnTo>
                  <a:pt x="0" y="1028608"/>
                </a:lnTo>
                <a:lnTo>
                  <a:pt x="0" y="1078900"/>
                </a:lnTo>
                <a:lnTo>
                  <a:pt x="13716" y="1078900"/>
                </a:lnTo>
                <a:close/>
              </a:path>
              <a:path w="3371215" h="1442085">
                <a:moveTo>
                  <a:pt x="13716" y="990523"/>
                </a:moveTo>
                <a:lnTo>
                  <a:pt x="13716" y="940231"/>
                </a:lnTo>
                <a:lnTo>
                  <a:pt x="0" y="940231"/>
                </a:lnTo>
                <a:lnTo>
                  <a:pt x="0" y="990523"/>
                </a:lnTo>
                <a:lnTo>
                  <a:pt x="13716" y="990523"/>
                </a:lnTo>
                <a:close/>
              </a:path>
              <a:path w="3371215" h="1442085">
                <a:moveTo>
                  <a:pt x="13716" y="902131"/>
                </a:moveTo>
                <a:lnTo>
                  <a:pt x="13716" y="850315"/>
                </a:lnTo>
                <a:lnTo>
                  <a:pt x="0" y="850315"/>
                </a:lnTo>
                <a:lnTo>
                  <a:pt x="0" y="902131"/>
                </a:lnTo>
                <a:lnTo>
                  <a:pt x="13716" y="902131"/>
                </a:lnTo>
                <a:close/>
              </a:path>
              <a:path w="3371215" h="1442085">
                <a:moveTo>
                  <a:pt x="13716" y="812231"/>
                </a:moveTo>
                <a:lnTo>
                  <a:pt x="13716" y="761939"/>
                </a:lnTo>
                <a:lnTo>
                  <a:pt x="0" y="761939"/>
                </a:lnTo>
                <a:lnTo>
                  <a:pt x="0" y="812231"/>
                </a:lnTo>
                <a:lnTo>
                  <a:pt x="13716" y="812231"/>
                </a:lnTo>
                <a:close/>
              </a:path>
              <a:path w="3371215" h="1442085">
                <a:moveTo>
                  <a:pt x="13716" y="723839"/>
                </a:moveTo>
                <a:lnTo>
                  <a:pt x="13716" y="673547"/>
                </a:lnTo>
                <a:lnTo>
                  <a:pt x="0" y="673547"/>
                </a:lnTo>
                <a:lnTo>
                  <a:pt x="0" y="723839"/>
                </a:lnTo>
                <a:lnTo>
                  <a:pt x="13716" y="723839"/>
                </a:lnTo>
                <a:close/>
              </a:path>
              <a:path w="3371215" h="1442085">
                <a:moveTo>
                  <a:pt x="13716" y="635447"/>
                </a:moveTo>
                <a:lnTo>
                  <a:pt x="13716" y="583646"/>
                </a:lnTo>
                <a:lnTo>
                  <a:pt x="0" y="583646"/>
                </a:lnTo>
                <a:lnTo>
                  <a:pt x="0" y="635447"/>
                </a:lnTo>
                <a:lnTo>
                  <a:pt x="13716" y="635447"/>
                </a:lnTo>
                <a:close/>
              </a:path>
              <a:path w="3371215" h="1442085">
                <a:moveTo>
                  <a:pt x="13716" y="545546"/>
                </a:moveTo>
                <a:lnTo>
                  <a:pt x="13716" y="495254"/>
                </a:lnTo>
                <a:lnTo>
                  <a:pt x="0" y="495254"/>
                </a:lnTo>
                <a:lnTo>
                  <a:pt x="0" y="545546"/>
                </a:lnTo>
                <a:lnTo>
                  <a:pt x="13716" y="545546"/>
                </a:lnTo>
                <a:close/>
              </a:path>
              <a:path w="3371215" h="1442085">
                <a:moveTo>
                  <a:pt x="13716" y="457154"/>
                </a:moveTo>
                <a:lnTo>
                  <a:pt x="13716" y="406877"/>
                </a:lnTo>
                <a:lnTo>
                  <a:pt x="0" y="406877"/>
                </a:lnTo>
                <a:lnTo>
                  <a:pt x="0" y="457154"/>
                </a:lnTo>
                <a:lnTo>
                  <a:pt x="13716" y="457154"/>
                </a:lnTo>
                <a:close/>
              </a:path>
              <a:path w="3371215" h="1442085">
                <a:moveTo>
                  <a:pt x="13716" y="368777"/>
                </a:moveTo>
                <a:lnTo>
                  <a:pt x="13716" y="316961"/>
                </a:lnTo>
                <a:lnTo>
                  <a:pt x="0" y="316961"/>
                </a:lnTo>
                <a:lnTo>
                  <a:pt x="0" y="368777"/>
                </a:lnTo>
                <a:lnTo>
                  <a:pt x="13716" y="368777"/>
                </a:lnTo>
                <a:close/>
              </a:path>
              <a:path w="3371215" h="1442085">
                <a:moveTo>
                  <a:pt x="13716" y="278861"/>
                </a:moveTo>
                <a:lnTo>
                  <a:pt x="13716" y="228584"/>
                </a:lnTo>
                <a:lnTo>
                  <a:pt x="0" y="228584"/>
                </a:lnTo>
                <a:lnTo>
                  <a:pt x="0" y="278861"/>
                </a:lnTo>
                <a:lnTo>
                  <a:pt x="13716" y="278861"/>
                </a:lnTo>
                <a:close/>
              </a:path>
              <a:path w="3371215" h="1442085">
                <a:moveTo>
                  <a:pt x="13716" y="190484"/>
                </a:moveTo>
                <a:lnTo>
                  <a:pt x="13716" y="140192"/>
                </a:lnTo>
                <a:lnTo>
                  <a:pt x="0" y="140192"/>
                </a:lnTo>
                <a:lnTo>
                  <a:pt x="0" y="190484"/>
                </a:lnTo>
                <a:lnTo>
                  <a:pt x="13716" y="190484"/>
                </a:lnTo>
                <a:close/>
              </a:path>
              <a:path w="3371215" h="1442085">
                <a:moveTo>
                  <a:pt x="13716" y="102092"/>
                </a:moveTo>
                <a:lnTo>
                  <a:pt x="13716" y="50292"/>
                </a:lnTo>
                <a:lnTo>
                  <a:pt x="0" y="50292"/>
                </a:lnTo>
                <a:lnTo>
                  <a:pt x="0" y="102092"/>
                </a:lnTo>
                <a:lnTo>
                  <a:pt x="13716" y="102092"/>
                </a:lnTo>
                <a:close/>
              </a:path>
              <a:path w="3371215" h="1442085">
                <a:moveTo>
                  <a:pt x="51816" y="12192"/>
                </a:moveTo>
                <a:lnTo>
                  <a:pt x="51816" y="0"/>
                </a:lnTo>
                <a:lnTo>
                  <a:pt x="3048" y="0"/>
                </a:lnTo>
                <a:lnTo>
                  <a:pt x="0" y="3048"/>
                </a:lnTo>
                <a:lnTo>
                  <a:pt x="0" y="12192"/>
                </a:lnTo>
                <a:lnTo>
                  <a:pt x="7620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51816" y="12192"/>
                </a:lnTo>
                <a:close/>
              </a:path>
              <a:path w="3371215" h="1442085">
                <a:moveTo>
                  <a:pt x="13716" y="12192"/>
                </a:moveTo>
                <a:lnTo>
                  <a:pt x="13716" y="6096"/>
                </a:lnTo>
                <a:lnTo>
                  <a:pt x="7620" y="12192"/>
                </a:lnTo>
                <a:lnTo>
                  <a:pt x="13716" y="12192"/>
                </a:lnTo>
                <a:close/>
              </a:path>
              <a:path w="3371215" h="1442085">
                <a:moveTo>
                  <a:pt x="140192" y="12192"/>
                </a:moveTo>
                <a:lnTo>
                  <a:pt x="140192" y="0"/>
                </a:lnTo>
                <a:lnTo>
                  <a:pt x="89900" y="0"/>
                </a:lnTo>
                <a:lnTo>
                  <a:pt x="89900" y="12192"/>
                </a:lnTo>
                <a:lnTo>
                  <a:pt x="140192" y="12192"/>
                </a:lnTo>
                <a:close/>
              </a:path>
              <a:path w="3371215" h="1442085">
                <a:moveTo>
                  <a:pt x="228569" y="12192"/>
                </a:moveTo>
                <a:lnTo>
                  <a:pt x="228569" y="0"/>
                </a:lnTo>
                <a:lnTo>
                  <a:pt x="178292" y="0"/>
                </a:lnTo>
                <a:lnTo>
                  <a:pt x="178292" y="12192"/>
                </a:lnTo>
                <a:lnTo>
                  <a:pt x="228569" y="12192"/>
                </a:lnTo>
                <a:close/>
              </a:path>
              <a:path w="3371215" h="1442085">
                <a:moveTo>
                  <a:pt x="318485" y="12192"/>
                </a:moveTo>
                <a:lnTo>
                  <a:pt x="318485" y="0"/>
                </a:lnTo>
                <a:lnTo>
                  <a:pt x="266669" y="0"/>
                </a:lnTo>
                <a:lnTo>
                  <a:pt x="266669" y="12192"/>
                </a:lnTo>
                <a:lnTo>
                  <a:pt x="318485" y="12192"/>
                </a:lnTo>
                <a:close/>
              </a:path>
              <a:path w="3371215" h="1442085">
                <a:moveTo>
                  <a:pt x="406877" y="12192"/>
                </a:moveTo>
                <a:lnTo>
                  <a:pt x="406877" y="0"/>
                </a:lnTo>
                <a:lnTo>
                  <a:pt x="356585" y="0"/>
                </a:lnTo>
                <a:lnTo>
                  <a:pt x="356585" y="12192"/>
                </a:lnTo>
                <a:lnTo>
                  <a:pt x="406877" y="12192"/>
                </a:lnTo>
                <a:close/>
              </a:path>
              <a:path w="3371215" h="1442085">
                <a:moveTo>
                  <a:pt x="495254" y="12192"/>
                </a:moveTo>
                <a:lnTo>
                  <a:pt x="495254" y="0"/>
                </a:lnTo>
                <a:lnTo>
                  <a:pt x="444962" y="0"/>
                </a:lnTo>
                <a:lnTo>
                  <a:pt x="444962" y="12192"/>
                </a:lnTo>
                <a:lnTo>
                  <a:pt x="495254" y="12192"/>
                </a:lnTo>
                <a:close/>
              </a:path>
              <a:path w="3371215" h="1442085">
                <a:moveTo>
                  <a:pt x="585155" y="12192"/>
                </a:moveTo>
                <a:lnTo>
                  <a:pt x="585155" y="0"/>
                </a:lnTo>
                <a:lnTo>
                  <a:pt x="533354" y="0"/>
                </a:lnTo>
                <a:lnTo>
                  <a:pt x="533354" y="12192"/>
                </a:lnTo>
                <a:lnTo>
                  <a:pt x="585155" y="12192"/>
                </a:lnTo>
                <a:close/>
              </a:path>
              <a:path w="3371215" h="1442085">
                <a:moveTo>
                  <a:pt x="673547" y="12192"/>
                </a:moveTo>
                <a:lnTo>
                  <a:pt x="673547" y="0"/>
                </a:lnTo>
                <a:lnTo>
                  <a:pt x="623255" y="0"/>
                </a:lnTo>
                <a:lnTo>
                  <a:pt x="623255" y="12192"/>
                </a:lnTo>
                <a:lnTo>
                  <a:pt x="673547" y="12192"/>
                </a:lnTo>
                <a:close/>
              </a:path>
              <a:path w="3371215" h="1442085">
                <a:moveTo>
                  <a:pt x="761939" y="12192"/>
                </a:moveTo>
                <a:lnTo>
                  <a:pt x="761939" y="0"/>
                </a:lnTo>
                <a:lnTo>
                  <a:pt x="711647" y="0"/>
                </a:lnTo>
                <a:lnTo>
                  <a:pt x="711647" y="12192"/>
                </a:lnTo>
                <a:lnTo>
                  <a:pt x="761939" y="12192"/>
                </a:lnTo>
                <a:close/>
              </a:path>
              <a:path w="3371215" h="1442085">
                <a:moveTo>
                  <a:pt x="851839" y="12192"/>
                </a:moveTo>
                <a:lnTo>
                  <a:pt x="851839" y="0"/>
                </a:lnTo>
                <a:lnTo>
                  <a:pt x="800023" y="0"/>
                </a:lnTo>
                <a:lnTo>
                  <a:pt x="800023" y="12192"/>
                </a:lnTo>
                <a:lnTo>
                  <a:pt x="851839" y="12192"/>
                </a:lnTo>
                <a:close/>
              </a:path>
              <a:path w="3371215" h="1442085">
                <a:moveTo>
                  <a:pt x="940216" y="12192"/>
                </a:moveTo>
                <a:lnTo>
                  <a:pt x="940216" y="0"/>
                </a:lnTo>
                <a:lnTo>
                  <a:pt x="889939" y="0"/>
                </a:lnTo>
                <a:lnTo>
                  <a:pt x="889939" y="12192"/>
                </a:lnTo>
                <a:lnTo>
                  <a:pt x="940216" y="12192"/>
                </a:lnTo>
                <a:close/>
              </a:path>
              <a:path w="3371215" h="1442085">
                <a:moveTo>
                  <a:pt x="1028608" y="12192"/>
                </a:moveTo>
                <a:lnTo>
                  <a:pt x="1028608" y="0"/>
                </a:lnTo>
                <a:lnTo>
                  <a:pt x="978316" y="0"/>
                </a:lnTo>
                <a:lnTo>
                  <a:pt x="978316" y="12192"/>
                </a:lnTo>
                <a:lnTo>
                  <a:pt x="1028608" y="12192"/>
                </a:lnTo>
                <a:close/>
              </a:path>
              <a:path w="3371215" h="1442085">
                <a:moveTo>
                  <a:pt x="1118524" y="12192"/>
                </a:moveTo>
                <a:lnTo>
                  <a:pt x="1118524" y="0"/>
                </a:lnTo>
                <a:lnTo>
                  <a:pt x="1066708" y="0"/>
                </a:lnTo>
                <a:lnTo>
                  <a:pt x="1066708" y="12192"/>
                </a:lnTo>
                <a:lnTo>
                  <a:pt x="1118524" y="12192"/>
                </a:lnTo>
                <a:close/>
              </a:path>
              <a:path w="3371215" h="1442085">
                <a:moveTo>
                  <a:pt x="1206901" y="12192"/>
                </a:moveTo>
                <a:lnTo>
                  <a:pt x="1206901" y="0"/>
                </a:lnTo>
                <a:lnTo>
                  <a:pt x="1156609" y="0"/>
                </a:lnTo>
                <a:lnTo>
                  <a:pt x="1156609" y="12192"/>
                </a:lnTo>
                <a:lnTo>
                  <a:pt x="1206901" y="12192"/>
                </a:lnTo>
                <a:close/>
              </a:path>
              <a:path w="3371215" h="1442085">
                <a:moveTo>
                  <a:pt x="1295278" y="12192"/>
                </a:moveTo>
                <a:lnTo>
                  <a:pt x="1295278" y="0"/>
                </a:lnTo>
                <a:lnTo>
                  <a:pt x="1245001" y="0"/>
                </a:lnTo>
                <a:lnTo>
                  <a:pt x="1245001" y="12192"/>
                </a:lnTo>
                <a:lnTo>
                  <a:pt x="1295278" y="12192"/>
                </a:lnTo>
                <a:close/>
              </a:path>
              <a:path w="3371215" h="1442085">
                <a:moveTo>
                  <a:pt x="1385194" y="12192"/>
                </a:moveTo>
                <a:lnTo>
                  <a:pt x="1385194" y="0"/>
                </a:lnTo>
                <a:lnTo>
                  <a:pt x="1333378" y="0"/>
                </a:lnTo>
                <a:lnTo>
                  <a:pt x="1333378" y="12192"/>
                </a:lnTo>
                <a:lnTo>
                  <a:pt x="1385194" y="12192"/>
                </a:lnTo>
                <a:close/>
              </a:path>
              <a:path w="3371215" h="1442085">
                <a:moveTo>
                  <a:pt x="1473586" y="12192"/>
                </a:moveTo>
                <a:lnTo>
                  <a:pt x="1473586" y="0"/>
                </a:lnTo>
                <a:lnTo>
                  <a:pt x="1423294" y="0"/>
                </a:lnTo>
                <a:lnTo>
                  <a:pt x="1423294" y="12192"/>
                </a:lnTo>
                <a:lnTo>
                  <a:pt x="1473586" y="12192"/>
                </a:lnTo>
                <a:close/>
              </a:path>
              <a:path w="3371215" h="1442085">
                <a:moveTo>
                  <a:pt x="1561962" y="12192"/>
                </a:moveTo>
                <a:lnTo>
                  <a:pt x="1561962" y="0"/>
                </a:lnTo>
                <a:lnTo>
                  <a:pt x="1511670" y="0"/>
                </a:lnTo>
                <a:lnTo>
                  <a:pt x="1511670" y="12192"/>
                </a:lnTo>
                <a:lnTo>
                  <a:pt x="1561962" y="12192"/>
                </a:lnTo>
                <a:close/>
              </a:path>
              <a:path w="3371215" h="1442085">
                <a:moveTo>
                  <a:pt x="1651878" y="12192"/>
                </a:moveTo>
                <a:lnTo>
                  <a:pt x="1651878" y="0"/>
                </a:lnTo>
                <a:lnTo>
                  <a:pt x="1600062" y="0"/>
                </a:lnTo>
                <a:lnTo>
                  <a:pt x="1600062" y="12192"/>
                </a:lnTo>
                <a:lnTo>
                  <a:pt x="1651878" y="12192"/>
                </a:lnTo>
                <a:close/>
              </a:path>
              <a:path w="3371215" h="1442085">
                <a:moveTo>
                  <a:pt x="1740255" y="12192"/>
                </a:moveTo>
                <a:lnTo>
                  <a:pt x="1740255" y="0"/>
                </a:lnTo>
                <a:lnTo>
                  <a:pt x="1689978" y="0"/>
                </a:lnTo>
                <a:lnTo>
                  <a:pt x="1689978" y="12192"/>
                </a:lnTo>
                <a:lnTo>
                  <a:pt x="1740255" y="12192"/>
                </a:lnTo>
                <a:close/>
              </a:path>
              <a:path w="3371215" h="1442085">
                <a:moveTo>
                  <a:pt x="1828647" y="12192"/>
                </a:moveTo>
                <a:lnTo>
                  <a:pt x="1828647" y="0"/>
                </a:lnTo>
                <a:lnTo>
                  <a:pt x="1778355" y="0"/>
                </a:lnTo>
                <a:lnTo>
                  <a:pt x="1778355" y="12192"/>
                </a:lnTo>
                <a:lnTo>
                  <a:pt x="1828647" y="12192"/>
                </a:lnTo>
                <a:close/>
              </a:path>
              <a:path w="3371215" h="1442085">
                <a:moveTo>
                  <a:pt x="1918548" y="12192"/>
                </a:moveTo>
                <a:lnTo>
                  <a:pt x="1918548" y="0"/>
                </a:lnTo>
                <a:lnTo>
                  <a:pt x="1866732" y="0"/>
                </a:lnTo>
                <a:lnTo>
                  <a:pt x="1866732" y="12192"/>
                </a:lnTo>
                <a:lnTo>
                  <a:pt x="1918548" y="12192"/>
                </a:lnTo>
                <a:close/>
              </a:path>
              <a:path w="3371215" h="1442085">
                <a:moveTo>
                  <a:pt x="2006940" y="12192"/>
                </a:moveTo>
                <a:lnTo>
                  <a:pt x="2006940" y="0"/>
                </a:lnTo>
                <a:lnTo>
                  <a:pt x="1956648" y="0"/>
                </a:lnTo>
                <a:lnTo>
                  <a:pt x="1956648" y="12192"/>
                </a:lnTo>
                <a:lnTo>
                  <a:pt x="2006940" y="12192"/>
                </a:lnTo>
                <a:close/>
              </a:path>
              <a:path w="3371215" h="1442085">
                <a:moveTo>
                  <a:pt x="2095317" y="12192"/>
                </a:moveTo>
                <a:lnTo>
                  <a:pt x="2095317" y="0"/>
                </a:lnTo>
                <a:lnTo>
                  <a:pt x="2045040" y="0"/>
                </a:lnTo>
                <a:lnTo>
                  <a:pt x="2045040" y="12192"/>
                </a:lnTo>
                <a:lnTo>
                  <a:pt x="2095317" y="12192"/>
                </a:lnTo>
                <a:close/>
              </a:path>
              <a:path w="3371215" h="1442085">
                <a:moveTo>
                  <a:pt x="2185233" y="12192"/>
                </a:moveTo>
                <a:lnTo>
                  <a:pt x="2185233" y="0"/>
                </a:lnTo>
                <a:lnTo>
                  <a:pt x="2133417" y="0"/>
                </a:lnTo>
                <a:lnTo>
                  <a:pt x="2133417" y="12192"/>
                </a:lnTo>
                <a:lnTo>
                  <a:pt x="2185233" y="12192"/>
                </a:lnTo>
                <a:close/>
              </a:path>
              <a:path w="3371215" h="1442085">
                <a:moveTo>
                  <a:pt x="2273609" y="12192"/>
                </a:moveTo>
                <a:lnTo>
                  <a:pt x="2273609" y="0"/>
                </a:lnTo>
                <a:lnTo>
                  <a:pt x="2223317" y="0"/>
                </a:lnTo>
                <a:lnTo>
                  <a:pt x="2223317" y="12192"/>
                </a:lnTo>
                <a:lnTo>
                  <a:pt x="2273609" y="12192"/>
                </a:lnTo>
                <a:close/>
              </a:path>
              <a:path w="3371215" h="1442085">
                <a:moveTo>
                  <a:pt x="2362001" y="12192"/>
                </a:moveTo>
                <a:lnTo>
                  <a:pt x="2362001" y="0"/>
                </a:lnTo>
                <a:lnTo>
                  <a:pt x="2311709" y="0"/>
                </a:lnTo>
                <a:lnTo>
                  <a:pt x="2311709" y="12192"/>
                </a:lnTo>
                <a:lnTo>
                  <a:pt x="2362001" y="12192"/>
                </a:lnTo>
                <a:close/>
              </a:path>
              <a:path w="3371215" h="1442085">
                <a:moveTo>
                  <a:pt x="2451902" y="12192"/>
                </a:moveTo>
                <a:lnTo>
                  <a:pt x="2451902" y="0"/>
                </a:lnTo>
                <a:lnTo>
                  <a:pt x="2400101" y="0"/>
                </a:lnTo>
                <a:lnTo>
                  <a:pt x="2400101" y="12192"/>
                </a:lnTo>
                <a:lnTo>
                  <a:pt x="2451902" y="12192"/>
                </a:lnTo>
                <a:close/>
              </a:path>
              <a:path w="3371215" h="1442085">
                <a:moveTo>
                  <a:pt x="2540294" y="12192"/>
                </a:moveTo>
                <a:lnTo>
                  <a:pt x="2540294" y="0"/>
                </a:lnTo>
                <a:lnTo>
                  <a:pt x="2490002" y="0"/>
                </a:lnTo>
                <a:lnTo>
                  <a:pt x="2490002" y="12192"/>
                </a:lnTo>
                <a:lnTo>
                  <a:pt x="2540294" y="12192"/>
                </a:lnTo>
                <a:close/>
              </a:path>
              <a:path w="3371215" h="1442085">
                <a:moveTo>
                  <a:pt x="2628671" y="12192"/>
                </a:moveTo>
                <a:lnTo>
                  <a:pt x="2628671" y="0"/>
                </a:lnTo>
                <a:lnTo>
                  <a:pt x="2578379" y="0"/>
                </a:lnTo>
                <a:lnTo>
                  <a:pt x="2578379" y="12192"/>
                </a:lnTo>
                <a:lnTo>
                  <a:pt x="2628671" y="12192"/>
                </a:lnTo>
                <a:close/>
              </a:path>
              <a:path w="3371215" h="1442085">
                <a:moveTo>
                  <a:pt x="2718587" y="12192"/>
                </a:moveTo>
                <a:lnTo>
                  <a:pt x="2718587" y="0"/>
                </a:lnTo>
                <a:lnTo>
                  <a:pt x="2666771" y="0"/>
                </a:lnTo>
                <a:lnTo>
                  <a:pt x="2666771" y="12192"/>
                </a:lnTo>
                <a:lnTo>
                  <a:pt x="2718587" y="12192"/>
                </a:lnTo>
                <a:close/>
              </a:path>
              <a:path w="3371215" h="1442085">
                <a:moveTo>
                  <a:pt x="2806964" y="12192"/>
                </a:moveTo>
                <a:lnTo>
                  <a:pt x="2806964" y="0"/>
                </a:lnTo>
                <a:lnTo>
                  <a:pt x="2756687" y="0"/>
                </a:lnTo>
                <a:lnTo>
                  <a:pt x="2756687" y="12192"/>
                </a:lnTo>
                <a:lnTo>
                  <a:pt x="2806964" y="12192"/>
                </a:lnTo>
                <a:close/>
              </a:path>
              <a:path w="3371215" h="1442085">
                <a:moveTo>
                  <a:pt x="2895356" y="12192"/>
                </a:moveTo>
                <a:lnTo>
                  <a:pt x="2895356" y="0"/>
                </a:lnTo>
                <a:lnTo>
                  <a:pt x="2845064" y="0"/>
                </a:lnTo>
                <a:lnTo>
                  <a:pt x="2845064" y="12192"/>
                </a:lnTo>
                <a:lnTo>
                  <a:pt x="2895356" y="12192"/>
                </a:lnTo>
                <a:close/>
              </a:path>
              <a:path w="3371215" h="1442085">
                <a:moveTo>
                  <a:pt x="2985272" y="12192"/>
                </a:moveTo>
                <a:lnTo>
                  <a:pt x="2985272" y="0"/>
                </a:lnTo>
                <a:lnTo>
                  <a:pt x="2933456" y="0"/>
                </a:lnTo>
                <a:lnTo>
                  <a:pt x="2933456" y="12192"/>
                </a:lnTo>
                <a:lnTo>
                  <a:pt x="2985272" y="12192"/>
                </a:lnTo>
                <a:close/>
              </a:path>
              <a:path w="3371215" h="1442085">
                <a:moveTo>
                  <a:pt x="3073649" y="12192"/>
                </a:moveTo>
                <a:lnTo>
                  <a:pt x="3073649" y="0"/>
                </a:lnTo>
                <a:lnTo>
                  <a:pt x="3023357" y="0"/>
                </a:lnTo>
                <a:lnTo>
                  <a:pt x="3023357" y="12192"/>
                </a:lnTo>
                <a:lnTo>
                  <a:pt x="3073649" y="12192"/>
                </a:lnTo>
                <a:close/>
              </a:path>
              <a:path w="3371215" h="1442085">
                <a:moveTo>
                  <a:pt x="3162025" y="12192"/>
                </a:moveTo>
                <a:lnTo>
                  <a:pt x="3162025" y="0"/>
                </a:lnTo>
                <a:lnTo>
                  <a:pt x="3111749" y="0"/>
                </a:lnTo>
                <a:lnTo>
                  <a:pt x="3111749" y="12192"/>
                </a:lnTo>
                <a:lnTo>
                  <a:pt x="3162025" y="12192"/>
                </a:lnTo>
                <a:close/>
              </a:path>
              <a:path w="3371215" h="1442085">
                <a:moveTo>
                  <a:pt x="3251941" y="12192"/>
                </a:moveTo>
                <a:lnTo>
                  <a:pt x="3251941" y="0"/>
                </a:lnTo>
                <a:lnTo>
                  <a:pt x="3200125" y="0"/>
                </a:lnTo>
                <a:lnTo>
                  <a:pt x="3200125" y="12192"/>
                </a:lnTo>
                <a:lnTo>
                  <a:pt x="3251941" y="12192"/>
                </a:lnTo>
                <a:close/>
              </a:path>
              <a:path w="3371215" h="1442085">
                <a:moveTo>
                  <a:pt x="3340333" y="12192"/>
                </a:moveTo>
                <a:lnTo>
                  <a:pt x="3340333" y="0"/>
                </a:lnTo>
                <a:lnTo>
                  <a:pt x="3290041" y="0"/>
                </a:lnTo>
                <a:lnTo>
                  <a:pt x="3290041" y="12192"/>
                </a:lnTo>
                <a:lnTo>
                  <a:pt x="3340333" y="12192"/>
                </a:lnTo>
                <a:close/>
              </a:path>
              <a:path w="3371215" h="1442085">
                <a:moveTo>
                  <a:pt x="3370798" y="71628"/>
                </a:moveTo>
                <a:lnTo>
                  <a:pt x="3370798" y="19812"/>
                </a:lnTo>
                <a:lnTo>
                  <a:pt x="3357082" y="19812"/>
                </a:lnTo>
                <a:lnTo>
                  <a:pt x="3357082" y="71628"/>
                </a:lnTo>
                <a:lnTo>
                  <a:pt x="3370798" y="71628"/>
                </a:lnTo>
                <a:close/>
              </a:path>
              <a:path w="3371215" h="1442085">
                <a:moveTo>
                  <a:pt x="3370798" y="160004"/>
                </a:moveTo>
                <a:lnTo>
                  <a:pt x="3370798" y="109712"/>
                </a:lnTo>
                <a:lnTo>
                  <a:pt x="3357082" y="109712"/>
                </a:lnTo>
                <a:lnTo>
                  <a:pt x="3357082" y="160004"/>
                </a:lnTo>
                <a:lnTo>
                  <a:pt x="3370798" y="160004"/>
                </a:lnTo>
                <a:close/>
              </a:path>
              <a:path w="3371215" h="1442085">
                <a:moveTo>
                  <a:pt x="3370798" y="248381"/>
                </a:moveTo>
                <a:lnTo>
                  <a:pt x="3370798" y="198104"/>
                </a:lnTo>
                <a:lnTo>
                  <a:pt x="3357082" y="198104"/>
                </a:lnTo>
                <a:lnTo>
                  <a:pt x="3357082" y="248381"/>
                </a:lnTo>
                <a:lnTo>
                  <a:pt x="3370798" y="248381"/>
                </a:lnTo>
                <a:close/>
              </a:path>
              <a:path w="3371215" h="1442085">
                <a:moveTo>
                  <a:pt x="3370798" y="338297"/>
                </a:moveTo>
                <a:lnTo>
                  <a:pt x="3370798" y="286481"/>
                </a:lnTo>
                <a:lnTo>
                  <a:pt x="3357082" y="286481"/>
                </a:lnTo>
                <a:lnTo>
                  <a:pt x="3357082" y="338297"/>
                </a:lnTo>
                <a:lnTo>
                  <a:pt x="3370798" y="338297"/>
                </a:lnTo>
                <a:close/>
              </a:path>
              <a:path w="3371215" h="1442085">
                <a:moveTo>
                  <a:pt x="3370798" y="426689"/>
                </a:moveTo>
                <a:lnTo>
                  <a:pt x="3370798" y="376397"/>
                </a:lnTo>
                <a:lnTo>
                  <a:pt x="3357082" y="376397"/>
                </a:lnTo>
                <a:lnTo>
                  <a:pt x="3357082" y="426689"/>
                </a:lnTo>
                <a:lnTo>
                  <a:pt x="3370798" y="426689"/>
                </a:lnTo>
                <a:close/>
              </a:path>
              <a:path w="3371215" h="1442085">
                <a:moveTo>
                  <a:pt x="3370798" y="515066"/>
                </a:moveTo>
                <a:lnTo>
                  <a:pt x="3370798" y="464774"/>
                </a:lnTo>
                <a:lnTo>
                  <a:pt x="3357082" y="464774"/>
                </a:lnTo>
                <a:lnTo>
                  <a:pt x="3357082" y="515066"/>
                </a:lnTo>
                <a:lnTo>
                  <a:pt x="3370798" y="515066"/>
                </a:lnTo>
                <a:close/>
              </a:path>
              <a:path w="3371215" h="1442085">
                <a:moveTo>
                  <a:pt x="3370798" y="604967"/>
                </a:moveTo>
                <a:lnTo>
                  <a:pt x="3370798" y="553166"/>
                </a:lnTo>
                <a:lnTo>
                  <a:pt x="3357082" y="553166"/>
                </a:lnTo>
                <a:lnTo>
                  <a:pt x="3357082" y="604967"/>
                </a:lnTo>
                <a:lnTo>
                  <a:pt x="3370798" y="604967"/>
                </a:lnTo>
                <a:close/>
              </a:path>
              <a:path w="3371215" h="1442085">
                <a:moveTo>
                  <a:pt x="3370798" y="693359"/>
                </a:moveTo>
                <a:lnTo>
                  <a:pt x="3370798" y="643067"/>
                </a:lnTo>
                <a:lnTo>
                  <a:pt x="3357082" y="643067"/>
                </a:lnTo>
                <a:lnTo>
                  <a:pt x="3357082" y="693359"/>
                </a:lnTo>
                <a:lnTo>
                  <a:pt x="3370798" y="693359"/>
                </a:lnTo>
                <a:close/>
              </a:path>
              <a:path w="3371215" h="1442085">
                <a:moveTo>
                  <a:pt x="3370798" y="781751"/>
                </a:moveTo>
                <a:lnTo>
                  <a:pt x="3370798" y="731459"/>
                </a:lnTo>
                <a:lnTo>
                  <a:pt x="3357082" y="731459"/>
                </a:lnTo>
                <a:lnTo>
                  <a:pt x="3357082" y="781751"/>
                </a:lnTo>
                <a:lnTo>
                  <a:pt x="3370798" y="781751"/>
                </a:lnTo>
                <a:close/>
              </a:path>
              <a:path w="3371215" h="1442085">
                <a:moveTo>
                  <a:pt x="3370798" y="871651"/>
                </a:moveTo>
                <a:lnTo>
                  <a:pt x="3370798" y="819835"/>
                </a:lnTo>
                <a:lnTo>
                  <a:pt x="3357082" y="819835"/>
                </a:lnTo>
                <a:lnTo>
                  <a:pt x="3357082" y="871651"/>
                </a:lnTo>
                <a:lnTo>
                  <a:pt x="3370798" y="871651"/>
                </a:lnTo>
                <a:close/>
              </a:path>
              <a:path w="3371215" h="1442085">
                <a:moveTo>
                  <a:pt x="3370798" y="960043"/>
                </a:moveTo>
                <a:lnTo>
                  <a:pt x="3370798" y="909751"/>
                </a:lnTo>
                <a:lnTo>
                  <a:pt x="3357082" y="909751"/>
                </a:lnTo>
                <a:lnTo>
                  <a:pt x="3357082" y="960043"/>
                </a:lnTo>
                <a:lnTo>
                  <a:pt x="3370798" y="960043"/>
                </a:lnTo>
                <a:close/>
              </a:path>
              <a:path w="3371215" h="1442085">
                <a:moveTo>
                  <a:pt x="3370798" y="1048420"/>
                </a:moveTo>
                <a:lnTo>
                  <a:pt x="3370798" y="998143"/>
                </a:lnTo>
                <a:lnTo>
                  <a:pt x="3357082" y="998143"/>
                </a:lnTo>
                <a:lnTo>
                  <a:pt x="3357082" y="1048420"/>
                </a:lnTo>
                <a:lnTo>
                  <a:pt x="3370798" y="1048420"/>
                </a:lnTo>
                <a:close/>
              </a:path>
              <a:path w="3371215" h="1442085">
                <a:moveTo>
                  <a:pt x="3370798" y="1138336"/>
                </a:moveTo>
                <a:lnTo>
                  <a:pt x="3370798" y="1086520"/>
                </a:lnTo>
                <a:lnTo>
                  <a:pt x="3357082" y="1086520"/>
                </a:lnTo>
                <a:lnTo>
                  <a:pt x="3357082" y="1138336"/>
                </a:lnTo>
                <a:lnTo>
                  <a:pt x="3370798" y="1138336"/>
                </a:lnTo>
                <a:close/>
              </a:path>
              <a:path w="3371215" h="1442085">
                <a:moveTo>
                  <a:pt x="3370798" y="1226713"/>
                </a:moveTo>
                <a:lnTo>
                  <a:pt x="3370798" y="1176421"/>
                </a:lnTo>
                <a:lnTo>
                  <a:pt x="3357082" y="1176421"/>
                </a:lnTo>
                <a:lnTo>
                  <a:pt x="3357082" y="1226713"/>
                </a:lnTo>
                <a:lnTo>
                  <a:pt x="3370798" y="1226713"/>
                </a:lnTo>
                <a:close/>
              </a:path>
              <a:path w="3371215" h="1442085">
                <a:moveTo>
                  <a:pt x="3370798" y="1315105"/>
                </a:moveTo>
                <a:lnTo>
                  <a:pt x="3370798" y="1264813"/>
                </a:lnTo>
                <a:lnTo>
                  <a:pt x="3357082" y="1264813"/>
                </a:lnTo>
                <a:lnTo>
                  <a:pt x="3357082" y="1315105"/>
                </a:lnTo>
                <a:lnTo>
                  <a:pt x="3370798" y="1315105"/>
                </a:lnTo>
                <a:close/>
              </a:path>
              <a:path w="3371215" h="1442085">
                <a:moveTo>
                  <a:pt x="3370798" y="1405006"/>
                </a:moveTo>
                <a:lnTo>
                  <a:pt x="3370798" y="1353205"/>
                </a:lnTo>
                <a:lnTo>
                  <a:pt x="3357082" y="1353205"/>
                </a:lnTo>
                <a:lnTo>
                  <a:pt x="3357082" y="1405006"/>
                </a:lnTo>
                <a:lnTo>
                  <a:pt x="3370798" y="1405006"/>
                </a:lnTo>
                <a:close/>
              </a:path>
              <a:path w="3371215" h="1442085">
                <a:moveTo>
                  <a:pt x="3355558" y="1441582"/>
                </a:moveTo>
                <a:lnTo>
                  <a:pt x="3355558" y="1427866"/>
                </a:lnTo>
                <a:lnTo>
                  <a:pt x="3305281" y="1427866"/>
                </a:lnTo>
                <a:lnTo>
                  <a:pt x="3305281" y="1441582"/>
                </a:lnTo>
                <a:lnTo>
                  <a:pt x="3355558" y="1441582"/>
                </a:lnTo>
                <a:close/>
              </a:path>
              <a:path w="3371215" h="1442085">
                <a:moveTo>
                  <a:pt x="3267181" y="1441582"/>
                </a:moveTo>
                <a:lnTo>
                  <a:pt x="3267181" y="1427866"/>
                </a:lnTo>
                <a:lnTo>
                  <a:pt x="3216889" y="1427866"/>
                </a:lnTo>
                <a:lnTo>
                  <a:pt x="3216889" y="1441582"/>
                </a:lnTo>
                <a:lnTo>
                  <a:pt x="3267181" y="1441582"/>
                </a:lnTo>
                <a:close/>
              </a:path>
              <a:path w="3371215" h="1442085">
                <a:moveTo>
                  <a:pt x="3178789" y="1441582"/>
                </a:moveTo>
                <a:lnTo>
                  <a:pt x="3178789" y="1427866"/>
                </a:lnTo>
                <a:lnTo>
                  <a:pt x="3126989" y="1427866"/>
                </a:lnTo>
                <a:lnTo>
                  <a:pt x="3126989" y="1441582"/>
                </a:lnTo>
                <a:lnTo>
                  <a:pt x="3178789" y="1441582"/>
                </a:lnTo>
                <a:close/>
              </a:path>
              <a:path w="3371215" h="1442085">
                <a:moveTo>
                  <a:pt x="3088889" y="1441582"/>
                </a:moveTo>
                <a:lnTo>
                  <a:pt x="3088889" y="1427866"/>
                </a:lnTo>
                <a:lnTo>
                  <a:pt x="3038597" y="1427866"/>
                </a:lnTo>
                <a:lnTo>
                  <a:pt x="3038597" y="1441582"/>
                </a:lnTo>
                <a:lnTo>
                  <a:pt x="3088889" y="1441582"/>
                </a:lnTo>
                <a:close/>
              </a:path>
              <a:path w="3371215" h="1442085">
                <a:moveTo>
                  <a:pt x="3000497" y="1441582"/>
                </a:moveTo>
                <a:lnTo>
                  <a:pt x="3000497" y="1427866"/>
                </a:lnTo>
                <a:lnTo>
                  <a:pt x="2950220" y="1427866"/>
                </a:lnTo>
                <a:lnTo>
                  <a:pt x="2950220" y="1441582"/>
                </a:lnTo>
                <a:lnTo>
                  <a:pt x="3000497" y="1441582"/>
                </a:lnTo>
                <a:close/>
              </a:path>
              <a:path w="3371215" h="1442085">
                <a:moveTo>
                  <a:pt x="2912120" y="1441582"/>
                </a:moveTo>
                <a:lnTo>
                  <a:pt x="2912120" y="1427866"/>
                </a:lnTo>
                <a:lnTo>
                  <a:pt x="2860304" y="1427866"/>
                </a:lnTo>
                <a:lnTo>
                  <a:pt x="2860304" y="1441582"/>
                </a:lnTo>
                <a:lnTo>
                  <a:pt x="2912120" y="1441582"/>
                </a:lnTo>
                <a:close/>
              </a:path>
              <a:path w="3371215" h="1442085">
                <a:moveTo>
                  <a:pt x="2822204" y="1441582"/>
                </a:moveTo>
                <a:lnTo>
                  <a:pt x="2822204" y="1427866"/>
                </a:lnTo>
                <a:lnTo>
                  <a:pt x="2771927" y="1427866"/>
                </a:lnTo>
                <a:lnTo>
                  <a:pt x="2771927" y="1441582"/>
                </a:lnTo>
                <a:lnTo>
                  <a:pt x="2822204" y="1441582"/>
                </a:lnTo>
                <a:close/>
              </a:path>
              <a:path w="3371215" h="1442085">
                <a:moveTo>
                  <a:pt x="2733827" y="1441582"/>
                </a:moveTo>
                <a:lnTo>
                  <a:pt x="2733827" y="1427866"/>
                </a:lnTo>
                <a:lnTo>
                  <a:pt x="2683535" y="1427866"/>
                </a:lnTo>
                <a:lnTo>
                  <a:pt x="2683535" y="1441582"/>
                </a:lnTo>
                <a:lnTo>
                  <a:pt x="2733827" y="1441582"/>
                </a:lnTo>
                <a:close/>
              </a:path>
              <a:path w="3371215" h="1442085">
                <a:moveTo>
                  <a:pt x="2645435" y="1441582"/>
                </a:moveTo>
                <a:lnTo>
                  <a:pt x="2645435" y="1427866"/>
                </a:lnTo>
                <a:lnTo>
                  <a:pt x="2593619" y="1427866"/>
                </a:lnTo>
                <a:lnTo>
                  <a:pt x="2593619" y="1441582"/>
                </a:lnTo>
                <a:lnTo>
                  <a:pt x="2645435" y="1441582"/>
                </a:lnTo>
                <a:close/>
              </a:path>
              <a:path w="3371215" h="1442085">
                <a:moveTo>
                  <a:pt x="2555534" y="1441582"/>
                </a:moveTo>
                <a:lnTo>
                  <a:pt x="2555534" y="1427866"/>
                </a:lnTo>
                <a:lnTo>
                  <a:pt x="2505242" y="1427866"/>
                </a:lnTo>
                <a:lnTo>
                  <a:pt x="2505242" y="1441582"/>
                </a:lnTo>
                <a:lnTo>
                  <a:pt x="2555534" y="1441582"/>
                </a:lnTo>
                <a:close/>
              </a:path>
              <a:path w="3371215" h="1442085">
                <a:moveTo>
                  <a:pt x="2467142" y="1441582"/>
                </a:moveTo>
                <a:lnTo>
                  <a:pt x="2467142" y="1427866"/>
                </a:lnTo>
                <a:lnTo>
                  <a:pt x="2416865" y="1427866"/>
                </a:lnTo>
                <a:lnTo>
                  <a:pt x="2416865" y="1441582"/>
                </a:lnTo>
                <a:lnTo>
                  <a:pt x="2467142" y="1441582"/>
                </a:lnTo>
                <a:close/>
              </a:path>
              <a:path w="3371215" h="1442085">
                <a:moveTo>
                  <a:pt x="2378765" y="1441582"/>
                </a:moveTo>
                <a:lnTo>
                  <a:pt x="2378765" y="1427866"/>
                </a:lnTo>
                <a:lnTo>
                  <a:pt x="2326949" y="1427866"/>
                </a:lnTo>
                <a:lnTo>
                  <a:pt x="2326949" y="1441582"/>
                </a:lnTo>
                <a:lnTo>
                  <a:pt x="2378765" y="1441582"/>
                </a:lnTo>
                <a:close/>
              </a:path>
              <a:path w="3371215" h="1442085">
                <a:moveTo>
                  <a:pt x="2288849" y="1441582"/>
                </a:moveTo>
                <a:lnTo>
                  <a:pt x="2288849" y="1427866"/>
                </a:lnTo>
                <a:lnTo>
                  <a:pt x="2238557" y="1427866"/>
                </a:lnTo>
                <a:lnTo>
                  <a:pt x="2238557" y="1441582"/>
                </a:lnTo>
                <a:lnTo>
                  <a:pt x="2288849" y="1441582"/>
                </a:lnTo>
                <a:close/>
              </a:path>
              <a:path w="3371215" h="1442085">
                <a:moveTo>
                  <a:pt x="2200473" y="1441582"/>
                </a:moveTo>
                <a:lnTo>
                  <a:pt x="2200473" y="1427866"/>
                </a:lnTo>
                <a:lnTo>
                  <a:pt x="2150181" y="1427866"/>
                </a:lnTo>
                <a:lnTo>
                  <a:pt x="2150181" y="1441582"/>
                </a:lnTo>
                <a:lnTo>
                  <a:pt x="2200473" y="1441582"/>
                </a:lnTo>
                <a:close/>
              </a:path>
              <a:path w="3371215" h="1442085">
                <a:moveTo>
                  <a:pt x="2112081" y="1441582"/>
                </a:moveTo>
                <a:lnTo>
                  <a:pt x="2112081" y="1427866"/>
                </a:lnTo>
                <a:lnTo>
                  <a:pt x="2060280" y="1427866"/>
                </a:lnTo>
                <a:lnTo>
                  <a:pt x="2060280" y="1441582"/>
                </a:lnTo>
                <a:lnTo>
                  <a:pt x="2112081" y="1441582"/>
                </a:lnTo>
                <a:close/>
              </a:path>
              <a:path w="3371215" h="1442085">
                <a:moveTo>
                  <a:pt x="2022180" y="1441582"/>
                </a:moveTo>
                <a:lnTo>
                  <a:pt x="2022180" y="1427866"/>
                </a:lnTo>
                <a:lnTo>
                  <a:pt x="1971888" y="1427866"/>
                </a:lnTo>
                <a:lnTo>
                  <a:pt x="1971888" y="1441582"/>
                </a:lnTo>
                <a:lnTo>
                  <a:pt x="2022180" y="1441582"/>
                </a:lnTo>
                <a:close/>
              </a:path>
              <a:path w="3371215" h="1442085">
                <a:moveTo>
                  <a:pt x="1933788" y="1441582"/>
                </a:moveTo>
                <a:lnTo>
                  <a:pt x="1933788" y="1427866"/>
                </a:lnTo>
                <a:lnTo>
                  <a:pt x="1883496" y="1427866"/>
                </a:lnTo>
                <a:lnTo>
                  <a:pt x="1883496" y="1441582"/>
                </a:lnTo>
                <a:lnTo>
                  <a:pt x="1933788" y="1441582"/>
                </a:lnTo>
                <a:close/>
              </a:path>
              <a:path w="3371215" h="1442085">
                <a:moveTo>
                  <a:pt x="1845411" y="1441582"/>
                </a:moveTo>
                <a:lnTo>
                  <a:pt x="1845411" y="1427866"/>
                </a:lnTo>
                <a:lnTo>
                  <a:pt x="1793595" y="1427866"/>
                </a:lnTo>
                <a:lnTo>
                  <a:pt x="1793595" y="1441582"/>
                </a:lnTo>
                <a:lnTo>
                  <a:pt x="1845411" y="1441582"/>
                </a:lnTo>
                <a:close/>
              </a:path>
              <a:path w="3371215" h="1442085">
                <a:moveTo>
                  <a:pt x="1755495" y="1441582"/>
                </a:moveTo>
                <a:lnTo>
                  <a:pt x="1755495" y="1427866"/>
                </a:lnTo>
                <a:lnTo>
                  <a:pt x="1705218" y="1427866"/>
                </a:lnTo>
                <a:lnTo>
                  <a:pt x="1705218" y="1441582"/>
                </a:lnTo>
                <a:lnTo>
                  <a:pt x="1755495" y="1441582"/>
                </a:lnTo>
                <a:close/>
              </a:path>
              <a:path w="3371215" h="1442085">
                <a:moveTo>
                  <a:pt x="1667118" y="1441582"/>
                </a:moveTo>
                <a:lnTo>
                  <a:pt x="1667118" y="1427866"/>
                </a:lnTo>
                <a:lnTo>
                  <a:pt x="1616826" y="1427866"/>
                </a:lnTo>
                <a:lnTo>
                  <a:pt x="1616826" y="1441582"/>
                </a:lnTo>
                <a:lnTo>
                  <a:pt x="1667118" y="1441582"/>
                </a:lnTo>
                <a:close/>
              </a:path>
              <a:path w="3371215" h="1442085">
                <a:moveTo>
                  <a:pt x="1578726" y="1441582"/>
                </a:moveTo>
                <a:lnTo>
                  <a:pt x="1578726" y="1427866"/>
                </a:lnTo>
                <a:lnTo>
                  <a:pt x="1526910" y="1427866"/>
                </a:lnTo>
                <a:lnTo>
                  <a:pt x="1526910" y="1441582"/>
                </a:lnTo>
                <a:lnTo>
                  <a:pt x="1578726" y="1441582"/>
                </a:lnTo>
                <a:close/>
              </a:path>
              <a:path w="3371215" h="1442085">
                <a:moveTo>
                  <a:pt x="1488826" y="1441582"/>
                </a:moveTo>
                <a:lnTo>
                  <a:pt x="1488826" y="1427866"/>
                </a:lnTo>
                <a:lnTo>
                  <a:pt x="1438534" y="1427866"/>
                </a:lnTo>
                <a:lnTo>
                  <a:pt x="1438534" y="1441582"/>
                </a:lnTo>
                <a:lnTo>
                  <a:pt x="1488826" y="1441582"/>
                </a:lnTo>
                <a:close/>
              </a:path>
              <a:path w="3371215" h="1442085">
                <a:moveTo>
                  <a:pt x="1400434" y="1441582"/>
                </a:moveTo>
                <a:lnTo>
                  <a:pt x="1400434" y="1427866"/>
                </a:lnTo>
                <a:lnTo>
                  <a:pt x="1350142" y="1427866"/>
                </a:lnTo>
                <a:lnTo>
                  <a:pt x="1350142" y="1441582"/>
                </a:lnTo>
                <a:lnTo>
                  <a:pt x="1400434" y="1441582"/>
                </a:lnTo>
                <a:close/>
              </a:path>
              <a:path w="3371215" h="1442085">
                <a:moveTo>
                  <a:pt x="1312042" y="1441582"/>
                </a:moveTo>
                <a:lnTo>
                  <a:pt x="1312042" y="1427866"/>
                </a:lnTo>
                <a:lnTo>
                  <a:pt x="1260241" y="1427866"/>
                </a:lnTo>
                <a:lnTo>
                  <a:pt x="1260241" y="1441582"/>
                </a:lnTo>
                <a:lnTo>
                  <a:pt x="1312042" y="1441582"/>
                </a:lnTo>
                <a:close/>
              </a:path>
              <a:path w="3371215" h="1442085">
                <a:moveTo>
                  <a:pt x="1222141" y="1441582"/>
                </a:moveTo>
                <a:lnTo>
                  <a:pt x="1222141" y="1427866"/>
                </a:lnTo>
                <a:lnTo>
                  <a:pt x="1171849" y="1427866"/>
                </a:lnTo>
                <a:lnTo>
                  <a:pt x="1171849" y="1441582"/>
                </a:lnTo>
                <a:lnTo>
                  <a:pt x="1222141" y="1441582"/>
                </a:lnTo>
                <a:close/>
              </a:path>
              <a:path w="3371215" h="1442085">
                <a:moveTo>
                  <a:pt x="1133764" y="1441582"/>
                </a:moveTo>
                <a:lnTo>
                  <a:pt x="1133764" y="1427866"/>
                </a:lnTo>
                <a:lnTo>
                  <a:pt x="1083472" y="1427866"/>
                </a:lnTo>
                <a:lnTo>
                  <a:pt x="1083472" y="1441582"/>
                </a:lnTo>
                <a:lnTo>
                  <a:pt x="1133764" y="1441582"/>
                </a:lnTo>
                <a:close/>
              </a:path>
              <a:path w="3371215" h="1442085">
                <a:moveTo>
                  <a:pt x="1045372" y="1441582"/>
                </a:moveTo>
                <a:lnTo>
                  <a:pt x="1045372" y="1427866"/>
                </a:lnTo>
                <a:lnTo>
                  <a:pt x="993556" y="1427866"/>
                </a:lnTo>
                <a:lnTo>
                  <a:pt x="993556" y="1441582"/>
                </a:lnTo>
                <a:lnTo>
                  <a:pt x="1045372" y="1441582"/>
                </a:lnTo>
                <a:close/>
              </a:path>
              <a:path w="3371215" h="1442085">
                <a:moveTo>
                  <a:pt x="955456" y="1441582"/>
                </a:moveTo>
                <a:lnTo>
                  <a:pt x="955456" y="1427866"/>
                </a:lnTo>
                <a:lnTo>
                  <a:pt x="905179" y="1427866"/>
                </a:lnTo>
                <a:lnTo>
                  <a:pt x="905179" y="1441582"/>
                </a:lnTo>
                <a:lnTo>
                  <a:pt x="955456" y="1441582"/>
                </a:lnTo>
                <a:close/>
              </a:path>
              <a:path w="3371215" h="1442085">
                <a:moveTo>
                  <a:pt x="867079" y="1441582"/>
                </a:moveTo>
                <a:lnTo>
                  <a:pt x="867079" y="1427866"/>
                </a:lnTo>
                <a:lnTo>
                  <a:pt x="816787" y="1427866"/>
                </a:lnTo>
                <a:lnTo>
                  <a:pt x="816787" y="1441582"/>
                </a:lnTo>
                <a:lnTo>
                  <a:pt x="867079" y="1441582"/>
                </a:lnTo>
                <a:close/>
              </a:path>
              <a:path w="3371215" h="1442085">
                <a:moveTo>
                  <a:pt x="778687" y="1441582"/>
                </a:moveTo>
                <a:lnTo>
                  <a:pt x="778687" y="1427866"/>
                </a:lnTo>
                <a:lnTo>
                  <a:pt x="726887" y="1427866"/>
                </a:lnTo>
                <a:lnTo>
                  <a:pt x="726887" y="1441582"/>
                </a:lnTo>
                <a:lnTo>
                  <a:pt x="778687" y="1441582"/>
                </a:lnTo>
                <a:close/>
              </a:path>
              <a:path w="3371215" h="1442085">
                <a:moveTo>
                  <a:pt x="688787" y="1441582"/>
                </a:moveTo>
                <a:lnTo>
                  <a:pt x="688787" y="1427866"/>
                </a:lnTo>
                <a:lnTo>
                  <a:pt x="638495" y="1427866"/>
                </a:lnTo>
                <a:lnTo>
                  <a:pt x="638495" y="1441582"/>
                </a:lnTo>
                <a:lnTo>
                  <a:pt x="688787" y="1441582"/>
                </a:lnTo>
                <a:close/>
              </a:path>
              <a:path w="3371215" h="1442085">
                <a:moveTo>
                  <a:pt x="600395" y="1441582"/>
                </a:moveTo>
                <a:lnTo>
                  <a:pt x="600395" y="1427866"/>
                </a:lnTo>
                <a:lnTo>
                  <a:pt x="550118" y="1427866"/>
                </a:lnTo>
                <a:lnTo>
                  <a:pt x="550118" y="1441582"/>
                </a:lnTo>
                <a:lnTo>
                  <a:pt x="600395" y="1441582"/>
                </a:lnTo>
                <a:close/>
              </a:path>
              <a:path w="3371215" h="1442085">
                <a:moveTo>
                  <a:pt x="512018" y="1441582"/>
                </a:moveTo>
                <a:lnTo>
                  <a:pt x="512018" y="1427866"/>
                </a:lnTo>
                <a:lnTo>
                  <a:pt x="460202" y="1427866"/>
                </a:lnTo>
                <a:lnTo>
                  <a:pt x="460202" y="1441582"/>
                </a:lnTo>
                <a:lnTo>
                  <a:pt x="512018" y="1441582"/>
                </a:lnTo>
                <a:close/>
              </a:path>
              <a:path w="3371215" h="1442085">
                <a:moveTo>
                  <a:pt x="422102" y="1441582"/>
                </a:moveTo>
                <a:lnTo>
                  <a:pt x="422102" y="1427866"/>
                </a:lnTo>
                <a:lnTo>
                  <a:pt x="371825" y="1427866"/>
                </a:lnTo>
                <a:lnTo>
                  <a:pt x="371825" y="1441582"/>
                </a:lnTo>
                <a:lnTo>
                  <a:pt x="422102" y="1441582"/>
                </a:lnTo>
                <a:close/>
              </a:path>
              <a:path w="3371215" h="1442085">
                <a:moveTo>
                  <a:pt x="333725" y="1441582"/>
                </a:moveTo>
                <a:lnTo>
                  <a:pt x="333725" y="1427866"/>
                </a:lnTo>
                <a:lnTo>
                  <a:pt x="283433" y="1427866"/>
                </a:lnTo>
                <a:lnTo>
                  <a:pt x="283433" y="1441582"/>
                </a:lnTo>
                <a:lnTo>
                  <a:pt x="333725" y="1441582"/>
                </a:lnTo>
                <a:close/>
              </a:path>
              <a:path w="3371215" h="1442085">
                <a:moveTo>
                  <a:pt x="245333" y="1441582"/>
                </a:moveTo>
                <a:lnTo>
                  <a:pt x="245333" y="1427866"/>
                </a:lnTo>
                <a:lnTo>
                  <a:pt x="193532" y="1427866"/>
                </a:lnTo>
                <a:lnTo>
                  <a:pt x="193532" y="1441582"/>
                </a:lnTo>
                <a:lnTo>
                  <a:pt x="245333" y="1441582"/>
                </a:lnTo>
                <a:close/>
              </a:path>
              <a:path w="3371215" h="1442085">
                <a:moveTo>
                  <a:pt x="155432" y="1441582"/>
                </a:moveTo>
                <a:lnTo>
                  <a:pt x="155432" y="1427866"/>
                </a:lnTo>
                <a:lnTo>
                  <a:pt x="105140" y="1427866"/>
                </a:lnTo>
                <a:lnTo>
                  <a:pt x="105140" y="1441582"/>
                </a:lnTo>
                <a:lnTo>
                  <a:pt x="155432" y="1441582"/>
                </a:lnTo>
                <a:close/>
              </a:path>
              <a:path w="3371215" h="1442085">
                <a:moveTo>
                  <a:pt x="67040" y="1441582"/>
                </a:moveTo>
                <a:lnTo>
                  <a:pt x="67040" y="1427866"/>
                </a:lnTo>
                <a:lnTo>
                  <a:pt x="16764" y="1427866"/>
                </a:lnTo>
                <a:lnTo>
                  <a:pt x="16764" y="1441582"/>
                </a:lnTo>
                <a:lnTo>
                  <a:pt x="67040" y="1441582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2" name="object 92"/>
          <p:cNvSpPr txBox="1"/>
          <p:nvPr/>
        </p:nvSpPr>
        <p:spPr>
          <a:xfrm>
            <a:off x="7607494" y="4271926"/>
            <a:ext cx="798201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spc="-5" dirty="0">
                <a:latin typeface="Arial"/>
                <a:cs typeface="Arial"/>
              </a:rPr>
              <a:t>r</a:t>
            </a:r>
            <a:r>
              <a:rPr sz="1320" spc="-85" dirty="0">
                <a:latin typeface="Arial"/>
                <a:cs typeface="Arial"/>
              </a:rPr>
              <a:t>e</a:t>
            </a:r>
            <a:r>
              <a:rPr sz="1320" spc="-52" dirty="0">
                <a:latin typeface="Arial"/>
                <a:cs typeface="Arial"/>
              </a:rPr>
              <a:t>p</a:t>
            </a:r>
            <a:r>
              <a:rPr sz="1320" spc="9" dirty="0">
                <a:latin typeface="Arial"/>
                <a:cs typeface="Arial"/>
              </a:rPr>
              <a:t>li</a:t>
            </a:r>
            <a:r>
              <a:rPr sz="1320" spc="-90" dirty="0">
                <a:latin typeface="Arial"/>
                <a:cs typeface="Arial"/>
              </a:rPr>
              <a:t>k</a:t>
            </a:r>
            <a:r>
              <a:rPr sz="1320" spc="-108" dirty="0">
                <a:latin typeface="Arial"/>
                <a:cs typeface="Arial"/>
              </a:rPr>
              <a:t>a</a:t>
            </a:r>
            <a:r>
              <a:rPr sz="1320" spc="-170" dirty="0">
                <a:latin typeface="Arial"/>
                <a:cs typeface="Arial"/>
              </a:rPr>
              <a:t>s</a:t>
            </a:r>
            <a:r>
              <a:rPr sz="1320" spc="-75" dirty="0">
                <a:latin typeface="Arial"/>
                <a:cs typeface="Arial"/>
              </a:rPr>
              <a:t>y</a:t>
            </a:r>
            <a:r>
              <a:rPr sz="1320" spc="-38" dirty="0">
                <a:latin typeface="Arial"/>
                <a:cs typeface="Arial"/>
              </a:rPr>
              <a:t>o</a:t>
            </a:r>
            <a:r>
              <a:rPr sz="1320" spc="-42" dirty="0">
                <a:latin typeface="Arial"/>
                <a:cs typeface="Arial"/>
              </a:rPr>
              <a:t>n</a:t>
            </a:r>
            <a:endParaRPr sz="132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019936" y="4957853"/>
            <a:ext cx="1908377" cy="531735"/>
          </a:xfrm>
          <a:custGeom>
            <a:avLst/>
            <a:gdLst/>
            <a:ahLst/>
            <a:cxnLst/>
            <a:rect l="l" t="t" r="r" b="b"/>
            <a:pathLst>
              <a:path w="2023745" h="563879">
                <a:moveTo>
                  <a:pt x="50292" y="56388"/>
                </a:moveTo>
                <a:lnTo>
                  <a:pt x="50292" y="42672"/>
                </a:lnTo>
                <a:lnTo>
                  <a:pt x="0" y="42672"/>
                </a:lnTo>
                <a:lnTo>
                  <a:pt x="0" y="56388"/>
                </a:lnTo>
                <a:lnTo>
                  <a:pt x="50292" y="56388"/>
                </a:lnTo>
                <a:close/>
              </a:path>
              <a:path w="2023745" h="563879">
                <a:moveTo>
                  <a:pt x="138668" y="56388"/>
                </a:moveTo>
                <a:lnTo>
                  <a:pt x="138668" y="42672"/>
                </a:lnTo>
                <a:lnTo>
                  <a:pt x="88376" y="42672"/>
                </a:lnTo>
                <a:lnTo>
                  <a:pt x="88376" y="56388"/>
                </a:lnTo>
                <a:lnTo>
                  <a:pt x="138668" y="56388"/>
                </a:lnTo>
                <a:close/>
              </a:path>
              <a:path w="2023745" h="563879">
                <a:moveTo>
                  <a:pt x="169148" y="114300"/>
                </a:moveTo>
                <a:lnTo>
                  <a:pt x="169148" y="64008"/>
                </a:lnTo>
                <a:lnTo>
                  <a:pt x="156956" y="64008"/>
                </a:lnTo>
                <a:lnTo>
                  <a:pt x="156956" y="114300"/>
                </a:lnTo>
                <a:lnTo>
                  <a:pt x="169148" y="114300"/>
                </a:lnTo>
                <a:close/>
              </a:path>
              <a:path w="2023745" h="563879">
                <a:moveTo>
                  <a:pt x="169148" y="204200"/>
                </a:moveTo>
                <a:lnTo>
                  <a:pt x="169148" y="152384"/>
                </a:lnTo>
                <a:lnTo>
                  <a:pt x="156956" y="152384"/>
                </a:lnTo>
                <a:lnTo>
                  <a:pt x="156956" y="204200"/>
                </a:lnTo>
                <a:lnTo>
                  <a:pt x="169148" y="204200"/>
                </a:lnTo>
                <a:close/>
              </a:path>
              <a:path w="2023745" h="563879">
                <a:moveTo>
                  <a:pt x="169148" y="292592"/>
                </a:moveTo>
                <a:lnTo>
                  <a:pt x="169148" y="242300"/>
                </a:lnTo>
                <a:lnTo>
                  <a:pt x="156956" y="242300"/>
                </a:lnTo>
                <a:lnTo>
                  <a:pt x="156956" y="292592"/>
                </a:lnTo>
                <a:lnTo>
                  <a:pt x="169148" y="292592"/>
                </a:lnTo>
                <a:close/>
              </a:path>
              <a:path w="2023745" h="563879">
                <a:moveTo>
                  <a:pt x="169148" y="380969"/>
                </a:moveTo>
                <a:lnTo>
                  <a:pt x="169148" y="330692"/>
                </a:lnTo>
                <a:lnTo>
                  <a:pt x="156956" y="330692"/>
                </a:lnTo>
                <a:lnTo>
                  <a:pt x="156956" y="380969"/>
                </a:lnTo>
                <a:lnTo>
                  <a:pt x="169148" y="380969"/>
                </a:lnTo>
                <a:close/>
              </a:path>
              <a:path w="2023745" h="563879">
                <a:moveTo>
                  <a:pt x="169148" y="470885"/>
                </a:moveTo>
                <a:lnTo>
                  <a:pt x="169148" y="419069"/>
                </a:lnTo>
                <a:lnTo>
                  <a:pt x="156956" y="419069"/>
                </a:lnTo>
                <a:lnTo>
                  <a:pt x="156956" y="470885"/>
                </a:lnTo>
                <a:lnTo>
                  <a:pt x="169148" y="470885"/>
                </a:lnTo>
                <a:close/>
              </a:path>
              <a:path w="2023745" h="563879">
                <a:moveTo>
                  <a:pt x="169148" y="557753"/>
                </a:moveTo>
                <a:lnTo>
                  <a:pt x="169148" y="508985"/>
                </a:lnTo>
                <a:lnTo>
                  <a:pt x="156956" y="508985"/>
                </a:lnTo>
                <a:lnTo>
                  <a:pt x="156956" y="560786"/>
                </a:lnTo>
                <a:lnTo>
                  <a:pt x="160004" y="563834"/>
                </a:lnTo>
                <a:lnTo>
                  <a:pt x="163052" y="563834"/>
                </a:lnTo>
                <a:lnTo>
                  <a:pt x="163052" y="551657"/>
                </a:lnTo>
                <a:lnTo>
                  <a:pt x="164576" y="551657"/>
                </a:lnTo>
                <a:lnTo>
                  <a:pt x="164576" y="553181"/>
                </a:lnTo>
                <a:lnTo>
                  <a:pt x="169148" y="557753"/>
                </a:lnTo>
                <a:close/>
              </a:path>
              <a:path w="2023745" h="563879">
                <a:moveTo>
                  <a:pt x="164576" y="553181"/>
                </a:moveTo>
                <a:lnTo>
                  <a:pt x="164576" y="551657"/>
                </a:lnTo>
                <a:lnTo>
                  <a:pt x="163052" y="551657"/>
                </a:lnTo>
                <a:lnTo>
                  <a:pt x="164576" y="553181"/>
                </a:lnTo>
                <a:close/>
              </a:path>
              <a:path w="2023745" h="563879">
                <a:moveTo>
                  <a:pt x="164576" y="563834"/>
                </a:moveTo>
                <a:lnTo>
                  <a:pt x="164576" y="553181"/>
                </a:lnTo>
                <a:lnTo>
                  <a:pt x="163052" y="551657"/>
                </a:lnTo>
                <a:lnTo>
                  <a:pt x="163052" y="563834"/>
                </a:lnTo>
                <a:lnTo>
                  <a:pt x="164576" y="563834"/>
                </a:lnTo>
                <a:close/>
              </a:path>
              <a:path w="2023745" h="563879">
                <a:moveTo>
                  <a:pt x="252968" y="563834"/>
                </a:moveTo>
                <a:lnTo>
                  <a:pt x="252968" y="551657"/>
                </a:lnTo>
                <a:lnTo>
                  <a:pt x="202676" y="551657"/>
                </a:lnTo>
                <a:lnTo>
                  <a:pt x="202676" y="563834"/>
                </a:lnTo>
                <a:lnTo>
                  <a:pt x="252968" y="563834"/>
                </a:lnTo>
                <a:close/>
              </a:path>
              <a:path w="2023745" h="563879">
                <a:moveTo>
                  <a:pt x="342869" y="563834"/>
                </a:moveTo>
                <a:lnTo>
                  <a:pt x="342869" y="551657"/>
                </a:lnTo>
                <a:lnTo>
                  <a:pt x="291053" y="551657"/>
                </a:lnTo>
                <a:lnTo>
                  <a:pt x="291053" y="563834"/>
                </a:lnTo>
                <a:lnTo>
                  <a:pt x="342869" y="563834"/>
                </a:lnTo>
                <a:close/>
              </a:path>
              <a:path w="2023745" h="563879">
                <a:moveTo>
                  <a:pt x="431246" y="563834"/>
                </a:moveTo>
                <a:lnTo>
                  <a:pt x="431246" y="551657"/>
                </a:lnTo>
                <a:lnTo>
                  <a:pt x="380969" y="551657"/>
                </a:lnTo>
                <a:lnTo>
                  <a:pt x="380969" y="563834"/>
                </a:lnTo>
                <a:lnTo>
                  <a:pt x="431246" y="563834"/>
                </a:lnTo>
                <a:close/>
              </a:path>
              <a:path w="2023745" h="563879">
                <a:moveTo>
                  <a:pt x="519638" y="563834"/>
                </a:moveTo>
                <a:lnTo>
                  <a:pt x="519638" y="551657"/>
                </a:lnTo>
                <a:lnTo>
                  <a:pt x="469346" y="551657"/>
                </a:lnTo>
                <a:lnTo>
                  <a:pt x="469346" y="563834"/>
                </a:lnTo>
                <a:lnTo>
                  <a:pt x="519638" y="563834"/>
                </a:lnTo>
                <a:close/>
              </a:path>
              <a:path w="2023745" h="563879">
                <a:moveTo>
                  <a:pt x="609554" y="563834"/>
                </a:moveTo>
                <a:lnTo>
                  <a:pt x="609554" y="551657"/>
                </a:lnTo>
                <a:lnTo>
                  <a:pt x="557738" y="551657"/>
                </a:lnTo>
                <a:lnTo>
                  <a:pt x="557738" y="563834"/>
                </a:lnTo>
                <a:lnTo>
                  <a:pt x="609554" y="563834"/>
                </a:lnTo>
                <a:close/>
              </a:path>
              <a:path w="2023745" h="563879">
                <a:moveTo>
                  <a:pt x="697931" y="563834"/>
                </a:moveTo>
                <a:lnTo>
                  <a:pt x="697931" y="551657"/>
                </a:lnTo>
                <a:lnTo>
                  <a:pt x="647639" y="551657"/>
                </a:lnTo>
                <a:lnTo>
                  <a:pt x="647639" y="563834"/>
                </a:lnTo>
                <a:lnTo>
                  <a:pt x="697931" y="563834"/>
                </a:lnTo>
                <a:close/>
              </a:path>
              <a:path w="2023745" h="563879">
                <a:moveTo>
                  <a:pt x="786307" y="563834"/>
                </a:moveTo>
                <a:lnTo>
                  <a:pt x="786307" y="551657"/>
                </a:lnTo>
                <a:lnTo>
                  <a:pt x="736031" y="551657"/>
                </a:lnTo>
                <a:lnTo>
                  <a:pt x="736031" y="563834"/>
                </a:lnTo>
                <a:lnTo>
                  <a:pt x="786307" y="563834"/>
                </a:lnTo>
                <a:close/>
              </a:path>
              <a:path w="2023745" h="563879">
                <a:moveTo>
                  <a:pt x="876223" y="563834"/>
                </a:moveTo>
                <a:lnTo>
                  <a:pt x="876223" y="551657"/>
                </a:lnTo>
                <a:lnTo>
                  <a:pt x="824407" y="551657"/>
                </a:lnTo>
                <a:lnTo>
                  <a:pt x="824407" y="563834"/>
                </a:lnTo>
                <a:lnTo>
                  <a:pt x="876223" y="563834"/>
                </a:lnTo>
                <a:close/>
              </a:path>
              <a:path w="2023745" h="563879">
                <a:moveTo>
                  <a:pt x="964615" y="563834"/>
                </a:moveTo>
                <a:lnTo>
                  <a:pt x="964615" y="551657"/>
                </a:lnTo>
                <a:lnTo>
                  <a:pt x="914323" y="551657"/>
                </a:lnTo>
                <a:lnTo>
                  <a:pt x="914323" y="563834"/>
                </a:lnTo>
                <a:lnTo>
                  <a:pt x="964615" y="563834"/>
                </a:lnTo>
                <a:close/>
              </a:path>
              <a:path w="2023745" h="563879">
                <a:moveTo>
                  <a:pt x="1052992" y="563834"/>
                </a:moveTo>
                <a:lnTo>
                  <a:pt x="1052992" y="551657"/>
                </a:lnTo>
                <a:lnTo>
                  <a:pt x="1002700" y="551657"/>
                </a:lnTo>
                <a:lnTo>
                  <a:pt x="1002700" y="563834"/>
                </a:lnTo>
                <a:lnTo>
                  <a:pt x="1052992" y="563834"/>
                </a:lnTo>
                <a:close/>
              </a:path>
              <a:path w="2023745" h="563879">
                <a:moveTo>
                  <a:pt x="1142893" y="563834"/>
                </a:moveTo>
                <a:lnTo>
                  <a:pt x="1142893" y="551657"/>
                </a:lnTo>
                <a:lnTo>
                  <a:pt x="1091092" y="551657"/>
                </a:lnTo>
                <a:lnTo>
                  <a:pt x="1091092" y="563834"/>
                </a:lnTo>
                <a:lnTo>
                  <a:pt x="1142893" y="563834"/>
                </a:lnTo>
                <a:close/>
              </a:path>
              <a:path w="2023745" h="563879">
                <a:moveTo>
                  <a:pt x="1231285" y="563834"/>
                </a:moveTo>
                <a:lnTo>
                  <a:pt x="1231285" y="551657"/>
                </a:lnTo>
                <a:lnTo>
                  <a:pt x="1180993" y="551657"/>
                </a:lnTo>
                <a:lnTo>
                  <a:pt x="1180993" y="563834"/>
                </a:lnTo>
                <a:lnTo>
                  <a:pt x="1231285" y="563834"/>
                </a:lnTo>
                <a:close/>
              </a:path>
              <a:path w="2023745" h="563879">
                <a:moveTo>
                  <a:pt x="1319677" y="563834"/>
                </a:moveTo>
                <a:lnTo>
                  <a:pt x="1319677" y="551657"/>
                </a:lnTo>
                <a:lnTo>
                  <a:pt x="1269385" y="551657"/>
                </a:lnTo>
                <a:lnTo>
                  <a:pt x="1269385" y="563834"/>
                </a:lnTo>
                <a:lnTo>
                  <a:pt x="1319677" y="563834"/>
                </a:lnTo>
                <a:close/>
              </a:path>
              <a:path w="2023745" h="563879">
                <a:moveTo>
                  <a:pt x="1409578" y="563834"/>
                </a:moveTo>
                <a:lnTo>
                  <a:pt x="1409578" y="551657"/>
                </a:lnTo>
                <a:lnTo>
                  <a:pt x="1357762" y="551657"/>
                </a:lnTo>
                <a:lnTo>
                  <a:pt x="1357762" y="563834"/>
                </a:lnTo>
                <a:lnTo>
                  <a:pt x="1409578" y="563834"/>
                </a:lnTo>
                <a:close/>
              </a:path>
              <a:path w="2023745" h="563879">
                <a:moveTo>
                  <a:pt x="1497954" y="563834"/>
                </a:moveTo>
                <a:lnTo>
                  <a:pt x="1497954" y="551657"/>
                </a:lnTo>
                <a:lnTo>
                  <a:pt x="1447678" y="551657"/>
                </a:lnTo>
                <a:lnTo>
                  <a:pt x="1447678" y="563834"/>
                </a:lnTo>
                <a:lnTo>
                  <a:pt x="1497954" y="563834"/>
                </a:lnTo>
                <a:close/>
              </a:path>
              <a:path w="2023745" h="563879">
                <a:moveTo>
                  <a:pt x="1586346" y="563834"/>
                </a:moveTo>
                <a:lnTo>
                  <a:pt x="1586346" y="551657"/>
                </a:lnTo>
                <a:lnTo>
                  <a:pt x="1536054" y="551657"/>
                </a:lnTo>
                <a:lnTo>
                  <a:pt x="1536054" y="563834"/>
                </a:lnTo>
                <a:lnTo>
                  <a:pt x="1586346" y="563834"/>
                </a:lnTo>
                <a:close/>
              </a:path>
              <a:path w="2023745" h="563879">
                <a:moveTo>
                  <a:pt x="1676262" y="563834"/>
                </a:moveTo>
                <a:lnTo>
                  <a:pt x="1676262" y="551657"/>
                </a:lnTo>
                <a:lnTo>
                  <a:pt x="1624446" y="551657"/>
                </a:lnTo>
                <a:lnTo>
                  <a:pt x="1624446" y="563834"/>
                </a:lnTo>
                <a:lnTo>
                  <a:pt x="1676262" y="563834"/>
                </a:lnTo>
                <a:close/>
              </a:path>
              <a:path w="2023745" h="563879">
                <a:moveTo>
                  <a:pt x="1764639" y="563834"/>
                </a:moveTo>
                <a:lnTo>
                  <a:pt x="1764639" y="551657"/>
                </a:lnTo>
                <a:lnTo>
                  <a:pt x="1714347" y="551657"/>
                </a:lnTo>
                <a:lnTo>
                  <a:pt x="1714347" y="563834"/>
                </a:lnTo>
                <a:lnTo>
                  <a:pt x="1764639" y="563834"/>
                </a:lnTo>
                <a:close/>
              </a:path>
              <a:path w="2023745" h="563879">
                <a:moveTo>
                  <a:pt x="1819503" y="551657"/>
                </a:moveTo>
                <a:lnTo>
                  <a:pt x="1802739" y="551657"/>
                </a:lnTo>
                <a:lnTo>
                  <a:pt x="1802739" y="563834"/>
                </a:lnTo>
                <a:lnTo>
                  <a:pt x="1813407" y="563834"/>
                </a:lnTo>
                <a:lnTo>
                  <a:pt x="1813407" y="557753"/>
                </a:lnTo>
                <a:lnTo>
                  <a:pt x="1819503" y="551657"/>
                </a:lnTo>
                <a:close/>
              </a:path>
              <a:path w="2023745" h="563879">
                <a:moveTo>
                  <a:pt x="1825599" y="560786"/>
                </a:moveTo>
                <a:lnTo>
                  <a:pt x="1825599" y="524225"/>
                </a:lnTo>
                <a:lnTo>
                  <a:pt x="1813407" y="524225"/>
                </a:lnTo>
                <a:lnTo>
                  <a:pt x="1813407" y="551657"/>
                </a:lnTo>
                <a:lnTo>
                  <a:pt x="1819503" y="551657"/>
                </a:lnTo>
                <a:lnTo>
                  <a:pt x="1819503" y="563834"/>
                </a:lnTo>
                <a:lnTo>
                  <a:pt x="1822551" y="563834"/>
                </a:lnTo>
                <a:lnTo>
                  <a:pt x="1825599" y="560786"/>
                </a:lnTo>
                <a:close/>
              </a:path>
              <a:path w="2023745" h="563879">
                <a:moveTo>
                  <a:pt x="1819503" y="563834"/>
                </a:moveTo>
                <a:lnTo>
                  <a:pt x="1819503" y="551657"/>
                </a:lnTo>
                <a:lnTo>
                  <a:pt x="1813407" y="557753"/>
                </a:lnTo>
                <a:lnTo>
                  <a:pt x="1813407" y="563834"/>
                </a:lnTo>
                <a:lnTo>
                  <a:pt x="1819503" y="563834"/>
                </a:lnTo>
                <a:close/>
              </a:path>
              <a:path w="2023745" h="563879">
                <a:moveTo>
                  <a:pt x="1825599" y="486125"/>
                </a:moveTo>
                <a:lnTo>
                  <a:pt x="1825599" y="434309"/>
                </a:lnTo>
                <a:lnTo>
                  <a:pt x="1813407" y="434309"/>
                </a:lnTo>
                <a:lnTo>
                  <a:pt x="1813407" y="486125"/>
                </a:lnTo>
                <a:lnTo>
                  <a:pt x="1825599" y="486125"/>
                </a:lnTo>
                <a:close/>
              </a:path>
              <a:path w="2023745" h="563879">
                <a:moveTo>
                  <a:pt x="1825599" y="396209"/>
                </a:moveTo>
                <a:lnTo>
                  <a:pt x="1825599" y="345917"/>
                </a:lnTo>
                <a:lnTo>
                  <a:pt x="1813407" y="345917"/>
                </a:lnTo>
                <a:lnTo>
                  <a:pt x="1813407" y="396209"/>
                </a:lnTo>
                <a:lnTo>
                  <a:pt x="1825599" y="396209"/>
                </a:lnTo>
                <a:close/>
              </a:path>
              <a:path w="2023745" h="563879">
                <a:moveTo>
                  <a:pt x="1825599" y="307832"/>
                </a:moveTo>
                <a:lnTo>
                  <a:pt x="1825599" y="257540"/>
                </a:lnTo>
                <a:lnTo>
                  <a:pt x="1813407" y="257540"/>
                </a:lnTo>
                <a:lnTo>
                  <a:pt x="1813407" y="307832"/>
                </a:lnTo>
                <a:lnTo>
                  <a:pt x="1825599" y="307832"/>
                </a:lnTo>
                <a:close/>
              </a:path>
              <a:path w="2023745" h="563879">
                <a:moveTo>
                  <a:pt x="1825599" y="219440"/>
                </a:moveTo>
                <a:lnTo>
                  <a:pt x="1825599" y="167624"/>
                </a:lnTo>
                <a:lnTo>
                  <a:pt x="1813407" y="167624"/>
                </a:lnTo>
                <a:lnTo>
                  <a:pt x="1813407" y="219440"/>
                </a:lnTo>
                <a:lnTo>
                  <a:pt x="1825599" y="219440"/>
                </a:lnTo>
                <a:close/>
              </a:path>
              <a:path w="2023745" h="563879">
                <a:moveTo>
                  <a:pt x="1825599" y="129540"/>
                </a:moveTo>
                <a:lnTo>
                  <a:pt x="1825599" y="79248"/>
                </a:lnTo>
                <a:lnTo>
                  <a:pt x="1813407" y="79248"/>
                </a:lnTo>
                <a:lnTo>
                  <a:pt x="1813407" y="129540"/>
                </a:lnTo>
                <a:lnTo>
                  <a:pt x="1825599" y="129540"/>
                </a:lnTo>
                <a:close/>
              </a:path>
              <a:path w="2023745" h="563879">
                <a:moveTo>
                  <a:pt x="1868271" y="44196"/>
                </a:moveTo>
                <a:lnTo>
                  <a:pt x="1868271" y="32004"/>
                </a:lnTo>
                <a:lnTo>
                  <a:pt x="1816455" y="32004"/>
                </a:lnTo>
                <a:lnTo>
                  <a:pt x="1813407" y="35052"/>
                </a:lnTo>
                <a:lnTo>
                  <a:pt x="1813407" y="41148"/>
                </a:lnTo>
                <a:lnTo>
                  <a:pt x="1822551" y="41148"/>
                </a:lnTo>
                <a:lnTo>
                  <a:pt x="1825599" y="38100"/>
                </a:lnTo>
                <a:lnTo>
                  <a:pt x="1825599" y="44196"/>
                </a:lnTo>
                <a:lnTo>
                  <a:pt x="1868271" y="44196"/>
                </a:lnTo>
                <a:close/>
              </a:path>
              <a:path w="2023745" h="563879">
                <a:moveTo>
                  <a:pt x="1825599" y="44196"/>
                </a:moveTo>
                <a:lnTo>
                  <a:pt x="1825599" y="41148"/>
                </a:lnTo>
                <a:lnTo>
                  <a:pt x="1822551" y="41148"/>
                </a:lnTo>
                <a:lnTo>
                  <a:pt x="1819503" y="44196"/>
                </a:lnTo>
                <a:lnTo>
                  <a:pt x="1825599" y="44196"/>
                </a:lnTo>
                <a:close/>
              </a:path>
              <a:path w="2023745" h="563879">
                <a:moveTo>
                  <a:pt x="1825599" y="41148"/>
                </a:moveTo>
                <a:lnTo>
                  <a:pt x="1825599" y="38100"/>
                </a:lnTo>
                <a:lnTo>
                  <a:pt x="1822551" y="41148"/>
                </a:lnTo>
                <a:lnTo>
                  <a:pt x="1825599" y="41148"/>
                </a:lnTo>
                <a:close/>
              </a:path>
              <a:path w="2023745" h="563879">
                <a:moveTo>
                  <a:pt x="1956648" y="44196"/>
                </a:moveTo>
                <a:lnTo>
                  <a:pt x="1956648" y="32004"/>
                </a:lnTo>
                <a:lnTo>
                  <a:pt x="1906371" y="32004"/>
                </a:lnTo>
                <a:lnTo>
                  <a:pt x="1906371" y="44196"/>
                </a:lnTo>
                <a:lnTo>
                  <a:pt x="1956648" y="44196"/>
                </a:lnTo>
                <a:close/>
              </a:path>
              <a:path w="2023745" h="563879">
                <a:moveTo>
                  <a:pt x="2023704" y="38100"/>
                </a:moveTo>
                <a:lnTo>
                  <a:pt x="1947504" y="0"/>
                </a:lnTo>
                <a:lnTo>
                  <a:pt x="1973412" y="38100"/>
                </a:lnTo>
                <a:lnTo>
                  <a:pt x="1973412" y="63246"/>
                </a:lnTo>
                <a:lnTo>
                  <a:pt x="2023704" y="38100"/>
                </a:lnTo>
                <a:close/>
              </a:path>
              <a:path w="2023745" h="563879">
                <a:moveTo>
                  <a:pt x="1973412" y="63246"/>
                </a:moveTo>
                <a:lnTo>
                  <a:pt x="1973412" y="38100"/>
                </a:lnTo>
                <a:lnTo>
                  <a:pt x="1947504" y="76200"/>
                </a:lnTo>
                <a:lnTo>
                  <a:pt x="1973412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4" name="object 94"/>
          <p:cNvSpPr/>
          <p:nvPr/>
        </p:nvSpPr>
        <p:spPr>
          <a:xfrm>
            <a:off x="5019936" y="5035458"/>
            <a:ext cx="1892808" cy="522154"/>
          </a:xfrm>
          <a:custGeom>
            <a:avLst/>
            <a:gdLst/>
            <a:ahLst/>
            <a:cxnLst/>
            <a:rect l="l" t="t" r="r" b="b"/>
            <a:pathLst>
              <a:path w="2007234" h="553720">
                <a:moveTo>
                  <a:pt x="76184" y="0"/>
                </a:moveTo>
                <a:lnTo>
                  <a:pt x="0" y="38100"/>
                </a:lnTo>
                <a:lnTo>
                  <a:pt x="50292" y="63240"/>
                </a:lnTo>
                <a:lnTo>
                  <a:pt x="50292" y="32004"/>
                </a:lnTo>
                <a:lnTo>
                  <a:pt x="54436" y="32001"/>
                </a:lnTo>
                <a:lnTo>
                  <a:pt x="76184" y="0"/>
                </a:lnTo>
                <a:close/>
              </a:path>
              <a:path w="2007234" h="553720">
                <a:moveTo>
                  <a:pt x="54434" y="32004"/>
                </a:moveTo>
                <a:lnTo>
                  <a:pt x="50292" y="32004"/>
                </a:lnTo>
                <a:lnTo>
                  <a:pt x="50292" y="38100"/>
                </a:lnTo>
                <a:lnTo>
                  <a:pt x="54434" y="32004"/>
                </a:lnTo>
                <a:close/>
              </a:path>
              <a:path w="2007234" h="553720">
                <a:moveTo>
                  <a:pt x="86852" y="59420"/>
                </a:moveTo>
                <a:lnTo>
                  <a:pt x="86852" y="35052"/>
                </a:lnTo>
                <a:lnTo>
                  <a:pt x="83804" y="32004"/>
                </a:lnTo>
                <a:lnTo>
                  <a:pt x="54434" y="32004"/>
                </a:lnTo>
                <a:lnTo>
                  <a:pt x="50292" y="38100"/>
                </a:lnTo>
                <a:lnTo>
                  <a:pt x="54434" y="44193"/>
                </a:lnTo>
                <a:lnTo>
                  <a:pt x="73136" y="44196"/>
                </a:lnTo>
                <a:lnTo>
                  <a:pt x="73136" y="38100"/>
                </a:lnTo>
                <a:lnTo>
                  <a:pt x="79232" y="44196"/>
                </a:lnTo>
                <a:lnTo>
                  <a:pt x="79232" y="59420"/>
                </a:lnTo>
                <a:lnTo>
                  <a:pt x="86852" y="59420"/>
                </a:lnTo>
                <a:close/>
              </a:path>
              <a:path w="2007234" h="553720">
                <a:moveTo>
                  <a:pt x="54436" y="44196"/>
                </a:moveTo>
                <a:lnTo>
                  <a:pt x="50292" y="38100"/>
                </a:lnTo>
                <a:lnTo>
                  <a:pt x="50292" y="44196"/>
                </a:lnTo>
                <a:lnTo>
                  <a:pt x="54436" y="44196"/>
                </a:lnTo>
                <a:close/>
              </a:path>
              <a:path w="2007234" h="553720">
                <a:moveTo>
                  <a:pt x="76184" y="76184"/>
                </a:moveTo>
                <a:lnTo>
                  <a:pt x="54436" y="44196"/>
                </a:lnTo>
                <a:lnTo>
                  <a:pt x="50292" y="44196"/>
                </a:lnTo>
                <a:lnTo>
                  <a:pt x="50292" y="63240"/>
                </a:lnTo>
                <a:lnTo>
                  <a:pt x="76184" y="76184"/>
                </a:lnTo>
                <a:close/>
              </a:path>
              <a:path w="2007234" h="553720">
                <a:moveTo>
                  <a:pt x="79232" y="44196"/>
                </a:moveTo>
                <a:lnTo>
                  <a:pt x="73136" y="38100"/>
                </a:lnTo>
                <a:lnTo>
                  <a:pt x="73136" y="44196"/>
                </a:lnTo>
                <a:lnTo>
                  <a:pt x="79232" y="44196"/>
                </a:lnTo>
                <a:close/>
              </a:path>
              <a:path w="2007234" h="553720">
                <a:moveTo>
                  <a:pt x="79232" y="59420"/>
                </a:moveTo>
                <a:lnTo>
                  <a:pt x="79232" y="44196"/>
                </a:lnTo>
                <a:lnTo>
                  <a:pt x="73136" y="44196"/>
                </a:lnTo>
                <a:lnTo>
                  <a:pt x="73136" y="59420"/>
                </a:lnTo>
                <a:lnTo>
                  <a:pt x="79232" y="59420"/>
                </a:lnTo>
                <a:close/>
              </a:path>
              <a:path w="2007234" h="553720">
                <a:moveTo>
                  <a:pt x="86852" y="149336"/>
                </a:moveTo>
                <a:lnTo>
                  <a:pt x="86852" y="97520"/>
                </a:lnTo>
                <a:lnTo>
                  <a:pt x="73136" y="97520"/>
                </a:lnTo>
                <a:lnTo>
                  <a:pt x="73136" y="149336"/>
                </a:lnTo>
                <a:lnTo>
                  <a:pt x="86852" y="149336"/>
                </a:lnTo>
                <a:close/>
              </a:path>
              <a:path w="2007234" h="553720">
                <a:moveTo>
                  <a:pt x="86852" y="237728"/>
                </a:moveTo>
                <a:lnTo>
                  <a:pt x="86852" y="187436"/>
                </a:lnTo>
                <a:lnTo>
                  <a:pt x="73136" y="187436"/>
                </a:lnTo>
                <a:lnTo>
                  <a:pt x="73136" y="237728"/>
                </a:lnTo>
                <a:lnTo>
                  <a:pt x="86852" y="237728"/>
                </a:lnTo>
                <a:close/>
              </a:path>
              <a:path w="2007234" h="553720">
                <a:moveTo>
                  <a:pt x="86852" y="326105"/>
                </a:moveTo>
                <a:lnTo>
                  <a:pt x="86852" y="275813"/>
                </a:lnTo>
                <a:lnTo>
                  <a:pt x="73136" y="275813"/>
                </a:lnTo>
                <a:lnTo>
                  <a:pt x="73136" y="326105"/>
                </a:lnTo>
                <a:lnTo>
                  <a:pt x="86852" y="326105"/>
                </a:lnTo>
                <a:close/>
              </a:path>
              <a:path w="2007234" h="553720">
                <a:moveTo>
                  <a:pt x="86852" y="416021"/>
                </a:moveTo>
                <a:lnTo>
                  <a:pt x="86852" y="364205"/>
                </a:lnTo>
                <a:lnTo>
                  <a:pt x="73136" y="364205"/>
                </a:lnTo>
                <a:lnTo>
                  <a:pt x="73136" y="416021"/>
                </a:lnTo>
                <a:lnTo>
                  <a:pt x="86852" y="416021"/>
                </a:lnTo>
                <a:close/>
              </a:path>
              <a:path w="2007234" h="553720">
                <a:moveTo>
                  <a:pt x="86852" y="504398"/>
                </a:moveTo>
                <a:lnTo>
                  <a:pt x="86852" y="454121"/>
                </a:lnTo>
                <a:lnTo>
                  <a:pt x="73136" y="454121"/>
                </a:lnTo>
                <a:lnTo>
                  <a:pt x="73136" y="504398"/>
                </a:lnTo>
                <a:lnTo>
                  <a:pt x="86852" y="504398"/>
                </a:lnTo>
                <a:close/>
              </a:path>
              <a:path w="2007234" h="553720">
                <a:moveTo>
                  <a:pt x="86852" y="553166"/>
                </a:moveTo>
                <a:lnTo>
                  <a:pt x="86852" y="547070"/>
                </a:lnTo>
                <a:lnTo>
                  <a:pt x="81137" y="542498"/>
                </a:lnTo>
                <a:lnTo>
                  <a:pt x="73136" y="542498"/>
                </a:lnTo>
                <a:lnTo>
                  <a:pt x="73136" y="550118"/>
                </a:lnTo>
                <a:lnTo>
                  <a:pt x="76184" y="553166"/>
                </a:lnTo>
                <a:lnTo>
                  <a:pt x="86852" y="553166"/>
                </a:lnTo>
                <a:close/>
              </a:path>
              <a:path w="2007234" h="553720">
                <a:moveTo>
                  <a:pt x="126476" y="553166"/>
                </a:moveTo>
                <a:lnTo>
                  <a:pt x="126476" y="540974"/>
                </a:lnTo>
                <a:lnTo>
                  <a:pt x="79232" y="540974"/>
                </a:lnTo>
                <a:lnTo>
                  <a:pt x="81137" y="542498"/>
                </a:lnTo>
                <a:lnTo>
                  <a:pt x="86852" y="542498"/>
                </a:lnTo>
                <a:lnTo>
                  <a:pt x="86852" y="553166"/>
                </a:lnTo>
                <a:lnTo>
                  <a:pt x="126476" y="553166"/>
                </a:lnTo>
                <a:close/>
              </a:path>
              <a:path w="2007234" h="553720">
                <a:moveTo>
                  <a:pt x="86852" y="547070"/>
                </a:moveTo>
                <a:lnTo>
                  <a:pt x="86852" y="542498"/>
                </a:lnTo>
                <a:lnTo>
                  <a:pt x="81137" y="542498"/>
                </a:lnTo>
                <a:lnTo>
                  <a:pt x="86852" y="547070"/>
                </a:lnTo>
                <a:close/>
              </a:path>
              <a:path w="2007234" h="553720">
                <a:moveTo>
                  <a:pt x="214868" y="553166"/>
                </a:moveTo>
                <a:lnTo>
                  <a:pt x="214868" y="540974"/>
                </a:lnTo>
                <a:lnTo>
                  <a:pt x="164576" y="540974"/>
                </a:lnTo>
                <a:lnTo>
                  <a:pt x="164576" y="553166"/>
                </a:lnTo>
                <a:lnTo>
                  <a:pt x="214868" y="553166"/>
                </a:lnTo>
                <a:close/>
              </a:path>
              <a:path w="2007234" h="553720">
                <a:moveTo>
                  <a:pt x="304769" y="553166"/>
                </a:moveTo>
                <a:lnTo>
                  <a:pt x="304769" y="540974"/>
                </a:lnTo>
                <a:lnTo>
                  <a:pt x="252968" y="540974"/>
                </a:lnTo>
                <a:lnTo>
                  <a:pt x="252968" y="553166"/>
                </a:lnTo>
                <a:lnTo>
                  <a:pt x="304769" y="553166"/>
                </a:lnTo>
                <a:close/>
              </a:path>
              <a:path w="2007234" h="553720">
                <a:moveTo>
                  <a:pt x="393161" y="553166"/>
                </a:moveTo>
                <a:lnTo>
                  <a:pt x="393161" y="540974"/>
                </a:lnTo>
                <a:lnTo>
                  <a:pt x="342869" y="540974"/>
                </a:lnTo>
                <a:lnTo>
                  <a:pt x="342869" y="553166"/>
                </a:lnTo>
                <a:lnTo>
                  <a:pt x="393161" y="553166"/>
                </a:lnTo>
                <a:close/>
              </a:path>
              <a:path w="2007234" h="553720">
                <a:moveTo>
                  <a:pt x="481538" y="553166"/>
                </a:moveTo>
                <a:lnTo>
                  <a:pt x="481538" y="540974"/>
                </a:lnTo>
                <a:lnTo>
                  <a:pt x="431246" y="540974"/>
                </a:lnTo>
                <a:lnTo>
                  <a:pt x="431246" y="553166"/>
                </a:lnTo>
                <a:lnTo>
                  <a:pt x="481538" y="553166"/>
                </a:lnTo>
                <a:close/>
              </a:path>
              <a:path w="2007234" h="553720">
                <a:moveTo>
                  <a:pt x="571454" y="553166"/>
                </a:moveTo>
                <a:lnTo>
                  <a:pt x="571454" y="540974"/>
                </a:lnTo>
                <a:lnTo>
                  <a:pt x="519638" y="540974"/>
                </a:lnTo>
                <a:lnTo>
                  <a:pt x="519638" y="553166"/>
                </a:lnTo>
                <a:lnTo>
                  <a:pt x="571454" y="553166"/>
                </a:lnTo>
                <a:close/>
              </a:path>
              <a:path w="2007234" h="553720">
                <a:moveTo>
                  <a:pt x="659831" y="553166"/>
                </a:moveTo>
                <a:lnTo>
                  <a:pt x="659831" y="540974"/>
                </a:lnTo>
                <a:lnTo>
                  <a:pt x="609554" y="540974"/>
                </a:lnTo>
                <a:lnTo>
                  <a:pt x="609554" y="553166"/>
                </a:lnTo>
                <a:lnTo>
                  <a:pt x="659831" y="553166"/>
                </a:lnTo>
                <a:close/>
              </a:path>
              <a:path w="2007234" h="553720">
                <a:moveTo>
                  <a:pt x="748223" y="553166"/>
                </a:moveTo>
                <a:lnTo>
                  <a:pt x="748223" y="540974"/>
                </a:lnTo>
                <a:lnTo>
                  <a:pt x="697931" y="540974"/>
                </a:lnTo>
                <a:lnTo>
                  <a:pt x="697931" y="553166"/>
                </a:lnTo>
                <a:lnTo>
                  <a:pt x="748223" y="553166"/>
                </a:lnTo>
                <a:close/>
              </a:path>
              <a:path w="2007234" h="553720">
                <a:moveTo>
                  <a:pt x="838123" y="553166"/>
                </a:moveTo>
                <a:lnTo>
                  <a:pt x="838123" y="540974"/>
                </a:lnTo>
                <a:lnTo>
                  <a:pt x="786307" y="540974"/>
                </a:lnTo>
                <a:lnTo>
                  <a:pt x="786307" y="553166"/>
                </a:lnTo>
                <a:lnTo>
                  <a:pt x="838123" y="553166"/>
                </a:lnTo>
                <a:close/>
              </a:path>
              <a:path w="2007234" h="553720">
                <a:moveTo>
                  <a:pt x="926515" y="553166"/>
                </a:moveTo>
                <a:lnTo>
                  <a:pt x="926515" y="540974"/>
                </a:lnTo>
                <a:lnTo>
                  <a:pt x="876223" y="540974"/>
                </a:lnTo>
                <a:lnTo>
                  <a:pt x="876223" y="553166"/>
                </a:lnTo>
                <a:lnTo>
                  <a:pt x="926515" y="553166"/>
                </a:lnTo>
                <a:close/>
              </a:path>
              <a:path w="2007234" h="553720">
                <a:moveTo>
                  <a:pt x="1014892" y="553166"/>
                </a:moveTo>
                <a:lnTo>
                  <a:pt x="1014892" y="540974"/>
                </a:lnTo>
                <a:lnTo>
                  <a:pt x="964615" y="540974"/>
                </a:lnTo>
                <a:lnTo>
                  <a:pt x="964615" y="553166"/>
                </a:lnTo>
                <a:lnTo>
                  <a:pt x="1014892" y="553166"/>
                </a:lnTo>
                <a:close/>
              </a:path>
              <a:path w="2007234" h="553720">
                <a:moveTo>
                  <a:pt x="1104808" y="553166"/>
                </a:moveTo>
                <a:lnTo>
                  <a:pt x="1104808" y="540974"/>
                </a:lnTo>
                <a:lnTo>
                  <a:pt x="1052992" y="540974"/>
                </a:lnTo>
                <a:lnTo>
                  <a:pt x="1052992" y="553166"/>
                </a:lnTo>
                <a:lnTo>
                  <a:pt x="1104808" y="553166"/>
                </a:lnTo>
                <a:close/>
              </a:path>
              <a:path w="2007234" h="553720">
                <a:moveTo>
                  <a:pt x="1193185" y="553166"/>
                </a:moveTo>
                <a:lnTo>
                  <a:pt x="1193185" y="540974"/>
                </a:lnTo>
                <a:lnTo>
                  <a:pt x="1142893" y="540974"/>
                </a:lnTo>
                <a:lnTo>
                  <a:pt x="1142893" y="553166"/>
                </a:lnTo>
                <a:lnTo>
                  <a:pt x="1193185" y="553166"/>
                </a:lnTo>
                <a:close/>
              </a:path>
              <a:path w="2007234" h="553720">
                <a:moveTo>
                  <a:pt x="1281577" y="553166"/>
                </a:moveTo>
                <a:lnTo>
                  <a:pt x="1281577" y="540974"/>
                </a:lnTo>
                <a:lnTo>
                  <a:pt x="1231285" y="540974"/>
                </a:lnTo>
                <a:lnTo>
                  <a:pt x="1231285" y="553166"/>
                </a:lnTo>
                <a:lnTo>
                  <a:pt x="1281577" y="553166"/>
                </a:lnTo>
                <a:close/>
              </a:path>
              <a:path w="2007234" h="553720">
                <a:moveTo>
                  <a:pt x="1371478" y="553166"/>
                </a:moveTo>
                <a:lnTo>
                  <a:pt x="1371478" y="540974"/>
                </a:lnTo>
                <a:lnTo>
                  <a:pt x="1319677" y="540974"/>
                </a:lnTo>
                <a:lnTo>
                  <a:pt x="1319677" y="553166"/>
                </a:lnTo>
                <a:lnTo>
                  <a:pt x="1371478" y="553166"/>
                </a:lnTo>
                <a:close/>
              </a:path>
              <a:path w="2007234" h="553720">
                <a:moveTo>
                  <a:pt x="1459870" y="553166"/>
                </a:moveTo>
                <a:lnTo>
                  <a:pt x="1459870" y="540974"/>
                </a:lnTo>
                <a:lnTo>
                  <a:pt x="1409578" y="540974"/>
                </a:lnTo>
                <a:lnTo>
                  <a:pt x="1409578" y="553166"/>
                </a:lnTo>
                <a:lnTo>
                  <a:pt x="1459870" y="553166"/>
                </a:lnTo>
                <a:close/>
              </a:path>
              <a:path w="2007234" h="553720">
                <a:moveTo>
                  <a:pt x="1548246" y="553166"/>
                </a:moveTo>
                <a:lnTo>
                  <a:pt x="1548246" y="540974"/>
                </a:lnTo>
                <a:lnTo>
                  <a:pt x="1497954" y="540974"/>
                </a:lnTo>
                <a:lnTo>
                  <a:pt x="1497954" y="553166"/>
                </a:lnTo>
                <a:lnTo>
                  <a:pt x="1548246" y="553166"/>
                </a:lnTo>
                <a:close/>
              </a:path>
              <a:path w="2007234" h="553720">
                <a:moveTo>
                  <a:pt x="1638162" y="553166"/>
                </a:moveTo>
                <a:lnTo>
                  <a:pt x="1638162" y="540974"/>
                </a:lnTo>
                <a:lnTo>
                  <a:pt x="1586346" y="540974"/>
                </a:lnTo>
                <a:lnTo>
                  <a:pt x="1586346" y="553166"/>
                </a:lnTo>
                <a:lnTo>
                  <a:pt x="1638162" y="553166"/>
                </a:lnTo>
                <a:close/>
              </a:path>
              <a:path w="2007234" h="553720">
                <a:moveTo>
                  <a:pt x="1726539" y="553166"/>
                </a:moveTo>
                <a:lnTo>
                  <a:pt x="1726539" y="540974"/>
                </a:lnTo>
                <a:lnTo>
                  <a:pt x="1676262" y="540974"/>
                </a:lnTo>
                <a:lnTo>
                  <a:pt x="1676262" y="553166"/>
                </a:lnTo>
                <a:lnTo>
                  <a:pt x="1726539" y="553166"/>
                </a:lnTo>
                <a:close/>
              </a:path>
              <a:path w="2007234" h="553720">
                <a:moveTo>
                  <a:pt x="1814931" y="553166"/>
                </a:moveTo>
                <a:lnTo>
                  <a:pt x="1814931" y="540974"/>
                </a:lnTo>
                <a:lnTo>
                  <a:pt x="1764639" y="540974"/>
                </a:lnTo>
                <a:lnTo>
                  <a:pt x="1764639" y="553166"/>
                </a:lnTo>
                <a:lnTo>
                  <a:pt x="1814931" y="553166"/>
                </a:lnTo>
                <a:close/>
              </a:path>
              <a:path w="2007234" h="553720">
                <a:moveTo>
                  <a:pt x="1903323" y="540974"/>
                </a:moveTo>
                <a:lnTo>
                  <a:pt x="1853031" y="540974"/>
                </a:lnTo>
                <a:lnTo>
                  <a:pt x="1853031" y="553166"/>
                </a:lnTo>
                <a:lnTo>
                  <a:pt x="1895703" y="553166"/>
                </a:lnTo>
                <a:lnTo>
                  <a:pt x="1895703" y="545546"/>
                </a:lnTo>
                <a:lnTo>
                  <a:pt x="1897608" y="545546"/>
                </a:lnTo>
                <a:lnTo>
                  <a:pt x="1903323" y="540974"/>
                </a:lnTo>
                <a:close/>
              </a:path>
              <a:path w="2007234" h="553720">
                <a:moveTo>
                  <a:pt x="1897608" y="545546"/>
                </a:moveTo>
                <a:lnTo>
                  <a:pt x="1895703" y="545546"/>
                </a:lnTo>
                <a:lnTo>
                  <a:pt x="1895703" y="547070"/>
                </a:lnTo>
                <a:lnTo>
                  <a:pt x="1897608" y="545546"/>
                </a:lnTo>
                <a:close/>
              </a:path>
              <a:path w="2007234" h="553720">
                <a:moveTo>
                  <a:pt x="1909419" y="550118"/>
                </a:moveTo>
                <a:lnTo>
                  <a:pt x="1909419" y="545546"/>
                </a:lnTo>
                <a:lnTo>
                  <a:pt x="1897608" y="545546"/>
                </a:lnTo>
                <a:lnTo>
                  <a:pt x="1895703" y="547070"/>
                </a:lnTo>
                <a:lnTo>
                  <a:pt x="1895703" y="553166"/>
                </a:lnTo>
                <a:lnTo>
                  <a:pt x="1906371" y="553166"/>
                </a:lnTo>
                <a:lnTo>
                  <a:pt x="1909419" y="550118"/>
                </a:lnTo>
                <a:close/>
              </a:path>
              <a:path w="2007234" h="553720">
                <a:moveTo>
                  <a:pt x="1909419" y="507446"/>
                </a:moveTo>
                <a:lnTo>
                  <a:pt x="1909419" y="455645"/>
                </a:lnTo>
                <a:lnTo>
                  <a:pt x="1895703" y="455645"/>
                </a:lnTo>
                <a:lnTo>
                  <a:pt x="1895703" y="507446"/>
                </a:lnTo>
                <a:lnTo>
                  <a:pt x="1909419" y="507446"/>
                </a:lnTo>
                <a:close/>
              </a:path>
              <a:path w="2007234" h="553720">
                <a:moveTo>
                  <a:pt x="1909419" y="417545"/>
                </a:moveTo>
                <a:lnTo>
                  <a:pt x="1909419" y="367253"/>
                </a:lnTo>
                <a:lnTo>
                  <a:pt x="1895703" y="367253"/>
                </a:lnTo>
                <a:lnTo>
                  <a:pt x="1895703" y="417545"/>
                </a:lnTo>
                <a:lnTo>
                  <a:pt x="1909419" y="417545"/>
                </a:lnTo>
                <a:close/>
              </a:path>
              <a:path w="2007234" h="553720">
                <a:moveTo>
                  <a:pt x="1909419" y="329153"/>
                </a:moveTo>
                <a:lnTo>
                  <a:pt x="1909419" y="278861"/>
                </a:lnTo>
                <a:lnTo>
                  <a:pt x="1895703" y="278861"/>
                </a:lnTo>
                <a:lnTo>
                  <a:pt x="1895703" y="329153"/>
                </a:lnTo>
                <a:lnTo>
                  <a:pt x="1909419" y="329153"/>
                </a:lnTo>
                <a:close/>
              </a:path>
              <a:path w="2007234" h="553720">
                <a:moveTo>
                  <a:pt x="1909419" y="240776"/>
                </a:moveTo>
                <a:lnTo>
                  <a:pt x="1909419" y="188960"/>
                </a:lnTo>
                <a:lnTo>
                  <a:pt x="1895703" y="188960"/>
                </a:lnTo>
                <a:lnTo>
                  <a:pt x="1895703" y="240776"/>
                </a:lnTo>
                <a:lnTo>
                  <a:pt x="1909419" y="240776"/>
                </a:lnTo>
                <a:close/>
              </a:path>
              <a:path w="2007234" h="553720">
                <a:moveTo>
                  <a:pt x="1909419" y="150860"/>
                </a:moveTo>
                <a:lnTo>
                  <a:pt x="1909419" y="100568"/>
                </a:lnTo>
                <a:lnTo>
                  <a:pt x="1895703" y="100568"/>
                </a:lnTo>
                <a:lnTo>
                  <a:pt x="1895703" y="150860"/>
                </a:lnTo>
                <a:lnTo>
                  <a:pt x="1909419" y="150860"/>
                </a:lnTo>
                <a:close/>
              </a:path>
              <a:path w="2007234" h="553720">
                <a:moveTo>
                  <a:pt x="1918548" y="33528"/>
                </a:moveTo>
                <a:lnTo>
                  <a:pt x="1918548" y="21336"/>
                </a:lnTo>
                <a:lnTo>
                  <a:pt x="1898751" y="21336"/>
                </a:lnTo>
                <a:lnTo>
                  <a:pt x="1895703" y="24384"/>
                </a:lnTo>
                <a:lnTo>
                  <a:pt x="1895703" y="62468"/>
                </a:lnTo>
                <a:lnTo>
                  <a:pt x="1903323" y="62468"/>
                </a:lnTo>
                <a:lnTo>
                  <a:pt x="1903323" y="33528"/>
                </a:lnTo>
                <a:lnTo>
                  <a:pt x="1909419" y="27432"/>
                </a:lnTo>
                <a:lnTo>
                  <a:pt x="1909419" y="33528"/>
                </a:lnTo>
                <a:lnTo>
                  <a:pt x="1918548" y="33528"/>
                </a:lnTo>
                <a:close/>
              </a:path>
              <a:path w="2007234" h="553720">
                <a:moveTo>
                  <a:pt x="1909419" y="33528"/>
                </a:moveTo>
                <a:lnTo>
                  <a:pt x="1909419" y="27432"/>
                </a:lnTo>
                <a:lnTo>
                  <a:pt x="1903323" y="33528"/>
                </a:lnTo>
                <a:lnTo>
                  <a:pt x="1909419" y="33528"/>
                </a:lnTo>
                <a:close/>
              </a:path>
              <a:path w="2007234" h="553720">
                <a:moveTo>
                  <a:pt x="1909419" y="62468"/>
                </a:moveTo>
                <a:lnTo>
                  <a:pt x="1909419" y="33528"/>
                </a:lnTo>
                <a:lnTo>
                  <a:pt x="1903323" y="33528"/>
                </a:lnTo>
                <a:lnTo>
                  <a:pt x="1903323" y="62468"/>
                </a:lnTo>
                <a:lnTo>
                  <a:pt x="1909419" y="62468"/>
                </a:lnTo>
                <a:close/>
              </a:path>
              <a:path w="2007234" h="553720">
                <a:moveTo>
                  <a:pt x="2006940" y="33528"/>
                </a:moveTo>
                <a:lnTo>
                  <a:pt x="2006940" y="21336"/>
                </a:lnTo>
                <a:lnTo>
                  <a:pt x="1956648" y="21336"/>
                </a:lnTo>
                <a:lnTo>
                  <a:pt x="1956648" y="33528"/>
                </a:lnTo>
                <a:lnTo>
                  <a:pt x="2006940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570" y="989329"/>
            <a:ext cx="426656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Hadoop</a:t>
            </a:r>
            <a:r>
              <a:rPr spc="-70" dirty="0"/>
              <a:t> </a:t>
            </a:r>
            <a:r>
              <a:rPr spc="-10" dirty="0"/>
              <a:t>MapReduce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990" y="1940560"/>
            <a:ext cx="8849995" cy="18586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01930" marR="5080" indent="-201930">
              <a:lnSpc>
                <a:spcPts val="2500"/>
              </a:lnSpc>
              <a:spcBef>
                <a:spcPts val="420"/>
              </a:spcBef>
              <a:buClr>
                <a:srgbClr val="000000"/>
              </a:buClr>
              <a:buSzPct val="45652"/>
              <a:buFont typeface="DejaVu Sans"/>
              <a:buChar char="●"/>
              <a:tabLst>
                <a:tab pos="201930" algn="l"/>
              </a:tabLst>
            </a:pPr>
            <a:r>
              <a:rPr sz="2300" spc="-330" dirty="0">
                <a:solidFill>
                  <a:srgbClr val="0C0C0C"/>
                </a:solidFill>
                <a:latin typeface="Arial"/>
                <a:cs typeface="Arial"/>
              </a:rPr>
              <a:t>HDFS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üzerindeki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büyük </a:t>
            </a:r>
            <a:r>
              <a:rPr sz="2300" spc="-105" dirty="0">
                <a:solidFill>
                  <a:srgbClr val="0C0C0C"/>
                </a:solidFill>
                <a:latin typeface="Arial"/>
                <a:cs typeface="Arial"/>
              </a:rPr>
              <a:t>dosyaları </a:t>
            </a:r>
            <a:r>
              <a:rPr sz="2300" spc="-35" dirty="0">
                <a:solidFill>
                  <a:srgbClr val="0C0C0C"/>
                </a:solidFill>
                <a:latin typeface="Arial"/>
                <a:cs typeface="Arial"/>
              </a:rPr>
              <a:t>verileri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işleyebilmek </a:t>
            </a: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amacıyla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kullanılan  </a:t>
            </a:r>
            <a:r>
              <a:rPr sz="2300" spc="-40" dirty="0">
                <a:solidFill>
                  <a:srgbClr val="0C0C0C"/>
                </a:solidFill>
                <a:latin typeface="Arial"/>
                <a:cs typeface="Arial"/>
              </a:rPr>
              <a:t>yöntemdir.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DejaVu Sans"/>
              <a:buChar char="●"/>
            </a:pPr>
            <a:endParaRPr sz="2300">
              <a:latin typeface="Times New Roman"/>
              <a:cs typeface="Times New Roman"/>
            </a:endParaRPr>
          </a:p>
          <a:p>
            <a:pPr marL="201930" marR="808355" indent="-201930">
              <a:lnSpc>
                <a:spcPts val="2500"/>
              </a:lnSpc>
              <a:spcBef>
                <a:spcPts val="1505"/>
              </a:spcBef>
              <a:buClr>
                <a:srgbClr val="000000"/>
              </a:buClr>
              <a:buSzPct val="45652"/>
              <a:buFont typeface="DejaVu Sans"/>
              <a:buChar char="●"/>
              <a:tabLst>
                <a:tab pos="201930" algn="l"/>
              </a:tabLst>
            </a:pP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Map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fonksiyonu </a:t>
            </a:r>
            <a:r>
              <a:rPr sz="2300" spc="-35" dirty="0">
                <a:solidFill>
                  <a:srgbClr val="0C0C0C"/>
                </a:solidFill>
                <a:latin typeface="Arial"/>
                <a:cs typeface="Arial"/>
              </a:rPr>
              <a:t>ile </a:t>
            </a:r>
            <a:r>
              <a:rPr sz="2300" spc="-50" dirty="0">
                <a:solidFill>
                  <a:srgbClr val="0C0C0C"/>
                </a:solidFill>
                <a:latin typeface="Arial"/>
                <a:cs typeface="Arial"/>
              </a:rPr>
              <a:t>veri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içerisinden </a:t>
            </a:r>
            <a:r>
              <a:rPr sz="2300" spc="-55" dirty="0">
                <a:solidFill>
                  <a:srgbClr val="0C0C0C"/>
                </a:solidFill>
                <a:latin typeface="Arial"/>
                <a:cs typeface="Arial"/>
              </a:rPr>
              <a:t>istenilen </a:t>
            </a:r>
            <a:r>
              <a:rPr sz="2300" spc="-40" dirty="0">
                <a:solidFill>
                  <a:srgbClr val="0C0C0C"/>
                </a:solidFill>
                <a:latin typeface="Arial"/>
                <a:cs typeface="Arial"/>
              </a:rPr>
              <a:t>veriler</a:t>
            </a:r>
            <a:r>
              <a:rPr sz="2300" spc="-484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anahtar-değer  </a:t>
            </a:r>
            <a:r>
              <a:rPr sz="2300" spc="-50" dirty="0">
                <a:solidFill>
                  <a:srgbClr val="0C0C0C"/>
                </a:solidFill>
                <a:latin typeface="Arial"/>
                <a:cs typeface="Arial"/>
              </a:rPr>
              <a:t>formatında</a:t>
            </a:r>
            <a:r>
              <a:rPr sz="2300" spc="-13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seçilir.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990" y="4348479"/>
            <a:ext cx="1308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9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530" y="4264659"/>
            <a:ext cx="8597900" cy="6965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3985" marR="5080" indent="-121920">
              <a:lnSpc>
                <a:spcPts val="2500"/>
              </a:lnSpc>
              <a:spcBef>
                <a:spcPts val="420"/>
              </a:spcBef>
            </a:pPr>
            <a:r>
              <a:rPr sz="2300" spc="-165" dirty="0">
                <a:solidFill>
                  <a:srgbClr val="0C0C0C"/>
                </a:solidFill>
                <a:latin typeface="Arial"/>
                <a:cs typeface="Arial"/>
              </a:rPr>
              <a:t>Reduce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fonksiyonu </a:t>
            </a:r>
            <a:r>
              <a:rPr sz="2300" spc="-35" dirty="0">
                <a:solidFill>
                  <a:srgbClr val="0C0C0C"/>
                </a:solidFill>
                <a:latin typeface="Arial"/>
                <a:cs typeface="Arial"/>
              </a:rPr>
              <a:t>ile </a:t>
            </a:r>
            <a:r>
              <a:rPr sz="2300" spc="-100" dirty="0">
                <a:solidFill>
                  <a:srgbClr val="0C0C0C"/>
                </a:solidFill>
                <a:latin typeface="Arial"/>
                <a:cs typeface="Arial"/>
              </a:rPr>
              <a:t>de </a:t>
            </a:r>
            <a:r>
              <a:rPr sz="2300" spc="-105" dirty="0">
                <a:solidFill>
                  <a:srgbClr val="0C0C0C"/>
                </a:solidFill>
                <a:latin typeface="Arial"/>
                <a:cs typeface="Arial"/>
              </a:rPr>
              <a:t>seçilen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bu </a:t>
            </a:r>
            <a:r>
              <a:rPr sz="2300" spc="-40" dirty="0">
                <a:solidFill>
                  <a:srgbClr val="0C0C0C"/>
                </a:solidFill>
                <a:latin typeface="Arial"/>
                <a:cs typeface="Arial"/>
              </a:rPr>
              <a:t>veriler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üzerinde işlem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yapılır </a:t>
            </a:r>
            <a:r>
              <a:rPr sz="2300" spc="-65" dirty="0">
                <a:solidFill>
                  <a:srgbClr val="0C0C0C"/>
                </a:solidFill>
                <a:latin typeface="Arial"/>
                <a:cs typeface="Arial"/>
              </a:rPr>
              <a:t>,</a:t>
            </a:r>
            <a:r>
              <a:rPr sz="2300" spc="-39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125" dirty="0">
                <a:solidFill>
                  <a:srgbClr val="0C0C0C"/>
                </a:solidFill>
                <a:latin typeface="Arial"/>
                <a:cs typeface="Arial"/>
              </a:rPr>
              <a:t>sonuç  </a:t>
            </a:r>
            <a:r>
              <a:rPr sz="2300" spc="-75" dirty="0">
                <a:solidFill>
                  <a:srgbClr val="0C0C0C"/>
                </a:solidFill>
                <a:latin typeface="Arial"/>
                <a:cs typeface="Arial"/>
              </a:rPr>
              <a:t>yine </a:t>
            </a:r>
            <a:r>
              <a:rPr sz="2300" spc="-80" dirty="0">
                <a:solidFill>
                  <a:srgbClr val="0C0C0C"/>
                </a:solidFill>
                <a:latin typeface="Arial"/>
                <a:cs typeface="Arial"/>
              </a:rPr>
              <a:t>anahtar-değer olarak</a:t>
            </a:r>
            <a:r>
              <a:rPr sz="2300" spc="-204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0C0C0C"/>
                </a:solidFill>
                <a:latin typeface="Arial"/>
                <a:cs typeface="Arial"/>
              </a:rPr>
              <a:t>iletilir.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6663" y="2112598"/>
            <a:ext cx="142263" cy="146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/>
          <p:nvPr/>
        </p:nvSpPr>
        <p:spPr>
          <a:xfrm>
            <a:off x="1296663" y="3216207"/>
            <a:ext cx="142263" cy="150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" name="object 4"/>
          <p:cNvSpPr/>
          <p:nvPr/>
        </p:nvSpPr>
        <p:spPr>
          <a:xfrm>
            <a:off x="1296663" y="4436222"/>
            <a:ext cx="142263" cy="1508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object 5"/>
          <p:cNvSpPr/>
          <p:nvPr/>
        </p:nvSpPr>
        <p:spPr>
          <a:xfrm>
            <a:off x="1296663" y="4845772"/>
            <a:ext cx="142263" cy="150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/>
          <p:nvPr/>
        </p:nvSpPr>
        <p:spPr>
          <a:xfrm>
            <a:off x="1296663" y="5263946"/>
            <a:ext cx="142263" cy="1465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object 7"/>
          <p:cNvSpPr/>
          <p:nvPr/>
        </p:nvSpPr>
        <p:spPr>
          <a:xfrm>
            <a:off x="1296663" y="5677793"/>
            <a:ext cx="142263" cy="1465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1068179" y="633922"/>
            <a:ext cx="8284313" cy="7400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2424" y="642062"/>
            <a:ext cx="2638315" cy="57378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pc="-306" dirty="0"/>
              <a:t>MapReduce</a:t>
            </a:r>
          </a:p>
        </p:txBody>
      </p:sp>
      <p:sp>
        <p:nvSpPr>
          <p:cNvPr id="10" name="object 10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" name="object 11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" name="object 12"/>
          <p:cNvSpPr txBox="1"/>
          <p:nvPr/>
        </p:nvSpPr>
        <p:spPr>
          <a:xfrm>
            <a:off x="1237264" y="1422772"/>
            <a:ext cx="7149678" cy="4852064"/>
          </a:xfrm>
          <a:prstGeom prst="rect">
            <a:avLst/>
          </a:prstGeom>
        </p:spPr>
        <p:txBody>
          <a:bodyPr vert="horz" wrap="square" lIns="0" tIns="85628" rIns="0" bIns="0" rtlCol="0">
            <a:spAutoFit/>
          </a:bodyPr>
          <a:lstStyle/>
          <a:p>
            <a:pPr marL="11976">
              <a:spcBef>
                <a:spcPts val="674"/>
              </a:spcBef>
            </a:pPr>
            <a:r>
              <a:rPr sz="2640" b="1" spc="-203" dirty="0">
                <a:solidFill>
                  <a:srgbClr val="10243E"/>
                </a:solidFill>
                <a:latin typeface="Arial"/>
                <a:cs typeface="Arial"/>
              </a:rPr>
              <a:t>Hadoop</a:t>
            </a:r>
            <a:r>
              <a:rPr sz="2640" b="1" spc="-141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640" b="1" spc="-198" dirty="0">
                <a:solidFill>
                  <a:srgbClr val="10243E"/>
                </a:solidFill>
                <a:latin typeface="Arial"/>
                <a:cs typeface="Arial"/>
              </a:rPr>
              <a:t>MapReduce</a:t>
            </a:r>
            <a:endParaRPr sz="2640">
              <a:latin typeface="Arial"/>
              <a:cs typeface="Arial"/>
            </a:endParaRPr>
          </a:p>
          <a:p>
            <a:pPr marL="334732" marR="133534">
              <a:spcBef>
                <a:spcPts val="500"/>
              </a:spcBef>
            </a:pPr>
            <a:r>
              <a:rPr sz="2263" spc="-127" dirty="0">
                <a:solidFill>
                  <a:srgbClr val="10243E"/>
                </a:solidFill>
                <a:latin typeface="Arial"/>
                <a:cs typeface="Arial"/>
              </a:rPr>
              <a:t>Büyük </a:t>
            </a:r>
            <a:r>
              <a:rPr sz="2263" spc="-57" dirty="0">
                <a:solidFill>
                  <a:srgbClr val="10243E"/>
                </a:solidFill>
                <a:latin typeface="Arial"/>
                <a:cs typeface="Arial"/>
              </a:rPr>
              <a:t>veri </a:t>
            </a:r>
            <a:r>
              <a:rPr sz="2263" spc="-52" dirty="0">
                <a:solidFill>
                  <a:srgbClr val="10243E"/>
                </a:solidFill>
                <a:latin typeface="Arial"/>
                <a:cs typeface="Arial"/>
              </a:rPr>
              <a:t>kümelerinin </a:t>
            </a:r>
            <a:r>
              <a:rPr sz="2263" spc="-75" dirty="0">
                <a:solidFill>
                  <a:srgbClr val="10243E"/>
                </a:solidFill>
                <a:latin typeface="Arial"/>
                <a:cs typeface="Arial"/>
              </a:rPr>
              <a:t>paralel </a:t>
            </a:r>
            <a:r>
              <a:rPr sz="2263" spc="-90" dirty="0">
                <a:solidFill>
                  <a:srgbClr val="10243E"/>
                </a:solidFill>
                <a:latin typeface="Arial"/>
                <a:cs typeface="Arial"/>
              </a:rPr>
              <a:t>olarak </a:t>
            </a:r>
            <a:r>
              <a:rPr sz="2263" spc="-99" dirty="0">
                <a:solidFill>
                  <a:srgbClr val="10243E"/>
                </a:solidFill>
                <a:latin typeface="Arial"/>
                <a:cs typeface="Arial"/>
              </a:rPr>
              <a:t>işlenmesine</a:t>
            </a:r>
            <a:r>
              <a:rPr sz="2263" spc="-396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71" dirty="0">
                <a:solidFill>
                  <a:srgbClr val="10243E"/>
                </a:solidFill>
                <a:latin typeface="Arial"/>
                <a:cs typeface="Arial"/>
              </a:rPr>
              <a:t>yönelik  </a:t>
            </a:r>
            <a:r>
              <a:rPr sz="2263" spc="-85" dirty="0">
                <a:solidFill>
                  <a:srgbClr val="10243E"/>
                </a:solidFill>
                <a:latin typeface="Arial"/>
                <a:cs typeface="Arial"/>
              </a:rPr>
              <a:t>uygulmalar </a:t>
            </a:r>
            <a:r>
              <a:rPr sz="2263" spc="-52" dirty="0">
                <a:solidFill>
                  <a:srgbClr val="10243E"/>
                </a:solidFill>
                <a:latin typeface="Arial"/>
                <a:cs typeface="Arial"/>
              </a:rPr>
              <a:t>için </a:t>
            </a:r>
            <a:r>
              <a:rPr sz="2263" spc="-57" dirty="0">
                <a:solidFill>
                  <a:srgbClr val="10243E"/>
                </a:solidFill>
                <a:latin typeface="Arial"/>
                <a:cs typeface="Arial"/>
              </a:rPr>
              <a:t>geliştirilmiş </a:t>
            </a:r>
            <a:r>
              <a:rPr sz="2263" spc="-9" dirty="0">
                <a:solidFill>
                  <a:srgbClr val="10243E"/>
                </a:solidFill>
                <a:latin typeface="Arial"/>
                <a:cs typeface="Arial"/>
              </a:rPr>
              <a:t>bir </a:t>
            </a:r>
            <a:r>
              <a:rPr sz="2263" spc="-123" dirty="0">
                <a:solidFill>
                  <a:srgbClr val="10243E"/>
                </a:solidFill>
                <a:latin typeface="Arial"/>
                <a:cs typeface="Arial"/>
              </a:rPr>
              <a:t>yazılım </a:t>
            </a:r>
            <a:r>
              <a:rPr sz="2263" spc="-57" dirty="0">
                <a:solidFill>
                  <a:srgbClr val="10243E"/>
                </a:solidFill>
                <a:latin typeface="Arial"/>
                <a:cs typeface="Arial"/>
              </a:rPr>
              <a:t>framework’ü </a:t>
            </a:r>
            <a:r>
              <a:rPr sz="2263" spc="-137" dirty="0">
                <a:solidFill>
                  <a:srgbClr val="10243E"/>
                </a:solidFill>
                <a:latin typeface="Arial"/>
                <a:cs typeface="Arial"/>
              </a:rPr>
              <a:t>ve  </a:t>
            </a:r>
            <a:r>
              <a:rPr sz="2263" spc="-66" dirty="0">
                <a:solidFill>
                  <a:srgbClr val="10243E"/>
                </a:solidFill>
                <a:latin typeface="Arial"/>
                <a:cs typeface="Arial"/>
              </a:rPr>
              <a:t>modelidir.</a:t>
            </a:r>
            <a:endParaRPr sz="2263">
              <a:latin typeface="Arial"/>
              <a:cs typeface="Arial"/>
            </a:endParaRPr>
          </a:p>
          <a:p>
            <a:pPr marL="334732" marR="4790">
              <a:spcBef>
                <a:spcPts val="556"/>
              </a:spcBef>
            </a:pPr>
            <a:r>
              <a:rPr sz="2263" spc="-113" dirty="0">
                <a:solidFill>
                  <a:srgbClr val="10243E"/>
                </a:solidFill>
                <a:latin typeface="Arial"/>
                <a:cs typeface="Arial"/>
              </a:rPr>
              <a:t>Programcılara, </a:t>
            </a:r>
            <a:r>
              <a:rPr sz="2263" spc="-94" dirty="0">
                <a:solidFill>
                  <a:srgbClr val="10243E"/>
                </a:solidFill>
                <a:latin typeface="Arial"/>
                <a:cs typeface="Arial"/>
              </a:rPr>
              <a:t>dağıtık uygulamalar yazabilecekleri </a:t>
            </a:r>
            <a:r>
              <a:rPr sz="2263" spc="-118" dirty="0">
                <a:solidFill>
                  <a:srgbClr val="10243E"/>
                </a:solidFill>
                <a:latin typeface="Arial"/>
                <a:cs typeface="Arial"/>
              </a:rPr>
              <a:t>kolay</a:t>
            </a:r>
            <a:r>
              <a:rPr sz="2263" spc="-30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137" dirty="0">
                <a:solidFill>
                  <a:srgbClr val="10243E"/>
                </a:solidFill>
                <a:latin typeface="Arial"/>
                <a:cs typeface="Arial"/>
              </a:rPr>
              <a:t>ve  </a:t>
            </a:r>
            <a:r>
              <a:rPr sz="2263" spc="-66" dirty="0">
                <a:solidFill>
                  <a:srgbClr val="10243E"/>
                </a:solidFill>
                <a:latin typeface="Arial"/>
                <a:cs typeface="Arial"/>
              </a:rPr>
              <a:t>temiz </a:t>
            </a:r>
            <a:r>
              <a:rPr sz="2263" spc="-9" dirty="0">
                <a:solidFill>
                  <a:srgbClr val="10243E"/>
                </a:solidFill>
                <a:latin typeface="Arial"/>
                <a:cs typeface="Arial"/>
              </a:rPr>
              <a:t>bir </a:t>
            </a:r>
            <a:r>
              <a:rPr sz="2263" spc="-38" dirty="0">
                <a:solidFill>
                  <a:srgbClr val="10243E"/>
                </a:solidFill>
                <a:latin typeface="Arial"/>
                <a:cs typeface="Arial"/>
              </a:rPr>
              <a:t>ortam </a:t>
            </a:r>
            <a:r>
              <a:rPr sz="2263" spc="-189" dirty="0">
                <a:solidFill>
                  <a:srgbClr val="10243E"/>
                </a:solidFill>
                <a:latin typeface="Arial"/>
                <a:cs typeface="Arial"/>
              </a:rPr>
              <a:t>sunar.(JAVA, </a:t>
            </a:r>
            <a:r>
              <a:rPr sz="2263" spc="-47" dirty="0">
                <a:solidFill>
                  <a:srgbClr val="10243E"/>
                </a:solidFill>
                <a:latin typeface="Arial"/>
                <a:cs typeface="Arial"/>
              </a:rPr>
              <a:t>perl, </a:t>
            </a:r>
            <a:r>
              <a:rPr sz="2263" spc="-99" dirty="0">
                <a:solidFill>
                  <a:srgbClr val="10243E"/>
                </a:solidFill>
                <a:latin typeface="Arial"/>
                <a:cs typeface="Arial"/>
              </a:rPr>
              <a:t>Phyton,</a:t>
            </a:r>
            <a:r>
              <a:rPr sz="2263" spc="-405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146" dirty="0">
                <a:solidFill>
                  <a:srgbClr val="10243E"/>
                </a:solidFill>
                <a:latin typeface="Arial"/>
                <a:cs typeface="Arial"/>
              </a:rPr>
              <a:t>php,C,C++...)</a:t>
            </a:r>
            <a:endParaRPr sz="2263">
              <a:latin typeface="Arial"/>
              <a:cs typeface="Arial"/>
            </a:endParaRPr>
          </a:p>
          <a:p>
            <a:pPr marL="334732" marR="2126955">
              <a:spcBef>
                <a:spcPts val="5"/>
              </a:spcBef>
            </a:pPr>
            <a:r>
              <a:rPr sz="1509" b="1" spc="-5" dirty="0">
                <a:solidFill>
                  <a:srgbClr val="10243E"/>
                </a:solidFill>
                <a:latin typeface="Courier New"/>
                <a:cs typeface="Courier New"/>
              </a:rPr>
              <a:t>org.apache.hadoop.mapred.* </a:t>
            </a:r>
            <a:r>
              <a:rPr sz="2263" b="1" spc="3776" baseline="-5208" dirty="0">
                <a:solidFill>
                  <a:srgbClr val="10243E"/>
                </a:solidFill>
                <a:latin typeface="Wingdings"/>
                <a:cs typeface="Wingdings"/>
              </a:rPr>
              <a:t>€</a:t>
            </a:r>
            <a:r>
              <a:rPr sz="2263" b="1" spc="884" baseline="-5208" dirty="0">
                <a:solidFill>
                  <a:srgbClr val="10243E"/>
                </a:solidFill>
                <a:latin typeface="Times New Roman"/>
                <a:cs typeface="Times New Roman"/>
              </a:rPr>
              <a:t> </a:t>
            </a:r>
            <a:r>
              <a:rPr sz="1509" b="1" spc="-5" dirty="0">
                <a:solidFill>
                  <a:srgbClr val="10243E"/>
                </a:solidFill>
                <a:latin typeface="Courier New"/>
                <a:cs typeface="Courier New"/>
              </a:rPr>
              <a:t>Eski API  org.apache.hadoop.mapreduce.* </a:t>
            </a:r>
            <a:r>
              <a:rPr sz="2263" b="1" spc="3776" baseline="-5208" dirty="0">
                <a:solidFill>
                  <a:srgbClr val="10243E"/>
                </a:solidFill>
                <a:latin typeface="Wingdings"/>
                <a:cs typeface="Wingdings"/>
              </a:rPr>
              <a:t>€</a:t>
            </a:r>
            <a:r>
              <a:rPr sz="2263" b="1" spc="912" baseline="-5208" dirty="0">
                <a:solidFill>
                  <a:srgbClr val="10243E"/>
                </a:solidFill>
                <a:latin typeface="Times New Roman"/>
                <a:cs typeface="Times New Roman"/>
              </a:rPr>
              <a:t> </a:t>
            </a:r>
            <a:r>
              <a:rPr sz="1509" b="1" spc="-5" dirty="0">
                <a:solidFill>
                  <a:srgbClr val="10243E"/>
                </a:solidFill>
                <a:latin typeface="Courier New"/>
                <a:cs typeface="Courier New"/>
              </a:rPr>
              <a:t>Yeni </a:t>
            </a:r>
            <a:r>
              <a:rPr sz="1509" b="1" spc="-910" dirty="0">
                <a:solidFill>
                  <a:srgbClr val="10243E"/>
                </a:solidFill>
                <a:latin typeface="Courier New"/>
                <a:cs typeface="Courier New"/>
              </a:rPr>
              <a:t>API</a:t>
            </a:r>
            <a:endParaRPr sz="1509">
              <a:latin typeface="Courier New"/>
              <a:cs typeface="Courier New"/>
            </a:endParaRPr>
          </a:p>
          <a:p>
            <a:pPr marL="334732" marR="1091023">
              <a:lnSpc>
                <a:spcPts val="3263"/>
              </a:lnSpc>
              <a:spcBef>
                <a:spcPts val="179"/>
              </a:spcBef>
              <a:tabLst>
                <a:tab pos="4954513" algn="l"/>
              </a:tabLst>
            </a:pPr>
            <a:r>
              <a:rPr sz="2263" spc="-80" dirty="0">
                <a:solidFill>
                  <a:srgbClr val="10243E"/>
                </a:solidFill>
                <a:latin typeface="Arial"/>
                <a:cs typeface="Arial"/>
              </a:rPr>
              <a:t>Bir </a:t>
            </a:r>
            <a:r>
              <a:rPr sz="2263" spc="-71" dirty="0">
                <a:solidFill>
                  <a:srgbClr val="10243E"/>
                </a:solidFill>
                <a:latin typeface="Arial"/>
                <a:cs typeface="Arial"/>
              </a:rPr>
              <a:t>dizi </a:t>
            </a:r>
            <a:r>
              <a:rPr sz="2263" spc="-57" dirty="0">
                <a:solidFill>
                  <a:srgbClr val="10243E"/>
                </a:solidFill>
                <a:latin typeface="Arial"/>
                <a:cs typeface="Arial"/>
              </a:rPr>
              <a:t>veri </a:t>
            </a:r>
            <a:r>
              <a:rPr sz="2263" spc="-94" dirty="0">
                <a:solidFill>
                  <a:srgbClr val="10243E"/>
                </a:solidFill>
                <a:latin typeface="Arial"/>
                <a:cs typeface="Arial"/>
              </a:rPr>
              <a:t>işleme </a:t>
            </a:r>
            <a:r>
              <a:rPr sz="2263" spc="-90" dirty="0">
                <a:solidFill>
                  <a:srgbClr val="10243E"/>
                </a:solidFill>
                <a:latin typeface="Arial"/>
                <a:cs typeface="Arial"/>
              </a:rPr>
              <a:t>sisteminden </a:t>
            </a:r>
            <a:r>
              <a:rPr sz="2263" spc="-104" dirty="0">
                <a:solidFill>
                  <a:srgbClr val="10243E"/>
                </a:solidFill>
                <a:latin typeface="Arial"/>
                <a:cs typeface="Arial"/>
              </a:rPr>
              <a:t>oluşur.</a:t>
            </a:r>
            <a:r>
              <a:rPr sz="2263" spc="-363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75" dirty="0">
                <a:solidFill>
                  <a:srgbClr val="10243E"/>
                </a:solidFill>
                <a:latin typeface="Arial"/>
                <a:cs typeface="Arial"/>
              </a:rPr>
              <a:t>(pipelines)  </a:t>
            </a:r>
            <a:r>
              <a:rPr sz="2263" spc="-61" dirty="0">
                <a:solidFill>
                  <a:srgbClr val="10243E"/>
                </a:solidFill>
                <a:latin typeface="Arial"/>
                <a:cs typeface="Arial"/>
              </a:rPr>
              <a:t>Otomatik </a:t>
            </a:r>
            <a:r>
              <a:rPr sz="2263" spc="-118" dirty="0">
                <a:solidFill>
                  <a:srgbClr val="10243E"/>
                </a:solidFill>
                <a:latin typeface="Arial"/>
                <a:cs typeface="Arial"/>
              </a:rPr>
              <a:t>iş </a:t>
            </a:r>
            <a:r>
              <a:rPr sz="2263" spc="-94" dirty="0">
                <a:solidFill>
                  <a:srgbClr val="10243E"/>
                </a:solidFill>
                <a:latin typeface="Arial"/>
                <a:cs typeface="Arial"/>
              </a:rPr>
              <a:t>dağıtımı</a:t>
            </a:r>
            <a:r>
              <a:rPr sz="2263" spc="-19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137" dirty="0">
                <a:solidFill>
                  <a:srgbClr val="10243E"/>
                </a:solidFill>
                <a:latin typeface="Arial"/>
                <a:cs typeface="Arial"/>
              </a:rPr>
              <a:t>ve</a:t>
            </a:r>
            <a:r>
              <a:rPr sz="2263" spc="-85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66" dirty="0">
                <a:solidFill>
                  <a:srgbClr val="10243E"/>
                </a:solidFill>
                <a:latin typeface="Arial"/>
                <a:cs typeface="Arial"/>
              </a:rPr>
              <a:t>paralelleştirme	</a:t>
            </a:r>
            <a:r>
              <a:rPr sz="2263" spc="-151" dirty="0">
                <a:solidFill>
                  <a:srgbClr val="10243E"/>
                </a:solidFill>
                <a:latin typeface="Arial"/>
                <a:cs typeface="Arial"/>
              </a:rPr>
              <a:t>sağlar.</a:t>
            </a:r>
            <a:endParaRPr sz="2263">
              <a:latin typeface="Arial"/>
              <a:cs typeface="Arial"/>
            </a:endParaRPr>
          </a:p>
          <a:p>
            <a:pPr marL="334732">
              <a:spcBef>
                <a:spcPts val="339"/>
              </a:spcBef>
            </a:pPr>
            <a:r>
              <a:rPr sz="2263" spc="-203" dirty="0">
                <a:solidFill>
                  <a:srgbClr val="10243E"/>
                </a:solidFill>
                <a:latin typeface="Arial"/>
                <a:cs typeface="Arial"/>
              </a:rPr>
              <a:t>Yüksek </a:t>
            </a:r>
            <a:r>
              <a:rPr sz="2263" spc="-90" dirty="0">
                <a:solidFill>
                  <a:srgbClr val="10243E"/>
                </a:solidFill>
                <a:latin typeface="Arial"/>
                <a:cs typeface="Arial"/>
              </a:rPr>
              <a:t>hata </a:t>
            </a:r>
            <a:r>
              <a:rPr sz="2263" spc="-80" dirty="0">
                <a:solidFill>
                  <a:srgbClr val="10243E"/>
                </a:solidFill>
                <a:latin typeface="Arial"/>
                <a:cs typeface="Arial"/>
              </a:rPr>
              <a:t>toleransı </a:t>
            </a:r>
            <a:r>
              <a:rPr sz="2263" spc="-38" dirty="0">
                <a:solidFill>
                  <a:srgbClr val="10243E"/>
                </a:solidFill>
                <a:latin typeface="Arial"/>
                <a:cs typeface="Arial"/>
              </a:rPr>
              <a:t>ile</a:t>
            </a:r>
            <a:r>
              <a:rPr sz="2263" spc="-141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137" dirty="0">
                <a:solidFill>
                  <a:srgbClr val="10243E"/>
                </a:solidFill>
                <a:latin typeface="Arial"/>
                <a:cs typeface="Arial"/>
              </a:rPr>
              <a:t>çalışır.</a:t>
            </a:r>
            <a:endParaRPr sz="2263">
              <a:latin typeface="Arial"/>
              <a:cs typeface="Arial"/>
            </a:endParaRPr>
          </a:p>
          <a:p>
            <a:pPr marL="334732">
              <a:spcBef>
                <a:spcPts val="542"/>
              </a:spcBef>
            </a:pPr>
            <a:r>
              <a:rPr sz="2263" spc="-90" dirty="0">
                <a:solidFill>
                  <a:srgbClr val="10243E"/>
                </a:solidFill>
                <a:latin typeface="Arial"/>
                <a:cs typeface="Arial"/>
              </a:rPr>
              <a:t>Durum </a:t>
            </a:r>
            <a:r>
              <a:rPr sz="2263" spc="-137" dirty="0">
                <a:solidFill>
                  <a:srgbClr val="10243E"/>
                </a:solidFill>
                <a:latin typeface="Arial"/>
                <a:cs typeface="Arial"/>
              </a:rPr>
              <a:t>ve </a:t>
            </a:r>
            <a:r>
              <a:rPr sz="2263" spc="-94" dirty="0">
                <a:solidFill>
                  <a:srgbClr val="10243E"/>
                </a:solidFill>
                <a:latin typeface="Arial"/>
                <a:cs typeface="Arial"/>
              </a:rPr>
              <a:t>izleme </a:t>
            </a:r>
            <a:r>
              <a:rPr sz="2263" spc="-104" dirty="0">
                <a:solidFill>
                  <a:srgbClr val="10243E"/>
                </a:solidFill>
                <a:latin typeface="Arial"/>
                <a:cs typeface="Arial"/>
              </a:rPr>
              <a:t>araçlarına</a:t>
            </a:r>
            <a:r>
              <a:rPr sz="2263" spc="-198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263" spc="-75" dirty="0">
                <a:solidFill>
                  <a:srgbClr val="10243E"/>
                </a:solidFill>
                <a:latin typeface="Arial"/>
                <a:cs typeface="Arial"/>
              </a:rPr>
              <a:t>sahiptir.</a:t>
            </a:r>
            <a:endParaRPr sz="2263">
              <a:latin typeface="Arial"/>
              <a:cs typeface="Arial"/>
            </a:endParaRPr>
          </a:p>
          <a:p>
            <a:pPr marL="334732">
              <a:spcBef>
                <a:spcPts val="386"/>
              </a:spcBef>
            </a:pPr>
            <a:r>
              <a:rPr sz="1886" b="1" i="1" spc="-66" dirty="0">
                <a:solidFill>
                  <a:srgbClr val="10243E"/>
                </a:solidFill>
                <a:latin typeface="Arial"/>
                <a:cs typeface="Arial"/>
              </a:rPr>
              <a:t>http://datanode:50030</a:t>
            </a:r>
            <a:endParaRPr sz="1886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" name="object 14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2607309"/>
            <a:ext cx="513461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44642"/>
              <a:buFont typeface="DejaVu Sans"/>
              <a:buChar char="●"/>
              <a:tabLst>
                <a:tab pos="201930" algn="l"/>
              </a:tabLst>
            </a:pPr>
            <a:r>
              <a:rPr sz="2800" spc="-155" dirty="0">
                <a:solidFill>
                  <a:srgbClr val="990099"/>
                </a:solidFill>
                <a:latin typeface="Arial"/>
                <a:cs typeface="Arial"/>
              </a:rPr>
              <a:t>MapReduce;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/>
              <a:cs typeface="Times New Roman"/>
            </a:endParaRPr>
          </a:p>
          <a:p>
            <a:pPr marL="1146810">
              <a:lnSpc>
                <a:spcPct val="100000"/>
              </a:lnSpc>
            </a:pPr>
            <a:r>
              <a:rPr sz="1875" spc="442" baseline="26666" dirty="0">
                <a:latin typeface="DejaVu Sans"/>
                <a:cs typeface="DejaVu Sans"/>
              </a:rPr>
              <a:t>➔</a:t>
            </a:r>
            <a:r>
              <a:rPr sz="1875" spc="-375" baseline="26666" dirty="0">
                <a:latin typeface="DejaVu Sans"/>
                <a:cs typeface="DejaVu Sans"/>
              </a:rPr>
              <a:t> </a:t>
            </a:r>
            <a:r>
              <a:rPr sz="2800" spc="-175" dirty="0">
                <a:solidFill>
                  <a:srgbClr val="990099"/>
                </a:solidFill>
                <a:latin typeface="Arial"/>
                <a:cs typeface="Arial"/>
              </a:rPr>
              <a:t>JobTracker </a:t>
            </a:r>
            <a:r>
              <a:rPr sz="2800" spc="-155" dirty="0">
                <a:solidFill>
                  <a:srgbClr val="990099"/>
                </a:solidFill>
                <a:latin typeface="Arial"/>
                <a:cs typeface="Arial"/>
              </a:rPr>
              <a:t>ve </a:t>
            </a:r>
            <a:r>
              <a:rPr sz="2800" spc="-185" dirty="0">
                <a:solidFill>
                  <a:srgbClr val="990099"/>
                </a:solidFill>
                <a:latin typeface="Arial"/>
                <a:cs typeface="Arial"/>
              </a:rPr>
              <a:t>TaskTracker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8179" y="633922"/>
            <a:ext cx="8284313" cy="740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/>
          <p:nvPr/>
        </p:nvSpPr>
        <p:spPr>
          <a:xfrm>
            <a:off x="1193198" y="1737538"/>
            <a:ext cx="125018" cy="129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2425" y="642062"/>
            <a:ext cx="4836511" cy="57378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pc="-306" dirty="0"/>
              <a:t>MapReduce</a:t>
            </a:r>
            <a:r>
              <a:rPr spc="-264" dirty="0"/>
              <a:t> </a:t>
            </a:r>
            <a:r>
              <a:rPr spc="-325" dirty="0"/>
              <a:t>Topolojisi</a:t>
            </a:r>
          </a:p>
        </p:txBody>
      </p:sp>
      <p:sp>
        <p:nvSpPr>
          <p:cNvPr id="5" name="object 5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/>
          <p:nvPr/>
        </p:nvSpPr>
        <p:spPr>
          <a:xfrm>
            <a:off x="1624291" y="2056550"/>
            <a:ext cx="125018" cy="120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object 7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6520162" y="2092478"/>
            <a:ext cx="1625743" cy="610776"/>
          </a:xfrm>
          <a:custGeom>
            <a:avLst/>
            <a:gdLst/>
            <a:ahLst/>
            <a:cxnLst/>
            <a:rect l="l" t="t" r="r" b="b"/>
            <a:pathLst>
              <a:path w="1724025" h="647700">
                <a:moveTo>
                  <a:pt x="1723506" y="6096"/>
                </a:moveTo>
                <a:lnTo>
                  <a:pt x="1721982" y="1524"/>
                </a:lnTo>
                <a:lnTo>
                  <a:pt x="1718934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6096"/>
                </a:lnTo>
                <a:lnTo>
                  <a:pt x="4571" y="7797"/>
                </a:lnTo>
                <a:lnTo>
                  <a:pt x="4571" y="6096"/>
                </a:lnTo>
                <a:lnTo>
                  <a:pt x="1723506" y="6096"/>
                </a:lnTo>
                <a:close/>
              </a:path>
              <a:path w="1724025" h="647700">
                <a:moveTo>
                  <a:pt x="1718934" y="647654"/>
                </a:moveTo>
                <a:lnTo>
                  <a:pt x="1718934" y="645952"/>
                </a:lnTo>
                <a:lnTo>
                  <a:pt x="4571" y="7797"/>
                </a:lnTo>
                <a:lnTo>
                  <a:pt x="4571" y="647654"/>
                </a:lnTo>
                <a:lnTo>
                  <a:pt x="1718934" y="647654"/>
                </a:lnTo>
                <a:close/>
              </a:path>
              <a:path w="1724025" h="647700">
                <a:moveTo>
                  <a:pt x="1723506" y="6096"/>
                </a:moveTo>
                <a:lnTo>
                  <a:pt x="1718934" y="6096"/>
                </a:lnTo>
                <a:lnTo>
                  <a:pt x="1718934" y="10668"/>
                </a:lnTo>
                <a:lnTo>
                  <a:pt x="1718934" y="645952"/>
                </a:lnTo>
                <a:lnTo>
                  <a:pt x="1723506" y="647654"/>
                </a:lnTo>
                <a:lnTo>
                  <a:pt x="172350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/>
          <p:nvPr/>
        </p:nvSpPr>
        <p:spPr>
          <a:xfrm>
            <a:off x="6524473" y="2098227"/>
            <a:ext cx="1616761" cy="605387"/>
          </a:xfrm>
          <a:custGeom>
            <a:avLst/>
            <a:gdLst/>
            <a:ahLst/>
            <a:cxnLst/>
            <a:rect l="l" t="t" r="r" b="b"/>
            <a:pathLst>
              <a:path w="1714500" h="641985">
                <a:moveTo>
                  <a:pt x="0" y="0"/>
                </a:moveTo>
                <a:lnTo>
                  <a:pt x="0" y="641550"/>
                </a:lnTo>
                <a:lnTo>
                  <a:pt x="1714362" y="641550"/>
                </a:lnTo>
                <a:lnTo>
                  <a:pt x="17143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object 10"/>
          <p:cNvSpPr/>
          <p:nvPr/>
        </p:nvSpPr>
        <p:spPr>
          <a:xfrm>
            <a:off x="6520162" y="2092478"/>
            <a:ext cx="1625743" cy="616764"/>
          </a:xfrm>
          <a:custGeom>
            <a:avLst/>
            <a:gdLst/>
            <a:ahLst/>
            <a:cxnLst/>
            <a:rect l="l" t="t" r="r" b="b"/>
            <a:pathLst>
              <a:path w="1724025" h="654050">
                <a:moveTo>
                  <a:pt x="1723506" y="647654"/>
                </a:moveTo>
                <a:lnTo>
                  <a:pt x="1723506" y="6096"/>
                </a:lnTo>
                <a:lnTo>
                  <a:pt x="1721982" y="1524"/>
                </a:lnTo>
                <a:lnTo>
                  <a:pt x="171893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lnTo>
                  <a:pt x="0" y="647654"/>
                </a:lnTo>
                <a:lnTo>
                  <a:pt x="1524" y="652226"/>
                </a:lnTo>
                <a:lnTo>
                  <a:pt x="4572" y="653750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1714362" y="10668"/>
                </a:lnTo>
                <a:lnTo>
                  <a:pt x="1714362" y="6096"/>
                </a:lnTo>
                <a:lnTo>
                  <a:pt x="1718934" y="10668"/>
                </a:lnTo>
                <a:lnTo>
                  <a:pt x="1718934" y="653750"/>
                </a:lnTo>
                <a:lnTo>
                  <a:pt x="1721982" y="652226"/>
                </a:lnTo>
                <a:lnTo>
                  <a:pt x="1723506" y="647654"/>
                </a:lnTo>
                <a:close/>
              </a:path>
              <a:path w="1724025" h="654050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1724025" h="654050">
                <a:moveTo>
                  <a:pt x="9144" y="643082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643082"/>
                </a:lnTo>
                <a:lnTo>
                  <a:pt x="9144" y="643082"/>
                </a:lnTo>
                <a:close/>
              </a:path>
              <a:path w="1724025" h="654050">
                <a:moveTo>
                  <a:pt x="1718934" y="643082"/>
                </a:moveTo>
                <a:lnTo>
                  <a:pt x="4572" y="643082"/>
                </a:lnTo>
                <a:lnTo>
                  <a:pt x="9144" y="647654"/>
                </a:lnTo>
                <a:lnTo>
                  <a:pt x="9144" y="653750"/>
                </a:lnTo>
                <a:lnTo>
                  <a:pt x="1714362" y="653750"/>
                </a:lnTo>
                <a:lnTo>
                  <a:pt x="1714362" y="647654"/>
                </a:lnTo>
                <a:lnTo>
                  <a:pt x="1718934" y="643082"/>
                </a:lnTo>
                <a:close/>
              </a:path>
              <a:path w="1724025" h="654050">
                <a:moveTo>
                  <a:pt x="9144" y="653750"/>
                </a:moveTo>
                <a:lnTo>
                  <a:pt x="9144" y="647654"/>
                </a:lnTo>
                <a:lnTo>
                  <a:pt x="4572" y="643082"/>
                </a:lnTo>
                <a:lnTo>
                  <a:pt x="4572" y="653750"/>
                </a:lnTo>
                <a:lnTo>
                  <a:pt x="9144" y="653750"/>
                </a:lnTo>
                <a:close/>
              </a:path>
              <a:path w="1724025" h="654050">
                <a:moveTo>
                  <a:pt x="1718934" y="10668"/>
                </a:moveTo>
                <a:lnTo>
                  <a:pt x="1714362" y="6096"/>
                </a:lnTo>
                <a:lnTo>
                  <a:pt x="1714362" y="10668"/>
                </a:lnTo>
                <a:lnTo>
                  <a:pt x="1718934" y="10668"/>
                </a:lnTo>
                <a:close/>
              </a:path>
              <a:path w="1724025" h="654050">
                <a:moveTo>
                  <a:pt x="1718934" y="643082"/>
                </a:moveTo>
                <a:lnTo>
                  <a:pt x="1718934" y="10668"/>
                </a:lnTo>
                <a:lnTo>
                  <a:pt x="1714362" y="10668"/>
                </a:lnTo>
                <a:lnTo>
                  <a:pt x="1714362" y="643082"/>
                </a:lnTo>
                <a:lnTo>
                  <a:pt x="1718934" y="643082"/>
                </a:lnTo>
                <a:close/>
              </a:path>
              <a:path w="1724025" h="654050">
                <a:moveTo>
                  <a:pt x="1718934" y="653750"/>
                </a:moveTo>
                <a:lnTo>
                  <a:pt x="1718934" y="643082"/>
                </a:lnTo>
                <a:lnTo>
                  <a:pt x="1714362" y="647654"/>
                </a:lnTo>
                <a:lnTo>
                  <a:pt x="1714362" y="653750"/>
                </a:lnTo>
                <a:lnTo>
                  <a:pt x="1718934" y="653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" name="object 11"/>
          <p:cNvSpPr/>
          <p:nvPr/>
        </p:nvSpPr>
        <p:spPr>
          <a:xfrm>
            <a:off x="6586268" y="2160022"/>
            <a:ext cx="1491602" cy="4770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" name="object 12"/>
          <p:cNvSpPr/>
          <p:nvPr/>
        </p:nvSpPr>
        <p:spPr>
          <a:xfrm>
            <a:off x="6586269" y="2160022"/>
            <a:ext cx="1491612" cy="481436"/>
          </a:xfrm>
          <a:custGeom>
            <a:avLst/>
            <a:gdLst/>
            <a:ahLst/>
            <a:cxnLst/>
            <a:rect l="l" t="t" r="r" b="b"/>
            <a:pathLst>
              <a:path w="1581784" h="510539">
                <a:moveTo>
                  <a:pt x="1581774" y="505922"/>
                </a:moveTo>
                <a:lnTo>
                  <a:pt x="1581774" y="4572"/>
                </a:lnTo>
                <a:lnTo>
                  <a:pt x="1580250" y="1524"/>
                </a:lnTo>
                <a:lnTo>
                  <a:pt x="1577202" y="0"/>
                </a:lnTo>
                <a:lnTo>
                  <a:pt x="6096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05922"/>
                </a:lnTo>
                <a:lnTo>
                  <a:pt x="1524" y="508970"/>
                </a:lnTo>
                <a:lnTo>
                  <a:pt x="6096" y="510494"/>
                </a:ln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1572630" y="10668"/>
                </a:lnTo>
                <a:lnTo>
                  <a:pt x="1572630" y="4572"/>
                </a:lnTo>
                <a:lnTo>
                  <a:pt x="1577202" y="10668"/>
                </a:lnTo>
                <a:lnTo>
                  <a:pt x="1577202" y="510494"/>
                </a:lnTo>
                <a:lnTo>
                  <a:pt x="1580250" y="508970"/>
                </a:lnTo>
                <a:lnTo>
                  <a:pt x="1581774" y="505922"/>
                </a:lnTo>
                <a:close/>
              </a:path>
              <a:path w="1581784" h="510539">
                <a:moveTo>
                  <a:pt x="10668" y="10668"/>
                </a:move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close/>
              </a:path>
              <a:path w="1581784" h="510539">
                <a:moveTo>
                  <a:pt x="10668" y="499826"/>
                </a:moveTo>
                <a:lnTo>
                  <a:pt x="10668" y="10668"/>
                </a:lnTo>
                <a:lnTo>
                  <a:pt x="6096" y="10668"/>
                </a:lnTo>
                <a:lnTo>
                  <a:pt x="6096" y="499826"/>
                </a:lnTo>
                <a:lnTo>
                  <a:pt x="10668" y="499826"/>
                </a:lnTo>
                <a:close/>
              </a:path>
              <a:path w="1581784" h="510539">
                <a:moveTo>
                  <a:pt x="1577202" y="499826"/>
                </a:moveTo>
                <a:lnTo>
                  <a:pt x="6096" y="499826"/>
                </a:lnTo>
                <a:lnTo>
                  <a:pt x="10668" y="505922"/>
                </a:lnTo>
                <a:lnTo>
                  <a:pt x="10668" y="510494"/>
                </a:lnTo>
                <a:lnTo>
                  <a:pt x="1572630" y="510494"/>
                </a:lnTo>
                <a:lnTo>
                  <a:pt x="1572630" y="505922"/>
                </a:lnTo>
                <a:lnTo>
                  <a:pt x="1577202" y="499826"/>
                </a:lnTo>
                <a:close/>
              </a:path>
              <a:path w="1581784" h="510539">
                <a:moveTo>
                  <a:pt x="10668" y="510494"/>
                </a:moveTo>
                <a:lnTo>
                  <a:pt x="10668" y="505922"/>
                </a:lnTo>
                <a:lnTo>
                  <a:pt x="6096" y="499826"/>
                </a:lnTo>
                <a:lnTo>
                  <a:pt x="6096" y="510494"/>
                </a:lnTo>
                <a:lnTo>
                  <a:pt x="10668" y="510494"/>
                </a:lnTo>
                <a:close/>
              </a:path>
              <a:path w="1581784" h="510539">
                <a:moveTo>
                  <a:pt x="1577202" y="10668"/>
                </a:moveTo>
                <a:lnTo>
                  <a:pt x="1572630" y="4572"/>
                </a:lnTo>
                <a:lnTo>
                  <a:pt x="1572630" y="10668"/>
                </a:lnTo>
                <a:lnTo>
                  <a:pt x="1577202" y="10668"/>
                </a:lnTo>
                <a:close/>
              </a:path>
              <a:path w="1581784" h="510539">
                <a:moveTo>
                  <a:pt x="1577202" y="499826"/>
                </a:moveTo>
                <a:lnTo>
                  <a:pt x="1577202" y="10668"/>
                </a:lnTo>
                <a:lnTo>
                  <a:pt x="1572630" y="10668"/>
                </a:lnTo>
                <a:lnTo>
                  <a:pt x="1572630" y="499826"/>
                </a:lnTo>
                <a:lnTo>
                  <a:pt x="1577202" y="499826"/>
                </a:lnTo>
                <a:close/>
              </a:path>
              <a:path w="1581784" h="510539">
                <a:moveTo>
                  <a:pt x="1577202" y="510494"/>
                </a:moveTo>
                <a:lnTo>
                  <a:pt x="1577202" y="499826"/>
                </a:lnTo>
                <a:lnTo>
                  <a:pt x="1572630" y="505922"/>
                </a:lnTo>
                <a:lnTo>
                  <a:pt x="1572630" y="510494"/>
                </a:lnTo>
                <a:lnTo>
                  <a:pt x="1577202" y="510494"/>
                </a:lnTo>
                <a:close/>
              </a:path>
            </a:pathLst>
          </a:custGeom>
          <a:solidFill>
            <a:srgbClr val="BD4B47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" name="object 13"/>
          <p:cNvSpPr/>
          <p:nvPr/>
        </p:nvSpPr>
        <p:spPr>
          <a:xfrm>
            <a:off x="1624291" y="2892883"/>
            <a:ext cx="125018" cy="1207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" name="object 14"/>
          <p:cNvSpPr txBox="1"/>
          <p:nvPr/>
        </p:nvSpPr>
        <p:spPr>
          <a:xfrm>
            <a:off x="6858814" y="2245756"/>
            <a:ext cx="950295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31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697" spc="-57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1697" spc="-31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97" spc="-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97" spc="-13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7" spc="-137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97" spc="-14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97" spc="-9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97" spc="2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97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43589" y="3372852"/>
            <a:ext cx="1626941" cy="408382"/>
          </a:xfrm>
          <a:custGeom>
            <a:avLst/>
            <a:gdLst/>
            <a:ahLst/>
            <a:cxnLst/>
            <a:rect l="l" t="t" r="r" b="b"/>
            <a:pathLst>
              <a:path w="1725295" h="433070">
                <a:moveTo>
                  <a:pt x="1725030" y="4571"/>
                </a:moveTo>
                <a:lnTo>
                  <a:pt x="1723506" y="1524"/>
                </a:lnTo>
                <a:lnTo>
                  <a:pt x="1718934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432770"/>
                </a:lnTo>
                <a:lnTo>
                  <a:pt x="4571" y="432770"/>
                </a:lnTo>
                <a:lnTo>
                  <a:pt x="4571" y="4571"/>
                </a:lnTo>
                <a:lnTo>
                  <a:pt x="1725030" y="4571"/>
                </a:lnTo>
                <a:close/>
              </a:path>
              <a:path w="1725295" h="433070">
                <a:moveTo>
                  <a:pt x="1725030" y="432770"/>
                </a:moveTo>
                <a:lnTo>
                  <a:pt x="1725030" y="4572"/>
                </a:lnTo>
                <a:lnTo>
                  <a:pt x="1718934" y="4571"/>
                </a:lnTo>
                <a:lnTo>
                  <a:pt x="1718934" y="9144"/>
                </a:lnTo>
                <a:lnTo>
                  <a:pt x="1718934" y="432770"/>
                </a:lnTo>
                <a:lnTo>
                  <a:pt x="1725030" y="432770"/>
                </a:lnTo>
                <a:close/>
              </a:path>
              <a:path w="1725295" h="433070">
                <a:moveTo>
                  <a:pt x="1718934" y="432770"/>
                </a:moveTo>
                <a:lnTo>
                  <a:pt x="1718934" y="9144"/>
                </a:lnTo>
                <a:lnTo>
                  <a:pt x="1718934" y="432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" name="object 16"/>
          <p:cNvSpPr/>
          <p:nvPr/>
        </p:nvSpPr>
        <p:spPr>
          <a:xfrm>
            <a:off x="5647900" y="3377165"/>
            <a:ext cx="1616761" cy="404190"/>
          </a:xfrm>
          <a:custGeom>
            <a:avLst/>
            <a:gdLst/>
            <a:ahLst/>
            <a:cxnLst/>
            <a:rect l="l" t="t" r="r" b="b"/>
            <a:pathLst>
              <a:path w="1714500" h="428625">
                <a:moveTo>
                  <a:pt x="0" y="0"/>
                </a:moveTo>
                <a:lnTo>
                  <a:pt x="0" y="428198"/>
                </a:lnTo>
                <a:lnTo>
                  <a:pt x="1714362" y="428198"/>
                </a:lnTo>
                <a:lnTo>
                  <a:pt x="17143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" name="object 17"/>
          <p:cNvSpPr/>
          <p:nvPr/>
        </p:nvSpPr>
        <p:spPr>
          <a:xfrm>
            <a:off x="1624291" y="3720607"/>
            <a:ext cx="125018" cy="1293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" name="object 18"/>
          <p:cNvSpPr/>
          <p:nvPr/>
        </p:nvSpPr>
        <p:spPr>
          <a:xfrm>
            <a:off x="5643589" y="3372852"/>
            <a:ext cx="1626941" cy="408382"/>
          </a:xfrm>
          <a:custGeom>
            <a:avLst/>
            <a:gdLst/>
            <a:ahLst/>
            <a:cxnLst/>
            <a:rect l="l" t="t" r="r" b="b"/>
            <a:pathLst>
              <a:path w="1725295" h="433070">
                <a:moveTo>
                  <a:pt x="1725030" y="432770"/>
                </a:moveTo>
                <a:lnTo>
                  <a:pt x="1725030" y="4572"/>
                </a:lnTo>
                <a:lnTo>
                  <a:pt x="1723506" y="1524"/>
                </a:lnTo>
                <a:lnTo>
                  <a:pt x="171893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432770"/>
                </a:lnTo>
                <a:lnTo>
                  <a:pt x="4572" y="43277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714362" y="9144"/>
                </a:lnTo>
                <a:lnTo>
                  <a:pt x="1714362" y="4572"/>
                </a:lnTo>
                <a:lnTo>
                  <a:pt x="1718934" y="9144"/>
                </a:lnTo>
                <a:lnTo>
                  <a:pt x="1718934" y="432770"/>
                </a:lnTo>
                <a:lnTo>
                  <a:pt x="1725030" y="432770"/>
                </a:lnTo>
                <a:close/>
              </a:path>
              <a:path w="1725295" h="43307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725295" h="433070">
                <a:moveTo>
                  <a:pt x="9144" y="43277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32770"/>
                </a:lnTo>
                <a:lnTo>
                  <a:pt x="9144" y="432770"/>
                </a:lnTo>
                <a:close/>
              </a:path>
              <a:path w="1725295" h="433070">
                <a:moveTo>
                  <a:pt x="1718934" y="9144"/>
                </a:moveTo>
                <a:lnTo>
                  <a:pt x="1714362" y="4572"/>
                </a:lnTo>
                <a:lnTo>
                  <a:pt x="1714362" y="9144"/>
                </a:lnTo>
                <a:lnTo>
                  <a:pt x="1718934" y="9144"/>
                </a:lnTo>
                <a:close/>
              </a:path>
              <a:path w="1725295" h="433070">
                <a:moveTo>
                  <a:pt x="1718934" y="432770"/>
                </a:moveTo>
                <a:lnTo>
                  <a:pt x="1718934" y="9144"/>
                </a:lnTo>
                <a:lnTo>
                  <a:pt x="1714362" y="9144"/>
                </a:lnTo>
                <a:lnTo>
                  <a:pt x="1714362" y="432770"/>
                </a:lnTo>
                <a:lnTo>
                  <a:pt x="1718934" y="432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" name="object 19"/>
          <p:cNvSpPr/>
          <p:nvPr/>
        </p:nvSpPr>
        <p:spPr>
          <a:xfrm>
            <a:off x="5711133" y="3440383"/>
            <a:ext cx="1491602" cy="3405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" name="object 20"/>
          <p:cNvSpPr/>
          <p:nvPr/>
        </p:nvSpPr>
        <p:spPr>
          <a:xfrm>
            <a:off x="5711134" y="3440383"/>
            <a:ext cx="1491612" cy="340717"/>
          </a:xfrm>
          <a:custGeom>
            <a:avLst/>
            <a:gdLst/>
            <a:ahLst/>
            <a:cxnLst/>
            <a:rect l="l" t="t" r="r" b="b"/>
            <a:pathLst>
              <a:path w="1581784" h="361314">
                <a:moveTo>
                  <a:pt x="1581774" y="361157"/>
                </a:moveTo>
                <a:lnTo>
                  <a:pt x="1581774" y="4572"/>
                </a:lnTo>
                <a:lnTo>
                  <a:pt x="1580250" y="1524"/>
                </a:lnTo>
                <a:lnTo>
                  <a:pt x="1577202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361157"/>
                </a:lnTo>
                <a:lnTo>
                  <a:pt x="4572" y="361157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571106" y="9144"/>
                </a:lnTo>
                <a:lnTo>
                  <a:pt x="1571106" y="4572"/>
                </a:lnTo>
                <a:lnTo>
                  <a:pt x="1577202" y="9144"/>
                </a:lnTo>
                <a:lnTo>
                  <a:pt x="1577202" y="361157"/>
                </a:lnTo>
                <a:lnTo>
                  <a:pt x="1581774" y="361157"/>
                </a:lnTo>
                <a:close/>
              </a:path>
              <a:path w="1581784" h="36131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581784" h="361314">
                <a:moveTo>
                  <a:pt x="9144" y="361157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361157"/>
                </a:lnTo>
                <a:lnTo>
                  <a:pt x="9144" y="361157"/>
                </a:lnTo>
                <a:close/>
              </a:path>
              <a:path w="1581784" h="361314">
                <a:moveTo>
                  <a:pt x="1577202" y="9144"/>
                </a:moveTo>
                <a:lnTo>
                  <a:pt x="1571106" y="4572"/>
                </a:lnTo>
                <a:lnTo>
                  <a:pt x="1571106" y="9144"/>
                </a:lnTo>
                <a:lnTo>
                  <a:pt x="1577202" y="9144"/>
                </a:lnTo>
                <a:close/>
              </a:path>
              <a:path w="1581784" h="361314">
                <a:moveTo>
                  <a:pt x="1577202" y="361157"/>
                </a:moveTo>
                <a:lnTo>
                  <a:pt x="1577202" y="9144"/>
                </a:lnTo>
                <a:lnTo>
                  <a:pt x="1571106" y="9144"/>
                </a:lnTo>
                <a:lnTo>
                  <a:pt x="1571106" y="361157"/>
                </a:lnTo>
                <a:lnTo>
                  <a:pt x="1577202" y="361157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" name="object 21"/>
          <p:cNvSpPr/>
          <p:nvPr/>
        </p:nvSpPr>
        <p:spPr>
          <a:xfrm>
            <a:off x="1193198" y="4556940"/>
            <a:ext cx="125018" cy="120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" name="object 22"/>
          <p:cNvSpPr txBox="1"/>
          <p:nvPr/>
        </p:nvSpPr>
        <p:spPr>
          <a:xfrm>
            <a:off x="5647900" y="3526123"/>
            <a:ext cx="1616761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307187">
              <a:spcBef>
                <a:spcPts val="94"/>
              </a:spcBef>
            </a:pPr>
            <a:r>
              <a:rPr sz="1697" spc="-141" dirty="0">
                <a:solidFill>
                  <a:srgbClr val="FFFFFF"/>
                </a:solidFill>
                <a:latin typeface="Arial"/>
                <a:cs typeface="Arial"/>
              </a:rPr>
              <a:t>TaskTracker</a:t>
            </a:r>
            <a:endParaRPr sz="1697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95297" y="3372852"/>
            <a:ext cx="1625743" cy="408382"/>
          </a:xfrm>
          <a:custGeom>
            <a:avLst/>
            <a:gdLst/>
            <a:ahLst/>
            <a:cxnLst/>
            <a:rect l="l" t="t" r="r" b="b"/>
            <a:pathLst>
              <a:path w="1724025" h="433070">
                <a:moveTo>
                  <a:pt x="1723506" y="4571"/>
                </a:moveTo>
                <a:lnTo>
                  <a:pt x="1721982" y="1524"/>
                </a:lnTo>
                <a:lnTo>
                  <a:pt x="1718934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432770"/>
                </a:lnTo>
                <a:lnTo>
                  <a:pt x="4571" y="432770"/>
                </a:lnTo>
                <a:lnTo>
                  <a:pt x="4571" y="4571"/>
                </a:lnTo>
                <a:lnTo>
                  <a:pt x="1723506" y="4571"/>
                </a:lnTo>
                <a:close/>
              </a:path>
              <a:path w="1724025" h="433070">
                <a:moveTo>
                  <a:pt x="1723506" y="432770"/>
                </a:moveTo>
                <a:lnTo>
                  <a:pt x="1723506" y="4572"/>
                </a:lnTo>
                <a:lnTo>
                  <a:pt x="1718934" y="4571"/>
                </a:lnTo>
                <a:lnTo>
                  <a:pt x="1718934" y="9144"/>
                </a:lnTo>
                <a:lnTo>
                  <a:pt x="1718934" y="432770"/>
                </a:lnTo>
                <a:lnTo>
                  <a:pt x="1723506" y="432770"/>
                </a:lnTo>
                <a:close/>
              </a:path>
              <a:path w="1724025" h="433070">
                <a:moveTo>
                  <a:pt x="1718934" y="432770"/>
                </a:moveTo>
                <a:lnTo>
                  <a:pt x="1718934" y="9144"/>
                </a:lnTo>
                <a:lnTo>
                  <a:pt x="1718934" y="432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" name="object 24"/>
          <p:cNvSpPr/>
          <p:nvPr/>
        </p:nvSpPr>
        <p:spPr>
          <a:xfrm>
            <a:off x="7399607" y="3377165"/>
            <a:ext cx="1616761" cy="404190"/>
          </a:xfrm>
          <a:custGeom>
            <a:avLst/>
            <a:gdLst/>
            <a:ahLst/>
            <a:cxnLst/>
            <a:rect l="l" t="t" r="r" b="b"/>
            <a:pathLst>
              <a:path w="1714500" h="428625">
                <a:moveTo>
                  <a:pt x="0" y="0"/>
                </a:moveTo>
                <a:lnTo>
                  <a:pt x="0" y="428198"/>
                </a:lnTo>
                <a:lnTo>
                  <a:pt x="1714362" y="428198"/>
                </a:lnTo>
                <a:lnTo>
                  <a:pt x="17143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" name="object 25"/>
          <p:cNvSpPr/>
          <p:nvPr/>
        </p:nvSpPr>
        <p:spPr>
          <a:xfrm>
            <a:off x="7395297" y="3372852"/>
            <a:ext cx="1625743" cy="408382"/>
          </a:xfrm>
          <a:custGeom>
            <a:avLst/>
            <a:gdLst/>
            <a:ahLst/>
            <a:cxnLst/>
            <a:rect l="l" t="t" r="r" b="b"/>
            <a:pathLst>
              <a:path w="1724025" h="433070">
                <a:moveTo>
                  <a:pt x="1723506" y="432770"/>
                </a:moveTo>
                <a:lnTo>
                  <a:pt x="1723506" y="4572"/>
                </a:lnTo>
                <a:lnTo>
                  <a:pt x="1721982" y="1524"/>
                </a:lnTo>
                <a:lnTo>
                  <a:pt x="171893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432770"/>
                </a:lnTo>
                <a:lnTo>
                  <a:pt x="4572" y="43277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714362" y="9144"/>
                </a:lnTo>
                <a:lnTo>
                  <a:pt x="1714362" y="4572"/>
                </a:lnTo>
                <a:lnTo>
                  <a:pt x="1718934" y="9144"/>
                </a:lnTo>
                <a:lnTo>
                  <a:pt x="1718934" y="432770"/>
                </a:lnTo>
                <a:lnTo>
                  <a:pt x="1723506" y="432770"/>
                </a:lnTo>
                <a:close/>
              </a:path>
              <a:path w="1724025" h="43307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724025" h="433070">
                <a:moveTo>
                  <a:pt x="9144" y="43277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32770"/>
                </a:lnTo>
                <a:lnTo>
                  <a:pt x="9144" y="432770"/>
                </a:lnTo>
                <a:close/>
              </a:path>
              <a:path w="1724025" h="433070">
                <a:moveTo>
                  <a:pt x="1718934" y="9144"/>
                </a:moveTo>
                <a:lnTo>
                  <a:pt x="1714362" y="4572"/>
                </a:lnTo>
                <a:lnTo>
                  <a:pt x="1714362" y="9144"/>
                </a:lnTo>
                <a:lnTo>
                  <a:pt x="1718934" y="9144"/>
                </a:lnTo>
                <a:close/>
              </a:path>
              <a:path w="1724025" h="433070">
                <a:moveTo>
                  <a:pt x="1718934" y="432770"/>
                </a:moveTo>
                <a:lnTo>
                  <a:pt x="1718934" y="9144"/>
                </a:lnTo>
                <a:lnTo>
                  <a:pt x="1714362" y="9144"/>
                </a:lnTo>
                <a:lnTo>
                  <a:pt x="1714362" y="432770"/>
                </a:lnTo>
                <a:lnTo>
                  <a:pt x="1718934" y="432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" name="object 26"/>
          <p:cNvSpPr/>
          <p:nvPr/>
        </p:nvSpPr>
        <p:spPr>
          <a:xfrm>
            <a:off x="1193198" y="5393272"/>
            <a:ext cx="125018" cy="120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" name="object 27"/>
          <p:cNvSpPr/>
          <p:nvPr/>
        </p:nvSpPr>
        <p:spPr>
          <a:xfrm>
            <a:off x="7462841" y="3440383"/>
            <a:ext cx="1490164" cy="340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" name="object 28"/>
          <p:cNvSpPr/>
          <p:nvPr/>
        </p:nvSpPr>
        <p:spPr>
          <a:xfrm>
            <a:off x="7462842" y="3440383"/>
            <a:ext cx="1490414" cy="340717"/>
          </a:xfrm>
          <a:custGeom>
            <a:avLst/>
            <a:gdLst/>
            <a:ahLst/>
            <a:cxnLst/>
            <a:rect l="l" t="t" r="r" b="b"/>
            <a:pathLst>
              <a:path w="1580515" h="361314">
                <a:moveTo>
                  <a:pt x="1580250" y="361157"/>
                </a:moveTo>
                <a:lnTo>
                  <a:pt x="1580250" y="4572"/>
                </a:lnTo>
                <a:lnTo>
                  <a:pt x="1578726" y="1524"/>
                </a:lnTo>
                <a:lnTo>
                  <a:pt x="157567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361157"/>
                </a:lnTo>
                <a:lnTo>
                  <a:pt x="4572" y="361157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571106" y="9144"/>
                </a:lnTo>
                <a:lnTo>
                  <a:pt x="1571106" y="4572"/>
                </a:lnTo>
                <a:lnTo>
                  <a:pt x="1575678" y="9144"/>
                </a:lnTo>
                <a:lnTo>
                  <a:pt x="1575678" y="361157"/>
                </a:lnTo>
                <a:lnTo>
                  <a:pt x="1580250" y="361157"/>
                </a:lnTo>
                <a:close/>
              </a:path>
              <a:path w="1580515" h="36131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580515" h="361314">
                <a:moveTo>
                  <a:pt x="9144" y="361157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361157"/>
                </a:lnTo>
                <a:lnTo>
                  <a:pt x="9144" y="361157"/>
                </a:lnTo>
                <a:close/>
              </a:path>
              <a:path w="1580515" h="361314">
                <a:moveTo>
                  <a:pt x="1575678" y="9144"/>
                </a:moveTo>
                <a:lnTo>
                  <a:pt x="1571106" y="4572"/>
                </a:lnTo>
                <a:lnTo>
                  <a:pt x="1571106" y="9144"/>
                </a:lnTo>
                <a:lnTo>
                  <a:pt x="1575678" y="9144"/>
                </a:lnTo>
                <a:close/>
              </a:path>
              <a:path w="1580515" h="361314">
                <a:moveTo>
                  <a:pt x="1575678" y="361157"/>
                </a:moveTo>
                <a:lnTo>
                  <a:pt x="1575678" y="9144"/>
                </a:lnTo>
                <a:lnTo>
                  <a:pt x="1571106" y="9144"/>
                </a:lnTo>
                <a:lnTo>
                  <a:pt x="1571106" y="361157"/>
                </a:lnTo>
                <a:lnTo>
                  <a:pt x="1575678" y="361157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9" name="object 29"/>
          <p:cNvSpPr txBox="1"/>
          <p:nvPr/>
        </p:nvSpPr>
        <p:spPr>
          <a:xfrm>
            <a:off x="7399607" y="3526123"/>
            <a:ext cx="1616761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307187">
              <a:spcBef>
                <a:spcPts val="94"/>
              </a:spcBef>
            </a:pPr>
            <a:r>
              <a:rPr sz="1697" spc="-141" dirty="0">
                <a:solidFill>
                  <a:srgbClr val="FFFFFF"/>
                </a:solidFill>
                <a:latin typeface="Arial"/>
                <a:cs typeface="Arial"/>
              </a:rPr>
              <a:t>TaskTracker</a:t>
            </a:r>
            <a:endParaRPr sz="1697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2582" y="1585306"/>
            <a:ext cx="2571848" cy="647179"/>
          </a:xfrm>
          <a:prstGeom prst="rect">
            <a:avLst/>
          </a:prstGeom>
        </p:spPr>
        <p:txBody>
          <a:bodyPr vert="horz" wrap="square" lIns="0" tIns="40718" rIns="0" bIns="0" rtlCol="0">
            <a:spAutoFit/>
          </a:bodyPr>
          <a:lstStyle/>
          <a:p>
            <a:pPr marL="11976">
              <a:spcBef>
                <a:spcPts val="321"/>
              </a:spcBef>
            </a:pPr>
            <a:r>
              <a:rPr sz="1886" b="1" spc="-189" dirty="0">
                <a:solidFill>
                  <a:srgbClr val="10243E"/>
                </a:solidFill>
                <a:latin typeface="Arial"/>
                <a:cs typeface="Arial"/>
              </a:rPr>
              <a:t>JobTracker,</a:t>
            </a:r>
            <a:endParaRPr sz="1886">
              <a:latin typeface="Arial"/>
              <a:cs typeface="Arial"/>
            </a:endParaRPr>
          </a:p>
          <a:p>
            <a:pPr marL="442517">
              <a:spcBef>
                <a:spcPts val="222"/>
              </a:spcBef>
            </a:pPr>
            <a:r>
              <a:rPr sz="1886" spc="-66" dirty="0">
                <a:solidFill>
                  <a:srgbClr val="10243E"/>
                </a:solidFill>
                <a:latin typeface="Arial"/>
                <a:cs typeface="Arial"/>
              </a:rPr>
              <a:t>istemci</a:t>
            </a:r>
            <a:r>
              <a:rPr sz="1886" spc="-137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spc="-75" dirty="0">
                <a:solidFill>
                  <a:srgbClr val="10243E"/>
                </a:solidFill>
                <a:latin typeface="Arial"/>
                <a:cs typeface="Arial"/>
              </a:rPr>
              <a:t>uygulamalarla</a:t>
            </a:r>
            <a:endParaRPr sz="1886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73095" y="1935839"/>
            <a:ext cx="638711" cy="9426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2" name="object 32"/>
          <p:cNvSpPr/>
          <p:nvPr/>
        </p:nvSpPr>
        <p:spPr>
          <a:xfrm>
            <a:off x="5715446" y="2365502"/>
            <a:ext cx="809577" cy="71856"/>
          </a:xfrm>
          <a:custGeom>
            <a:avLst/>
            <a:gdLst/>
            <a:ahLst/>
            <a:cxnLst/>
            <a:rect l="l" t="t" r="r" b="b"/>
            <a:pathLst>
              <a:path w="858520" h="76200">
                <a:moveTo>
                  <a:pt x="806119" y="38100"/>
                </a:moveTo>
                <a:lnTo>
                  <a:pt x="800295" y="29000"/>
                </a:lnTo>
                <a:lnTo>
                  <a:pt x="0" y="35052"/>
                </a:lnTo>
                <a:lnTo>
                  <a:pt x="0" y="53340"/>
                </a:lnTo>
                <a:lnTo>
                  <a:pt x="800239" y="47288"/>
                </a:lnTo>
                <a:lnTo>
                  <a:pt x="806119" y="38100"/>
                </a:lnTo>
                <a:close/>
              </a:path>
              <a:path w="858520" h="76200">
                <a:moveTo>
                  <a:pt x="857935" y="38100"/>
                </a:moveTo>
                <a:lnTo>
                  <a:pt x="781735" y="0"/>
                </a:lnTo>
                <a:lnTo>
                  <a:pt x="800239" y="28911"/>
                </a:lnTo>
                <a:lnTo>
                  <a:pt x="806119" y="28956"/>
                </a:lnTo>
                <a:lnTo>
                  <a:pt x="806119" y="64008"/>
                </a:lnTo>
                <a:lnTo>
                  <a:pt x="857935" y="38100"/>
                </a:lnTo>
                <a:close/>
              </a:path>
              <a:path w="858520" h="76200">
                <a:moveTo>
                  <a:pt x="806119" y="64008"/>
                </a:moveTo>
                <a:lnTo>
                  <a:pt x="806119" y="47244"/>
                </a:lnTo>
                <a:lnTo>
                  <a:pt x="800239" y="47288"/>
                </a:lnTo>
                <a:lnTo>
                  <a:pt x="781735" y="76200"/>
                </a:lnTo>
                <a:lnTo>
                  <a:pt x="806119" y="64008"/>
                </a:lnTo>
                <a:close/>
              </a:path>
              <a:path w="858520" h="76200">
                <a:moveTo>
                  <a:pt x="806119" y="47244"/>
                </a:moveTo>
                <a:lnTo>
                  <a:pt x="806119" y="38100"/>
                </a:lnTo>
                <a:lnTo>
                  <a:pt x="800239" y="47288"/>
                </a:lnTo>
                <a:lnTo>
                  <a:pt x="806119" y="47244"/>
                </a:lnTo>
                <a:close/>
              </a:path>
              <a:path w="858520" h="76200">
                <a:moveTo>
                  <a:pt x="806119" y="38100"/>
                </a:moveTo>
                <a:lnTo>
                  <a:pt x="806119" y="28956"/>
                </a:lnTo>
                <a:lnTo>
                  <a:pt x="800295" y="29000"/>
                </a:lnTo>
                <a:lnTo>
                  <a:pt x="806119" y="3810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3" name="object 33"/>
          <p:cNvSpPr/>
          <p:nvPr/>
        </p:nvSpPr>
        <p:spPr>
          <a:xfrm>
            <a:off x="6456928" y="2631355"/>
            <a:ext cx="680237" cy="813770"/>
          </a:xfrm>
          <a:custGeom>
            <a:avLst/>
            <a:gdLst/>
            <a:ahLst/>
            <a:cxnLst/>
            <a:rect l="l" t="t" r="r" b="b"/>
            <a:pathLst>
              <a:path w="721359" h="862964">
                <a:moveTo>
                  <a:pt x="28763" y="811547"/>
                </a:moveTo>
                <a:lnTo>
                  <a:pt x="19812" y="780227"/>
                </a:lnTo>
                <a:lnTo>
                  <a:pt x="0" y="862507"/>
                </a:lnTo>
                <a:lnTo>
                  <a:pt x="24384" y="851989"/>
                </a:lnTo>
                <a:lnTo>
                  <a:pt x="24384" y="816787"/>
                </a:lnTo>
                <a:lnTo>
                  <a:pt x="28763" y="811547"/>
                </a:lnTo>
                <a:close/>
              </a:path>
              <a:path w="721359" h="862964">
                <a:moveTo>
                  <a:pt x="32004" y="822883"/>
                </a:moveTo>
                <a:lnTo>
                  <a:pt x="28763" y="811547"/>
                </a:lnTo>
                <a:lnTo>
                  <a:pt x="24384" y="816787"/>
                </a:lnTo>
                <a:lnTo>
                  <a:pt x="32004" y="822883"/>
                </a:lnTo>
                <a:close/>
              </a:path>
              <a:path w="721359" h="862964">
                <a:moveTo>
                  <a:pt x="77724" y="828979"/>
                </a:moveTo>
                <a:lnTo>
                  <a:pt x="43436" y="824408"/>
                </a:lnTo>
                <a:lnTo>
                  <a:pt x="39624" y="828979"/>
                </a:lnTo>
                <a:lnTo>
                  <a:pt x="24384" y="816787"/>
                </a:lnTo>
                <a:lnTo>
                  <a:pt x="24384" y="851989"/>
                </a:lnTo>
                <a:lnTo>
                  <a:pt x="77724" y="828979"/>
                </a:lnTo>
                <a:close/>
              </a:path>
              <a:path w="721359" h="862964">
                <a:moveTo>
                  <a:pt x="720806" y="12192"/>
                </a:moveTo>
                <a:lnTo>
                  <a:pt x="707090" y="0"/>
                </a:lnTo>
                <a:lnTo>
                  <a:pt x="28763" y="811547"/>
                </a:lnTo>
                <a:lnTo>
                  <a:pt x="32004" y="822883"/>
                </a:lnTo>
                <a:lnTo>
                  <a:pt x="43436" y="824408"/>
                </a:lnTo>
                <a:lnTo>
                  <a:pt x="720806" y="12192"/>
                </a:lnTo>
                <a:close/>
              </a:path>
              <a:path w="721359" h="862964">
                <a:moveTo>
                  <a:pt x="43436" y="824408"/>
                </a:moveTo>
                <a:lnTo>
                  <a:pt x="32004" y="822883"/>
                </a:lnTo>
                <a:lnTo>
                  <a:pt x="39624" y="828979"/>
                </a:lnTo>
                <a:lnTo>
                  <a:pt x="43436" y="824408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4" name="object 34"/>
          <p:cNvSpPr/>
          <p:nvPr/>
        </p:nvSpPr>
        <p:spPr>
          <a:xfrm>
            <a:off x="7527497" y="2631355"/>
            <a:ext cx="681435" cy="813770"/>
          </a:xfrm>
          <a:custGeom>
            <a:avLst/>
            <a:gdLst/>
            <a:ahLst/>
            <a:cxnLst/>
            <a:rect l="l" t="t" r="r" b="b"/>
            <a:pathLst>
              <a:path w="722629" h="862964">
                <a:moveTo>
                  <a:pt x="692322" y="811889"/>
                </a:moveTo>
                <a:lnTo>
                  <a:pt x="15240" y="0"/>
                </a:lnTo>
                <a:lnTo>
                  <a:pt x="0" y="12192"/>
                </a:lnTo>
                <a:lnTo>
                  <a:pt x="677368" y="824406"/>
                </a:lnTo>
                <a:lnTo>
                  <a:pt x="688787" y="822883"/>
                </a:lnTo>
                <a:lnTo>
                  <a:pt x="692322" y="811889"/>
                </a:lnTo>
                <a:close/>
              </a:path>
              <a:path w="722629" h="862964">
                <a:moveTo>
                  <a:pt x="696407" y="851544"/>
                </a:moveTo>
                <a:lnTo>
                  <a:pt x="696407" y="816787"/>
                </a:lnTo>
                <a:lnTo>
                  <a:pt x="681182" y="828979"/>
                </a:lnTo>
                <a:lnTo>
                  <a:pt x="677368" y="824406"/>
                </a:lnTo>
                <a:lnTo>
                  <a:pt x="643082" y="828979"/>
                </a:lnTo>
                <a:lnTo>
                  <a:pt x="696407" y="851544"/>
                </a:lnTo>
                <a:close/>
              </a:path>
              <a:path w="722629" h="862964">
                <a:moveTo>
                  <a:pt x="696407" y="816787"/>
                </a:moveTo>
                <a:lnTo>
                  <a:pt x="692322" y="811889"/>
                </a:lnTo>
                <a:lnTo>
                  <a:pt x="688787" y="822883"/>
                </a:lnTo>
                <a:lnTo>
                  <a:pt x="677368" y="824406"/>
                </a:lnTo>
                <a:lnTo>
                  <a:pt x="681182" y="828979"/>
                </a:lnTo>
                <a:lnTo>
                  <a:pt x="696407" y="816787"/>
                </a:lnTo>
                <a:close/>
              </a:path>
              <a:path w="722629" h="862964">
                <a:moveTo>
                  <a:pt x="722315" y="862507"/>
                </a:moveTo>
                <a:lnTo>
                  <a:pt x="702503" y="780227"/>
                </a:lnTo>
                <a:lnTo>
                  <a:pt x="692322" y="811889"/>
                </a:lnTo>
                <a:lnTo>
                  <a:pt x="696407" y="816787"/>
                </a:lnTo>
                <a:lnTo>
                  <a:pt x="696407" y="851544"/>
                </a:lnTo>
                <a:lnTo>
                  <a:pt x="722315" y="862507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5" name="object 35"/>
          <p:cNvSpPr txBox="1"/>
          <p:nvPr/>
        </p:nvSpPr>
        <p:spPr>
          <a:xfrm>
            <a:off x="5858554" y="2114991"/>
            <a:ext cx="302993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28" dirty="0">
                <a:solidFill>
                  <a:srgbClr val="16365D"/>
                </a:solidFill>
                <a:latin typeface="Arial"/>
                <a:cs typeface="Arial"/>
              </a:rPr>
              <a:t>j</a:t>
            </a:r>
            <a:r>
              <a:rPr sz="1697" spc="-57" dirty="0">
                <a:solidFill>
                  <a:srgbClr val="16365D"/>
                </a:solidFill>
                <a:latin typeface="Arial"/>
                <a:cs typeface="Arial"/>
              </a:rPr>
              <a:t>ob</a:t>
            </a:r>
            <a:endParaRPr sz="1697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8" name="object 38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9" name="object 39"/>
          <p:cNvSpPr/>
          <p:nvPr/>
        </p:nvSpPr>
        <p:spPr>
          <a:xfrm>
            <a:off x="5643589" y="3780952"/>
            <a:ext cx="1626941" cy="207185"/>
          </a:xfrm>
          <a:custGeom>
            <a:avLst/>
            <a:gdLst/>
            <a:ahLst/>
            <a:cxnLst/>
            <a:rect l="l" t="t" r="r" b="b"/>
            <a:pathLst>
              <a:path w="1725295" h="219710">
                <a:moveTo>
                  <a:pt x="9144" y="219440"/>
                </a:moveTo>
                <a:lnTo>
                  <a:pt x="9144" y="214868"/>
                </a:lnTo>
                <a:lnTo>
                  <a:pt x="4571" y="214868"/>
                </a:lnTo>
                <a:lnTo>
                  <a:pt x="4571" y="0"/>
                </a:lnTo>
                <a:lnTo>
                  <a:pt x="0" y="0"/>
                </a:lnTo>
                <a:lnTo>
                  <a:pt x="0" y="214868"/>
                </a:lnTo>
                <a:lnTo>
                  <a:pt x="1524" y="217916"/>
                </a:lnTo>
                <a:lnTo>
                  <a:pt x="4571" y="219440"/>
                </a:lnTo>
                <a:lnTo>
                  <a:pt x="9144" y="219440"/>
                </a:lnTo>
                <a:close/>
              </a:path>
              <a:path w="1725295" h="219710">
                <a:moveTo>
                  <a:pt x="1725030" y="214868"/>
                </a:moveTo>
                <a:lnTo>
                  <a:pt x="9143" y="214868"/>
                </a:lnTo>
                <a:lnTo>
                  <a:pt x="9144" y="219440"/>
                </a:lnTo>
                <a:lnTo>
                  <a:pt x="1718934" y="219440"/>
                </a:lnTo>
                <a:lnTo>
                  <a:pt x="1723506" y="217916"/>
                </a:lnTo>
                <a:lnTo>
                  <a:pt x="1725030" y="214868"/>
                </a:lnTo>
                <a:close/>
              </a:path>
              <a:path w="1725295" h="219710">
                <a:moveTo>
                  <a:pt x="1725030" y="214868"/>
                </a:moveTo>
                <a:lnTo>
                  <a:pt x="1725030" y="0"/>
                </a:lnTo>
                <a:lnTo>
                  <a:pt x="1718934" y="0"/>
                </a:lnTo>
                <a:lnTo>
                  <a:pt x="1718934" y="214868"/>
                </a:lnTo>
                <a:lnTo>
                  <a:pt x="1725030" y="214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0" name="object 40"/>
          <p:cNvSpPr/>
          <p:nvPr/>
        </p:nvSpPr>
        <p:spPr>
          <a:xfrm>
            <a:off x="5647900" y="3780952"/>
            <a:ext cx="1616761" cy="202993"/>
          </a:xfrm>
          <a:custGeom>
            <a:avLst/>
            <a:gdLst/>
            <a:ahLst/>
            <a:cxnLst/>
            <a:rect l="l" t="t" r="r" b="b"/>
            <a:pathLst>
              <a:path w="1714500" h="215264">
                <a:moveTo>
                  <a:pt x="1714362" y="0"/>
                </a:moveTo>
                <a:lnTo>
                  <a:pt x="0" y="0"/>
                </a:lnTo>
                <a:lnTo>
                  <a:pt x="0" y="214876"/>
                </a:lnTo>
                <a:lnTo>
                  <a:pt x="1714362" y="214876"/>
                </a:lnTo>
                <a:lnTo>
                  <a:pt x="171436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1" name="object 41"/>
          <p:cNvSpPr/>
          <p:nvPr/>
        </p:nvSpPr>
        <p:spPr>
          <a:xfrm>
            <a:off x="5643589" y="3780952"/>
            <a:ext cx="1626941" cy="207185"/>
          </a:xfrm>
          <a:custGeom>
            <a:avLst/>
            <a:gdLst/>
            <a:ahLst/>
            <a:cxnLst/>
            <a:rect l="l" t="t" r="r" b="b"/>
            <a:pathLst>
              <a:path w="1725295" h="219710">
                <a:moveTo>
                  <a:pt x="9144" y="210296"/>
                </a:moveTo>
                <a:lnTo>
                  <a:pt x="9144" y="0"/>
                </a:lnTo>
                <a:lnTo>
                  <a:pt x="0" y="0"/>
                </a:lnTo>
                <a:lnTo>
                  <a:pt x="0" y="214868"/>
                </a:lnTo>
                <a:lnTo>
                  <a:pt x="1524" y="217916"/>
                </a:lnTo>
                <a:lnTo>
                  <a:pt x="4572" y="219440"/>
                </a:lnTo>
                <a:lnTo>
                  <a:pt x="4572" y="210296"/>
                </a:lnTo>
                <a:lnTo>
                  <a:pt x="9144" y="210296"/>
                </a:lnTo>
                <a:close/>
              </a:path>
              <a:path w="1725295" h="219710">
                <a:moveTo>
                  <a:pt x="1718934" y="210296"/>
                </a:moveTo>
                <a:lnTo>
                  <a:pt x="4572" y="210296"/>
                </a:lnTo>
                <a:lnTo>
                  <a:pt x="9144" y="214868"/>
                </a:lnTo>
                <a:lnTo>
                  <a:pt x="9144" y="219440"/>
                </a:lnTo>
                <a:lnTo>
                  <a:pt x="1714362" y="219440"/>
                </a:lnTo>
                <a:lnTo>
                  <a:pt x="1714362" y="214868"/>
                </a:lnTo>
                <a:lnTo>
                  <a:pt x="1718934" y="210296"/>
                </a:lnTo>
                <a:close/>
              </a:path>
              <a:path w="1725295" h="219710">
                <a:moveTo>
                  <a:pt x="9144" y="219440"/>
                </a:moveTo>
                <a:lnTo>
                  <a:pt x="9144" y="214868"/>
                </a:lnTo>
                <a:lnTo>
                  <a:pt x="4572" y="210296"/>
                </a:lnTo>
                <a:lnTo>
                  <a:pt x="4572" y="219440"/>
                </a:lnTo>
                <a:lnTo>
                  <a:pt x="9144" y="219440"/>
                </a:lnTo>
                <a:close/>
              </a:path>
              <a:path w="1725295" h="219710">
                <a:moveTo>
                  <a:pt x="1725030" y="214868"/>
                </a:moveTo>
                <a:lnTo>
                  <a:pt x="1725030" y="0"/>
                </a:lnTo>
                <a:lnTo>
                  <a:pt x="1714362" y="0"/>
                </a:lnTo>
                <a:lnTo>
                  <a:pt x="1714362" y="210296"/>
                </a:lnTo>
                <a:lnTo>
                  <a:pt x="1718934" y="210296"/>
                </a:lnTo>
                <a:lnTo>
                  <a:pt x="1718934" y="219440"/>
                </a:lnTo>
                <a:lnTo>
                  <a:pt x="1723506" y="217916"/>
                </a:lnTo>
                <a:lnTo>
                  <a:pt x="1725030" y="214868"/>
                </a:lnTo>
                <a:close/>
              </a:path>
              <a:path w="1725295" h="219710">
                <a:moveTo>
                  <a:pt x="1718934" y="219440"/>
                </a:moveTo>
                <a:lnTo>
                  <a:pt x="1718934" y="210296"/>
                </a:lnTo>
                <a:lnTo>
                  <a:pt x="1714362" y="214868"/>
                </a:lnTo>
                <a:lnTo>
                  <a:pt x="1714362" y="219440"/>
                </a:lnTo>
                <a:lnTo>
                  <a:pt x="1718934" y="219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2" name="object 42"/>
          <p:cNvSpPr/>
          <p:nvPr/>
        </p:nvSpPr>
        <p:spPr>
          <a:xfrm>
            <a:off x="5711133" y="3780951"/>
            <a:ext cx="1491602" cy="1394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3" name="object 43"/>
          <p:cNvSpPr/>
          <p:nvPr/>
        </p:nvSpPr>
        <p:spPr>
          <a:xfrm>
            <a:off x="5711134" y="3780952"/>
            <a:ext cx="1491612" cy="139521"/>
          </a:xfrm>
          <a:custGeom>
            <a:avLst/>
            <a:gdLst/>
            <a:ahLst/>
            <a:cxnLst/>
            <a:rect l="l" t="t" r="r" b="b"/>
            <a:pathLst>
              <a:path w="1581784" h="147954">
                <a:moveTo>
                  <a:pt x="9144" y="138684"/>
                </a:moveTo>
                <a:lnTo>
                  <a:pt x="9144" y="0"/>
                </a:lnTo>
                <a:lnTo>
                  <a:pt x="0" y="0"/>
                </a:lnTo>
                <a:lnTo>
                  <a:pt x="0" y="143256"/>
                </a:lnTo>
                <a:lnTo>
                  <a:pt x="1524" y="146304"/>
                </a:lnTo>
                <a:lnTo>
                  <a:pt x="4572" y="147828"/>
                </a:lnTo>
                <a:lnTo>
                  <a:pt x="4572" y="138684"/>
                </a:lnTo>
                <a:lnTo>
                  <a:pt x="9144" y="138684"/>
                </a:lnTo>
                <a:close/>
              </a:path>
              <a:path w="1581784" h="147954">
                <a:moveTo>
                  <a:pt x="1577202" y="138684"/>
                </a:moveTo>
                <a:lnTo>
                  <a:pt x="4572" y="138684"/>
                </a:lnTo>
                <a:lnTo>
                  <a:pt x="9144" y="143256"/>
                </a:lnTo>
                <a:lnTo>
                  <a:pt x="9144" y="147828"/>
                </a:lnTo>
                <a:lnTo>
                  <a:pt x="1571106" y="147828"/>
                </a:lnTo>
                <a:lnTo>
                  <a:pt x="1571106" y="143256"/>
                </a:lnTo>
                <a:lnTo>
                  <a:pt x="1577202" y="138684"/>
                </a:lnTo>
                <a:close/>
              </a:path>
              <a:path w="1581784" h="147954">
                <a:moveTo>
                  <a:pt x="9144" y="147828"/>
                </a:moveTo>
                <a:lnTo>
                  <a:pt x="9144" y="143256"/>
                </a:lnTo>
                <a:lnTo>
                  <a:pt x="4572" y="138684"/>
                </a:lnTo>
                <a:lnTo>
                  <a:pt x="4572" y="147828"/>
                </a:lnTo>
                <a:lnTo>
                  <a:pt x="9144" y="147828"/>
                </a:lnTo>
                <a:close/>
              </a:path>
              <a:path w="1581784" h="147954">
                <a:moveTo>
                  <a:pt x="1581774" y="143256"/>
                </a:moveTo>
                <a:lnTo>
                  <a:pt x="1581774" y="0"/>
                </a:lnTo>
                <a:lnTo>
                  <a:pt x="1571106" y="0"/>
                </a:lnTo>
                <a:lnTo>
                  <a:pt x="1571106" y="138684"/>
                </a:lnTo>
                <a:lnTo>
                  <a:pt x="1577202" y="138684"/>
                </a:lnTo>
                <a:lnTo>
                  <a:pt x="1577202" y="147828"/>
                </a:lnTo>
                <a:lnTo>
                  <a:pt x="1580250" y="146304"/>
                </a:lnTo>
                <a:lnTo>
                  <a:pt x="1581774" y="143256"/>
                </a:lnTo>
                <a:close/>
              </a:path>
              <a:path w="1581784" h="147954">
                <a:moveTo>
                  <a:pt x="1577202" y="147828"/>
                </a:moveTo>
                <a:lnTo>
                  <a:pt x="1577202" y="138684"/>
                </a:lnTo>
                <a:lnTo>
                  <a:pt x="1571106" y="143256"/>
                </a:lnTo>
                <a:lnTo>
                  <a:pt x="1571106" y="147828"/>
                </a:lnTo>
                <a:lnTo>
                  <a:pt x="1577202" y="147828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4" name="object 44"/>
          <p:cNvSpPr/>
          <p:nvPr/>
        </p:nvSpPr>
        <p:spPr>
          <a:xfrm>
            <a:off x="7395297" y="3780952"/>
            <a:ext cx="1625743" cy="207185"/>
          </a:xfrm>
          <a:custGeom>
            <a:avLst/>
            <a:gdLst/>
            <a:ahLst/>
            <a:cxnLst/>
            <a:rect l="l" t="t" r="r" b="b"/>
            <a:pathLst>
              <a:path w="1724025" h="219710">
                <a:moveTo>
                  <a:pt x="9144" y="219440"/>
                </a:moveTo>
                <a:lnTo>
                  <a:pt x="9144" y="214868"/>
                </a:lnTo>
                <a:lnTo>
                  <a:pt x="4571" y="214868"/>
                </a:lnTo>
                <a:lnTo>
                  <a:pt x="4571" y="0"/>
                </a:lnTo>
                <a:lnTo>
                  <a:pt x="0" y="0"/>
                </a:lnTo>
                <a:lnTo>
                  <a:pt x="0" y="214868"/>
                </a:lnTo>
                <a:lnTo>
                  <a:pt x="1524" y="217916"/>
                </a:lnTo>
                <a:lnTo>
                  <a:pt x="4571" y="219440"/>
                </a:lnTo>
                <a:lnTo>
                  <a:pt x="9144" y="219440"/>
                </a:lnTo>
                <a:close/>
              </a:path>
              <a:path w="1724025" h="219710">
                <a:moveTo>
                  <a:pt x="1723506" y="214868"/>
                </a:moveTo>
                <a:lnTo>
                  <a:pt x="9143" y="214868"/>
                </a:lnTo>
                <a:lnTo>
                  <a:pt x="9144" y="219440"/>
                </a:lnTo>
                <a:lnTo>
                  <a:pt x="1718934" y="219440"/>
                </a:lnTo>
                <a:lnTo>
                  <a:pt x="1721982" y="217916"/>
                </a:lnTo>
                <a:lnTo>
                  <a:pt x="1723506" y="214868"/>
                </a:lnTo>
                <a:close/>
              </a:path>
              <a:path w="1724025" h="219710">
                <a:moveTo>
                  <a:pt x="1723506" y="214868"/>
                </a:moveTo>
                <a:lnTo>
                  <a:pt x="1723506" y="0"/>
                </a:lnTo>
                <a:lnTo>
                  <a:pt x="1718934" y="0"/>
                </a:lnTo>
                <a:lnTo>
                  <a:pt x="1718934" y="214868"/>
                </a:lnTo>
                <a:lnTo>
                  <a:pt x="1723506" y="214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5" name="object 45"/>
          <p:cNvSpPr/>
          <p:nvPr/>
        </p:nvSpPr>
        <p:spPr>
          <a:xfrm>
            <a:off x="7399607" y="3780952"/>
            <a:ext cx="1616761" cy="202993"/>
          </a:xfrm>
          <a:custGeom>
            <a:avLst/>
            <a:gdLst/>
            <a:ahLst/>
            <a:cxnLst/>
            <a:rect l="l" t="t" r="r" b="b"/>
            <a:pathLst>
              <a:path w="1714500" h="215264">
                <a:moveTo>
                  <a:pt x="1714362" y="0"/>
                </a:moveTo>
                <a:lnTo>
                  <a:pt x="0" y="0"/>
                </a:lnTo>
                <a:lnTo>
                  <a:pt x="0" y="214876"/>
                </a:lnTo>
                <a:lnTo>
                  <a:pt x="1714362" y="214876"/>
                </a:lnTo>
                <a:lnTo>
                  <a:pt x="171436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6" name="object 46"/>
          <p:cNvSpPr/>
          <p:nvPr/>
        </p:nvSpPr>
        <p:spPr>
          <a:xfrm>
            <a:off x="7395297" y="3780952"/>
            <a:ext cx="1625743" cy="207185"/>
          </a:xfrm>
          <a:custGeom>
            <a:avLst/>
            <a:gdLst/>
            <a:ahLst/>
            <a:cxnLst/>
            <a:rect l="l" t="t" r="r" b="b"/>
            <a:pathLst>
              <a:path w="1724025" h="219710">
                <a:moveTo>
                  <a:pt x="9144" y="210296"/>
                </a:moveTo>
                <a:lnTo>
                  <a:pt x="9144" y="0"/>
                </a:lnTo>
                <a:lnTo>
                  <a:pt x="0" y="0"/>
                </a:lnTo>
                <a:lnTo>
                  <a:pt x="0" y="214868"/>
                </a:lnTo>
                <a:lnTo>
                  <a:pt x="1524" y="217916"/>
                </a:lnTo>
                <a:lnTo>
                  <a:pt x="4572" y="219440"/>
                </a:lnTo>
                <a:lnTo>
                  <a:pt x="4572" y="210296"/>
                </a:lnTo>
                <a:lnTo>
                  <a:pt x="9144" y="210296"/>
                </a:lnTo>
                <a:close/>
              </a:path>
              <a:path w="1724025" h="219710">
                <a:moveTo>
                  <a:pt x="1718934" y="210296"/>
                </a:moveTo>
                <a:lnTo>
                  <a:pt x="4572" y="210296"/>
                </a:lnTo>
                <a:lnTo>
                  <a:pt x="9144" y="214868"/>
                </a:lnTo>
                <a:lnTo>
                  <a:pt x="9144" y="219440"/>
                </a:lnTo>
                <a:lnTo>
                  <a:pt x="1714362" y="219440"/>
                </a:lnTo>
                <a:lnTo>
                  <a:pt x="1714362" y="214868"/>
                </a:lnTo>
                <a:lnTo>
                  <a:pt x="1718934" y="210296"/>
                </a:lnTo>
                <a:close/>
              </a:path>
              <a:path w="1724025" h="219710">
                <a:moveTo>
                  <a:pt x="9144" y="219440"/>
                </a:moveTo>
                <a:lnTo>
                  <a:pt x="9144" y="214868"/>
                </a:lnTo>
                <a:lnTo>
                  <a:pt x="4572" y="210296"/>
                </a:lnTo>
                <a:lnTo>
                  <a:pt x="4572" y="219440"/>
                </a:lnTo>
                <a:lnTo>
                  <a:pt x="9144" y="219440"/>
                </a:lnTo>
                <a:close/>
              </a:path>
              <a:path w="1724025" h="219710">
                <a:moveTo>
                  <a:pt x="1723506" y="214868"/>
                </a:moveTo>
                <a:lnTo>
                  <a:pt x="1723506" y="0"/>
                </a:lnTo>
                <a:lnTo>
                  <a:pt x="1714362" y="0"/>
                </a:lnTo>
                <a:lnTo>
                  <a:pt x="1714362" y="210296"/>
                </a:lnTo>
                <a:lnTo>
                  <a:pt x="1718934" y="210296"/>
                </a:lnTo>
                <a:lnTo>
                  <a:pt x="1718934" y="219440"/>
                </a:lnTo>
                <a:lnTo>
                  <a:pt x="1721982" y="217916"/>
                </a:lnTo>
                <a:lnTo>
                  <a:pt x="1723506" y="214868"/>
                </a:lnTo>
                <a:close/>
              </a:path>
              <a:path w="1724025" h="219710">
                <a:moveTo>
                  <a:pt x="1718934" y="219440"/>
                </a:moveTo>
                <a:lnTo>
                  <a:pt x="1718934" y="210296"/>
                </a:lnTo>
                <a:lnTo>
                  <a:pt x="1714362" y="214868"/>
                </a:lnTo>
                <a:lnTo>
                  <a:pt x="1714362" y="219440"/>
                </a:lnTo>
                <a:lnTo>
                  <a:pt x="1718934" y="219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7" name="object 47"/>
          <p:cNvSpPr/>
          <p:nvPr/>
        </p:nvSpPr>
        <p:spPr>
          <a:xfrm>
            <a:off x="7462841" y="3780951"/>
            <a:ext cx="1490164" cy="1394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8" name="object 48"/>
          <p:cNvSpPr/>
          <p:nvPr/>
        </p:nvSpPr>
        <p:spPr>
          <a:xfrm>
            <a:off x="7462842" y="3780952"/>
            <a:ext cx="1490414" cy="139521"/>
          </a:xfrm>
          <a:custGeom>
            <a:avLst/>
            <a:gdLst/>
            <a:ahLst/>
            <a:cxnLst/>
            <a:rect l="l" t="t" r="r" b="b"/>
            <a:pathLst>
              <a:path w="1580515" h="147954">
                <a:moveTo>
                  <a:pt x="9144" y="138684"/>
                </a:moveTo>
                <a:lnTo>
                  <a:pt x="9144" y="0"/>
                </a:lnTo>
                <a:lnTo>
                  <a:pt x="0" y="0"/>
                </a:lnTo>
                <a:lnTo>
                  <a:pt x="0" y="143256"/>
                </a:lnTo>
                <a:lnTo>
                  <a:pt x="1524" y="146304"/>
                </a:lnTo>
                <a:lnTo>
                  <a:pt x="4572" y="147828"/>
                </a:lnTo>
                <a:lnTo>
                  <a:pt x="4572" y="138684"/>
                </a:lnTo>
                <a:lnTo>
                  <a:pt x="9144" y="138684"/>
                </a:lnTo>
                <a:close/>
              </a:path>
              <a:path w="1580515" h="147954">
                <a:moveTo>
                  <a:pt x="1575678" y="138684"/>
                </a:moveTo>
                <a:lnTo>
                  <a:pt x="4572" y="138684"/>
                </a:lnTo>
                <a:lnTo>
                  <a:pt x="9144" y="143256"/>
                </a:lnTo>
                <a:lnTo>
                  <a:pt x="9144" y="147828"/>
                </a:lnTo>
                <a:lnTo>
                  <a:pt x="1571106" y="147828"/>
                </a:lnTo>
                <a:lnTo>
                  <a:pt x="1571106" y="143256"/>
                </a:lnTo>
                <a:lnTo>
                  <a:pt x="1575678" y="138684"/>
                </a:lnTo>
                <a:close/>
              </a:path>
              <a:path w="1580515" h="147954">
                <a:moveTo>
                  <a:pt x="9144" y="147828"/>
                </a:moveTo>
                <a:lnTo>
                  <a:pt x="9144" y="143256"/>
                </a:lnTo>
                <a:lnTo>
                  <a:pt x="4572" y="138684"/>
                </a:lnTo>
                <a:lnTo>
                  <a:pt x="4572" y="147828"/>
                </a:lnTo>
                <a:lnTo>
                  <a:pt x="9144" y="147828"/>
                </a:lnTo>
                <a:close/>
              </a:path>
              <a:path w="1580515" h="147954">
                <a:moveTo>
                  <a:pt x="1580250" y="143256"/>
                </a:moveTo>
                <a:lnTo>
                  <a:pt x="1580250" y="0"/>
                </a:lnTo>
                <a:lnTo>
                  <a:pt x="1571106" y="0"/>
                </a:lnTo>
                <a:lnTo>
                  <a:pt x="1571106" y="138684"/>
                </a:lnTo>
                <a:lnTo>
                  <a:pt x="1575678" y="138684"/>
                </a:lnTo>
                <a:lnTo>
                  <a:pt x="1575678" y="147828"/>
                </a:lnTo>
                <a:lnTo>
                  <a:pt x="1578726" y="146304"/>
                </a:lnTo>
                <a:lnTo>
                  <a:pt x="1580250" y="143256"/>
                </a:lnTo>
                <a:close/>
              </a:path>
              <a:path w="1580515" h="147954">
                <a:moveTo>
                  <a:pt x="1575678" y="147828"/>
                </a:moveTo>
                <a:lnTo>
                  <a:pt x="1575678" y="138684"/>
                </a:lnTo>
                <a:lnTo>
                  <a:pt x="1571106" y="143256"/>
                </a:lnTo>
                <a:lnTo>
                  <a:pt x="1571106" y="147828"/>
                </a:lnTo>
                <a:lnTo>
                  <a:pt x="1575678" y="147828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9" name="object 49"/>
          <p:cNvSpPr txBox="1"/>
          <p:nvPr/>
        </p:nvSpPr>
        <p:spPr>
          <a:xfrm>
            <a:off x="1843682" y="2188275"/>
            <a:ext cx="3006577" cy="1707727"/>
          </a:xfrm>
          <a:prstGeom prst="rect">
            <a:avLst/>
          </a:prstGeom>
        </p:spPr>
        <p:txBody>
          <a:bodyPr vert="horz" wrap="square" lIns="0" tIns="44910" rIns="0" bIns="0" rtlCol="0">
            <a:spAutoFit/>
          </a:bodyPr>
          <a:lstStyle/>
          <a:p>
            <a:pPr marL="11976" marR="1002998">
              <a:lnSpc>
                <a:spcPts val="2037"/>
              </a:lnSpc>
              <a:spcBef>
                <a:spcPts val="354"/>
              </a:spcBef>
            </a:pPr>
            <a:r>
              <a:rPr sz="1886" spc="-113" dirty="0">
                <a:solidFill>
                  <a:srgbClr val="10243E"/>
                </a:solidFill>
                <a:latin typeface="Arial"/>
                <a:cs typeface="Arial"/>
              </a:rPr>
              <a:t>MapReduce</a:t>
            </a:r>
            <a:r>
              <a:rPr sz="1886" spc="-19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spc="-42" dirty="0">
                <a:solidFill>
                  <a:srgbClr val="10243E"/>
                </a:solidFill>
                <a:latin typeface="Arial"/>
                <a:cs typeface="Arial"/>
              </a:rPr>
              <a:t>işlerinin  </a:t>
            </a:r>
            <a:r>
              <a:rPr sz="1886" spc="-80" dirty="0">
                <a:solidFill>
                  <a:srgbClr val="10243E"/>
                </a:solidFill>
                <a:latin typeface="Arial"/>
                <a:cs typeface="Arial"/>
              </a:rPr>
              <a:t>başlatıldığı</a:t>
            </a:r>
            <a:r>
              <a:rPr sz="1886" spc="-99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spc="-71" dirty="0">
                <a:solidFill>
                  <a:srgbClr val="10243E"/>
                </a:solidFill>
                <a:latin typeface="Arial"/>
                <a:cs typeface="Arial"/>
              </a:rPr>
              <a:t>yerdir.</a:t>
            </a:r>
            <a:endParaRPr sz="1886">
              <a:latin typeface="Arial"/>
              <a:cs typeface="Arial"/>
            </a:endParaRPr>
          </a:p>
          <a:p>
            <a:pPr marL="11976" marR="4790">
              <a:lnSpc>
                <a:spcPts val="2037"/>
              </a:lnSpc>
              <a:spcBef>
                <a:spcPts val="453"/>
              </a:spcBef>
            </a:pPr>
            <a:r>
              <a:rPr sz="1886" spc="-80" dirty="0">
                <a:solidFill>
                  <a:srgbClr val="10243E"/>
                </a:solidFill>
                <a:latin typeface="Arial"/>
                <a:cs typeface="Arial"/>
              </a:rPr>
              <a:t>İşi, küme </a:t>
            </a:r>
            <a:r>
              <a:rPr sz="1886" spc="-66" dirty="0">
                <a:solidFill>
                  <a:srgbClr val="10243E"/>
                </a:solidFill>
                <a:latin typeface="Arial"/>
                <a:cs typeface="Arial"/>
              </a:rPr>
              <a:t>içerisinde </a:t>
            </a:r>
            <a:r>
              <a:rPr sz="1886" spc="-90" dirty="0">
                <a:solidFill>
                  <a:srgbClr val="10243E"/>
                </a:solidFill>
                <a:latin typeface="Arial"/>
                <a:cs typeface="Arial"/>
              </a:rPr>
              <a:t>uygun</a:t>
            </a:r>
            <a:r>
              <a:rPr sz="1886" spc="-21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spc="-66" dirty="0">
                <a:solidFill>
                  <a:srgbClr val="10243E"/>
                </a:solidFill>
                <a:latin typeface="Arial"/>
                <a:cs typeface="Arial"/>
              </a:rPr>
              <a:t>olan  </a:t>
            </a:r>
            <a:r>
              <a:rPr sz="1886" b="1" spc="-192" dirty="0">
                <a:solidFill>
                  <a:srgbClr val="10243E"/>
                </a:solidFill>
                <a:latin typeface="Arial"/>
                <a:cs typeface="Arial"/>
              </a:rPr>
              <a:t>TaskTracker </a:t>
            </a:r>
            <a:r>
              <a:rPr sz="1886" spc="-61" dirty="0">
                <a:solidFill>
                  <a:srgbClr val="10243E"/>
                </a:solidFill>
                <a:latin typeface="Arial"/>
                <a:cs typeface="Arial"/>
              </a:rPr>
              <a:t>makineler  </a:t>
            </a:r>
            <a:r>
              <a:rPr sz="1886" spc="-108" dirty="0">
                <a:solidFill>
                  <a:srgbClr val="10243E"/>
                </a:solidFill>
                <a:latin typeface="Arial"/>
                <a:cs typeface="Arial"/>
              </a:rPr>
              <a:t>arasında</a:t>
            </a:r>
            <a:r>
              <a:rPr sz="1886" spc="-113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spc="-85" dirty="0">
                <a:solidFill>
                  <a:srgbClr val="10243E"/>
                </a:solidFill>
                <a:latin typeface="Arial"/>
                <a:cs typeface="Arial"/>
              </a:rPr>
              <a:t>dağıtır.</a:t>
            </a:r>
            <a:endParaRPr sz="1886">
              <a:latin typeface="Arial"/>
              <a:cs typeface="Arial"/>
            </a:endParaRPr>
          </a:p>
          <a:p>
            <a:pPr marL="11976">
              <a:spcBef>
                <a:spcPts val="184"/>
              </a:spcBef>
            </a:pPr>
            <a:r>
              <a:rPr sz="1886" spc="-47" dirty="0">
                <a:solidFill>
                  <a:srgbClr val="10243E"/>
                </a:solidFill>
                <a:latin typeface="Arial"/>
                <a:cs typeface="Arial"/>
              </a:rPr>
              <a:t>Mümkün </a:t>
            </a:r>
            <a:r>
              <a:rPr sz="1886" spc="-85" dirty="0">
                <a:solidFill>
                  <a:srgbClr val="10243E"/>
                </a:solidFill>
                <a:latin typeface="Arial"/>
                <a:cs typeface="Arial"/>
              </a:rPr>
              <a:t>olduğunca</a:t>
            </a:r>
            <a:r>
              <a:rPr sz="1886" spc="-236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spc="-52" dirty="0">
                <a:solidFill>
                  <a:srgbClr val="10243E"/>
                </a:solidFill>
                <a:latin typeface="Arial"/>
                <a:cs typeface="Arial"/>
              </a:rPr>
              <a:t>verilere</a:t>
            </a:r>
            <a:endParaRPr sz="1886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12582" y="3853765"/>
            <a:ext cx="3280828" cy="1968952"/>
          </a:xfrm>
          <a:prstGeom prst="rect">
            <a:avLst/>
          </a:prstGeom>
        </p:spPr>
        <p:txBody>
          <a:bodyPr vert="horz" wrap="square" lIns="0" tIns="44910" rIns="0" bIns="0" rtlCol="0">
            <a:spAutoFit/>
          </a:bodyPr>
          <a:lstStyle/>
          <a:p>
            <a:pPr marL="442517" marR="492817">
              <a:lnSpc>
                <a:spcPts val="2037"/>
              </a:lnSpc>
              <a:spcBef>
                <a:spcPts val="354"/>
              </a:spcBef>
            </a:pPr>
            <a:r>
              <a:rPr sz="1886" spc="-85" dirty="0">
                <a:solidFill>
                  <a:srgbClr val="10243E"/>
                </a:solidFill>
                <a:latin typeface="Arial"/>
                <a:cs typeface="Arial"/>
              </a:rPr>
              <a:t>en </a:t>
            </a:r>
            <a:r>
              <a:rPr sz="1886" spc="-104" dirty="0">
                <a:solidFill>
                  <a:srgbClr val="10243E"/>
                </a:solidFill>
                <a:latin typeface="Arial"/>
                <a:cs typeface="Arial"/>
              </a:rPr>
              <a:t>yakın </a:t>
            </a:r>
            <a:r>
              <a:rPr sz="1886" spc="-66" dirty="0">
                <a:solidFill>
                  <a:srgbClr val="10243E"/>
                </a:solidFill>
                <a:latin typeface="Arial"/>
                <a:cs typeface="Arial"/>
              </a:rPr>
              <a:t>makinelerde</a:t>
            </a:r>
            <a:r>
              <a:rPr sz="1886" spc="-165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spc="-66" dirty="0">
                <a:solidFill>
                  <a:srgbClr val="10243E"/>
                </a:solidFill>
                <a:latin typeface="Arial"/>
                <a:cs typeface="Arial"/>
              </a:rPr>
              <a:t>işi  </a:t>
            </a:r>
            <a:r>
              <a:rPr sz="1886" spc="-52" dirty="0">
                <a:solidFill>
                  <a:srgbClr val="10243E"/>
                </a:solidFill>
                <a:latin typeface="Arial"/>
                <a:cs typeface="Arial"/>
              </a:rPr>
              <a:t>tutmaya</a:t>
            </a:r>
            <a:r>
              <a:rPr sz="1886" spc="-113" dirty="0">
                <a:solidFill>
                  <a:srgbClr val="10243E"/>
                </a:solidFill>
                <a:latin typeface="Arial"/>
                <a:cs typeface="Arial"/>
              </a:rPr>
              <a:t> çalışır.</a:t>
            </a:r>
            <a:endParaRPr sz="1886">
              <a:latin typeface="Arial"/>
              <a:cs typeface="Arial"/>
            </a:endParaRPr>
          </a:p>
          <a:p>
            <a:pPr marL="11976" marR="4790" algn="just">
              <a:lnSpc>
                <a:spcPts val="2037"/>
              </a:lnSpc>
              <a:spcBef>
                <a:spcPts val="453"/>
              </a:spcBef>
            </a:pPr>
            <a:r>
              <a:rPr sz="1886" b="1" spc="-151" dirty="0">
                <a:solidFill>
                  <a:srgbClr val="10243E"/>
                </a:solidFill>
                <a:latin typeface="Arial"/>
                <a:cs typeface="Arial"/>
              </a:rPr>
              <a:t>TaskTracker</a:t>
            </a:r>
            <a:r>
              <a:rPr sz="1886" spc="-151" dirty="0">
                <a:solidFill>
                  <a:srgbClr val="10243E"/>
                </a:solidFill>
                <a:latin typeface="Arial"/>
                <a:cs typeface="Arial"/>
              </a:rPr>
              <a:t>ların </a:t>
            </a:r>
            <a:r>
              <a:rPr sz="1886" spc="-33" dirty="0">
                <a:solidFill>
                  <a:srgbClr val="10243E"/>
                </a:solidFill>
                <a:latin typeface="Arial"/>
                <a:cs typeface="Arial"/>
              </a:rPr>
              <a:t>birinde </a:t>
            </a:r>
            <a:r>
              <a:rPr sz="1886" spc="-9" dirty="0">
                <a:solidFill>
                  <a:srgbClr val="10243E"/>
                </a:solidFill>
                <a:latin typeface="Arial"/>
                <a:cs typeface="Arial"/>
              </a:rPr>
              <a:t>bir</a:t>
            </a:r>
            <a:r>
              <a:rPr sz="1886" spc="-13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spc="-71" dirty="0">
                <a:solidFill>
                  <a:srgbClr val="10243E"/>
                </a:solidFill>
                <a:latin typeface="Arial"/>
                <a:cs typeface="Arial"/>
              </a:rPr>
              <a:t>sorun  </a:t>
            </a:r>
            <a:r>
              <a:rPr sz="1886" spc="-75" dirty="0">
                <a:solidFill>
                  <a:srgbClr val="10243E"/>
                </a:solidFill>
                <a:latin typeface="Arial"/>
                <a:cs typeface="Arial"/>
              </a:rPr>
              <a:t>olursa, </a:t>
            </a:r>
            <a:r>
              <a:rPr sz="1886" spc="-61" dirty="0">
                <a:solidFill>
                  <a:srgbClr val="10243E"/>
                </a:solidFill>
                <a:latin typeface="Arial"/>
                <a:cs typeface="Arial"/>
              </a:rPr>
              <a:t>işin </a:t>
            </a:r>
            <a:r>
              <a:rPr sz="1886" spc="-57" dirty="0">
                <a:solidFill>
                  <a:srgbClr val="10243E"/>
                </a:solidFill>
                <a:latin typeface="Arial"/>
                <a:cs typeface="Arial"/>
              </a:rPr>
              <a:t>o </a:t>
            </a:r>
            <a:r>
              <a:rPr sz="1886" spc="-104" dirty="0">
                <a:solidFill>
                  <a:srgbClr val="10243E"/>
                </a:solidFill>
                <a:latin typeface="Arial"/>
                <a:cs typeface="Arial"/>
              </a:rPr>
              <a:t>kısmını </a:t>
            </a:r>
            <a:r>
              <a:rPr sz="1886" spc="-42" dirty="0">
                <a:solidFill>
                  <a:srgbClr val="10243E"/>
                </a:solidFill>
                <a:latin typeface="Arial"/>
                <a:cs typeface="Arial"/>
              </a:rPr>
              <a:t>tekrar</a:t>
            </a:r>
            <a:r>
              <a:rPr sz="1886" spc="-184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spc="-90" dirty="0">
                <a:solidFill>
                  <a:srgbClr val="10243E"/>
                </a:solidFill>
                <a:latin typeface="Arial"/>
                <a:cs typeface="Arial"/>
              </a:rPr>
              <a:t>uygun  </a:t>
            </a:r>
            <a:r>
              <a:rPr sz="1886" spc="-57" dirty="0">
                <a:solidFill>
                  <a:srgbClr val="10243E"/>
                </a:solidFill>
                <a:latin typeface="Arial"/>
                <a:cs typeface="Arial"/>
              </a:rPr>
              <a:t>nodelar </a:t>
            </a:r>
            <a:r>
              <a:rPr sz="1886" spc="-108" dirty="0">
                <a:solidFill>
                  <a:srgbClr val="10243E"/>
                </a:solidFill>
                <a:latin typeface="Arial"/>
                <a:cs typeface="Arial"/>
              </a:rPr>
              <a:t>arasında</a:t>
            </a:r>
            <a:r>
              <a:rPr sz="1886" spc="-156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spc="-85" dirty="0">
                <a:solidFill>
                  <a:srgbClr val="10243E"/>
                </a:solidFill>
                <a:latin typeface="Arial"/>
                <a:cs typeface="Arial"/>
              </a:rPr>
              <a:t>dağıtır.</a:t>
            </a:r>
            <a:endParaRPr sz="1886">
              <a:latin typeface="Arial"/>
              <a:cs typeface="Arial"/>
            </a:endParaRPr>
          </a:p>
          <a:p>
            <a:pPr marL="11976" marR="305391">
              <a:lnSpc>
                <a:spcPts val="2037"/>
              </a:lnSpc>
              <a:spcBef>
                <a:spcPts val="453"/>
              </a:spcBef>
            </a:pPr>
            <a:r>
              <a:rPr sz="1886" b="1" spc="-170" dirty="0">
                <a:solidFill>
                  <a:srgbClr val="10243E"/>
                </a:solidFill>
                <a:latin typeface="Arial"/>
                <a:cs typeface="Arial"/>
              </a:rPr>
              <a:t>JobTracker</a:t>
            </a:r>
            <a:r>
              <a:rPr sz="1886" spc="-170" dirty="0">
                <a:solidFill>
                  <a:srgbClr val="10243E"/>
                </a:solidFill>
                <a:latin typeface="Arial"/>
                <a:cs typeface="Arial"/>
              </a:rPr>
              <a:t>’da </a:t>
            </a:r>
            <a:r>
              <a:rPr sz="1886" spc="-9" dirty="0">
                <a:solidFill>
                  <a:srgbClr val="10243E"/>
                </a:solidFill>
                <a:latin typeface="Arial"/>
                <a:cs typeface="Arial"/>
              </a:rPr>
              <a:t>bir </a:t>
            </a:r>
            <a:r>
              <a:rPr sz="1886" spc="-71" dirty="0">
                <a:solidFill>
                  <a:srgbClr val="10243E"/>
                </a:solidFill>
                <a:latin typeface="Arial"/>
                <a:cs typeface="Arial"/>
              </a:rPr>
              <a:t>sorun</a:t>
            </a:r>
            <a:r>
              <a:rPr sz="1886" spc="-156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spc="-94" dirty="0">
                <a:solidFill>
                  <a:srgbClr val="10243E"/>
                </a:solidFill>
                <a:latin typeface="Arial"/>
                <a:cs typeface="Arial"/>
              </a:rPr>
              <a:t>olması  </a:t>
            </a:r>
            <a:r>
              <a:rPr sz="1886" spc="-61" dirty="0">
                <a:solidFill>
                  <a:srgbClr val="10243E"/>
                </a:solidFill>
                <a:latin typeface="Arial"/>
                <a:cs typeface="Arial"/>
              </a:rPr>
              <a:t>halinde </a:t>
            </a:r>
            <a:r>
              <a:rPr sz="1886" spc="-99" dirty="0">
                <a:solidFill>
                  <a:srgbClr val="10243E"/>
                </a:solidFill>
                <a:latin typeface="Arial"/>
                <a:cs typeface="Arial"/>
              </a:rPr>
              <a:t>iş</a:t>
            </a:r>
            <a:r>
              <a:rPr sz="1886" spc="-151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886" spc="-94" dirty="0">
                <a:solidFill>
                  <a:srgbClr val="10243E"/>
                </a:solidFill>
                <a:latin typeface="Arial"/>
                <a:cs typeface="Arial"/>
              </a:rPr>
              <a:t>sonlanır.</a:t>
            </a:r>
            <a:endParaRPr sz="1886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442406" y="4383062"/>
            <a:ext cx="815566" cy="4799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2" name="object 52"/>
          <p:cNvSpPr/>
          <p:nvPr/>
        </p:nvSpPr>
        <p:spPr>
          <a:xfrm>
            <a:off x="5442406" y="4383062"/>
            <a:ext cx="816764" cy="481436"/>
          </a:xfrm>
          <a:custGeom>
            <a:avLst/>
            <a:gdLst/>
            <a:ahLst/>
            <a:cxnLst/>
            <a:rect l="l" t="t" r="r" b="b"/>
            <a:pathLst>
              <a:path w="866140" h="510539">
                <a:moveTo>
                  <a:pt x="865571" y="268193"/>
                </a:moveTo>
                <a:lnTo>
                  <a:pt x="865571" y="242285"/>
                </a:lnTo>
                <a:lnTo>
                  <a:pt x="864047" y="228584"/>
                </a:lnTo>
                <a:lnTo>
                  <a:pt x="851855" y="190484"/>
                </a:lnTo>
                <a:lnTo>
                  <a:pt x="832043" y="155432"/>
                </a:lnTo>
                <a:lnTo>
                  <a:pt x="803087" y="121904"/>
                </a:lnTo>
                <a:lnTo>
                  <a:pt x="766511" y="92948"/>
                </a:lnTo>
                <a:lnTo>
                  <a:pt x="752795" y="82280"/>
                </a:lnTo>
                <a:lnTo>
                  <a:pt x="737555" y="74660"/>
                </a:lnTo>
                <a:lnTo>
                  <a:pt x="723839" y="65516"/>
                </a:lnTo>
                <a:lnTo>
                  <a:pt x="673562" y="42656"/>
                </a:lnTo>
                <a:lnTo>
                  <a:pt x="656798" y="36560"/>
                </a:lnTo>
                <a:lnTo>
                  <a:pt x="638510" y="30464"/>
                </a:lnTo>
                <a:lnTo>
                  <a:pt x="600410" y="19812"/>
                </a:lnTo>
                <a:lnTo>
                  <a:pt x="560786" y="12192"/>
                </a:lnTo>
                <a:lnTo>
                  <a:pt x="540974" y="7620"/>
                </a:lnTo>
                <a:lnTo>
                  <a:pt x="519653" y="6096"/>
                </a:lnTo>
                <a:lnTo>
                  <a:pt x="498317" y="3048"/>
                </a:lnTo>
                <a:lnTo>
                  <a:pt x="455645" y="0"/>
                </a:lnTo>
                <a:lnTo>
                  <a:pt x="409925" y="0"/>
                </a:lnTo>
                <a:lnTo>
                  <a:pt x="367253" y="3048"/>
                </a:lnTo>
                <a:lnTo>
                  <a:pt x="324581" y="9144"/>
                </a:lnTo>
                <a:lnTo>
                  <a:pt x="265160" y="19812"/>
                </a:lnTo>
                <a:lnTo>
                  <a:pt x="227060" y="30464"/>
                </a:lnTo>
                <a:lnTo>
                  <a:pt x="192008" y="44180"/>
                </a:lnTo>
                <a:lnTo>
                  <a:pt x="173736" y="50276"/>
                </a:lnTo>
                <a:lnTo>
                  <a:pt x="158496" y="57896"/>
                </a:lnTo>
                <a:lnTo>
                  <a:pt x="141732" y="65516"/>
                </a:lnTo>
                <a:lnTo>
                  <a:pt x="126492" y="74660"/>
                </a:lnTo>
                <a:lnTo>
                  <a:pt x="74676" y="111236"/>
                </a:lnTo>
                <a:lnTo>
                  <a:pt x="42672" y="143240"/>
                </a:lnTo>
                <a:lnTo>
                  <a:pt x="13716" y="190484"/>
                </a:lnTo>
                <a:lnTo>
                  <a:pt x="1524" y="228584"/>
                </a:lnTo>
                <a:lnTo>
                  <a:pt x="0" y="242285"/>
                </a:lnTo>
                <a:lnTo>
                  <a:pt x="0" y="268193"/>
                </a:lnTo>
                <a:lnTo>
                  <a:pt x="1524" y="281909"/>
                </a:lnTo>
                <a:lnTo>
                  <a:pt x="4572" y="294101"/>
                </a:lnTo>
                <a:lnTo>
                  <a:pt x="9144" y="307817"/>
                </a:lnTo>
                <a:lnTo>
                  <a:pt x="9144" y="242285"/>
                </a:lnTo>
                <a:lnTo>
                  <a:pt x="10668" y="230108"/>
                </a:lnTo>
                <a:lnTo>
                  <a:pt x="27432" y="182864"/>
                </a:lnTo>
                <a:lnTo>
                  <a:pt x="59436" y="138668"/>
                </a:lnTo>
                <a:lnTo>
                  <a:pt x="70104" y="129524"/>
                </a:lnTo>
                <a:lnTo>
                  <a:pt x="80772" y="118856"/>
                </a:lnTo>
                <a:lnTo>
                  <a:pt x="105156" y="100568"/>
                </a:lnTo>
                <a:lnTo>
                  <a:pt x="132588" y="82280"/>
                </a:lnTo>
                <a:lnTo>
                  <a:pt x="146304" y="74660"/>
                </a:lnTo>
                <a:lnTo>
                  <a:pt x="163068" y="67040"/>
                </a:lnTo>
                <a:lnTo>
                  <a:pt x="178292" y="59420"/>
                </a:lnTo>
                <a:lnTo>
                  <a:pt x="230108" y="39608"/>
                </a:lnTo>
                <a:lnTo>
                  <a:pt x="266684" y="28940"/>
                </a:lnTo>
                <a:lnTo>
                  <a:pt x="306308" y="21336"/>
                </a:lnTo>
                <a:lnTo>
                  <a:pt x="368777" y="12192"/>
                </a:lnTo>
                <a:lnTo>
                  <a:pt x="476981" y="10668"/>
                </a:lnTo>
                <a:lnTo>
                  <a:pt x="498317" y="12192"/>
                </a:lnTo>
                <a:lnTo>
                  <a:pt x="518129" y="15240"/>
                </a:lnTo>
                <a:lnTo>
                  <a:pt x="539450" y="18288"/>
                </a:lnTo>
                <a:lnTo>
                  <a:pt x="598886" y="28940"/>
                </a:lnTo>
                <a:lnTo>
                  <a:pt x="635462" y="39608"/>
                </a:lnTo>
                <a:lnTo>
                  <a:pt x="704027" y="67040"/>
                </a:lnTo>
                <a:lnTo>
                  <a:pt x="748223" y="91424"/>
                </a:lnTo>
                <a:lnTo>
                  <a:pt x="760415" y="100568"/>
                </a:lnTo>
                <a:lnTo>
                  <a:pt x="774131" y="109712"/>
                </a:lnTo>
                <a:lnTo>
                  <a:pt x="784799" y="118856"/>
                </a:lnTo>
                <a:lnTo>
                  <a:pt x="795467" y="129524"/>
                </a:lnTo>
                <a:lnTo>
                  <a:pt x="806135" y="138668"/>
                </a:lnTo>
                <a:lnTo>
                  <a:pt x="832043" y="172196"/>
                </a:lnTo>
                <a:lnTo>
                  <a:pt x="848807" y="207248"/>
                </a:lnTo>
                <a:lnTo>
                  <a:pt x="856427" y="242285"/>
                </a:lnTo>
                <a:lnTo>
                  <a:pt x="856427" y="309722"/>
                </a:lnTo>
                <a:lnTo>
                  <a:pt x="857951" y="306293"/>
                </a:lnTo>
                <a:lnTo>
                  <a:pt x="864047" y="281909"/>
                </a:lnTo>
                <a:lnTo>
                  <a:pt x="865571" y="268193"/>
                </a:lnTo>
                <a:close/>
              </a:path>
              <a:path w="866140" h="510539">
                <a:moveTo>
                  <a:pt x="856427" y="309722"/>
                </a:moveTo>
                <a:lnTo>
                  <a:pt x="856427" y="268193"/>
                </a:lnTo>
                <a:lnTo>
                  <a:pt x="854903" y="280385"/>
                </a:lnTo>
                <a:lnTo>
                  <a:pt x="848807" y="304769"/>
                </a:lnTo>
                <a:lnTo>
                  <a:pt x="824423" y="350489"/>
                </a:lnTo>
                <a:lnTo>
                  <a:pt x="795467" y="380969"/>
                </a:lnTo>
                <a:lnTo>
                  <a:pt x="784799" y="391622"/>
                </a:lnTo>
                <a:lnTo>
                  <a:pt x="732983" y="428198"/>
                </a:lnTo>
                <a:lnTo>
                  <a:pt x="670514" y="458678"/>
                </a:lnTo>
                <a:lnTo>
                  <a:pt x="598886" y="481538"/>
                </a:lnTo>
                <a:lnTo>
                  <a:pt x="559262" y="489158"/>
                </a:lnTo>
                <a:lnTo>
                  <a:pt x="518129" y="495254"/>
                </a:lnTo>
                <a:lnTo>
                  <a:pt x="498317" y="496778"/>
                </a:lnTo>
                <a:lnTo>
                  <a:pt x="476981" y="499826"/>
                </a:lnTo>
                <a:lnTo>
                  <a:pt x="388589" y="499826"/>
                </a:lnTo>
                <a:lnTo>
                  <a:pt x="367253" y="498302"/>
                </a:lnTo>
                <a:lnTo>
                  <a:pt x="347441" y="495254"/>
                </a:lnTo>
                <a:lnTo>
                  <a:pt x="326105" y="492206"/>
                </a:lnTo>
                <a:lnTo>
                  <a:pt x="266684" y="481538"/>
                </a:lnTo>
                <a:lnTo>
                  <a:pt x="230108" y="470870"/>
                </a:lnTo>
                <a:lnTo>
                  <a:pt x="161544" y="443438"/>
                </a:lnTo>
                <a:lnTo>
                  <a:pt x="117348" y="419054"/>
                </a:lnTo>
                <a:lnTo>
                  <a:pt x="105156" y="409910"/>
                </a:lnTo>
                <a:lnTo>
                  <a:pt x="91440" y="400766"/>
                </a:lnTo>
                <a:lnTo>
                  <a:pt x="50292" y="361157"/>
                </a:lnTo>
                <a:lnTo>
                  <a:pt x="27432" y="327629"/>
                </a:lnTo>
                <a:lnTo>
                  <a:pt x="10668" y="280385"/>
                </a:lnTo>
                <a:lnTo>
                  <a:pt x="9144" y="268193"/>
                </a:lnTo>
                <a:lnTo>
                  <a:pt x="9144" y="307817"/>
                </a:lnTo>
                <a:lnTo>
                  <a:pt x="25908" y="344393"/>
                </a:lnTo>
                <a:lnTo>
                  <a:pt x="51816" y="377921"/>
                </a:lnTo>
                <a:lnTo>
                  <a:pt x="99060" y="417530"/>
                </a:lnTo>
                <a:lnTo>
                  <a:pt x="143256" y="444962"/>
                </a:lnTo>
                <a:lnTo>
                  <a:pt x="192008" y="466298"/>
                </a:lnTo>
                <a:lnTo>
                  <a:pt x="208772" y="473918"/>
                </a:lnTo>
                <a:lnTo>
                  <a:pt x="265160" y="490682"/>
                </a:lnTo>
                <a:lnTo>
                  <a:pt x="304784" y="498302"/>
                </a:lnTo>
                <a:lnTo>
                  <a:pt x="367253" y="507446"/>
                </a:lnTo>
                <a:lnTo>
                  <a:pt x="388589" y="508970"/>
                </a:lnTo>
                <a:lnTo>
                  <a:pt x="409925" y="508970"/>
                </a:lnTo>
                <a:lnTo>
                  <a:pt x="432785" y="510494"/>
                </a:lnTo>
                <a:lnTo>
                  <a:pt x="455645" y="508970"/>
                </a:lnTo>
                <a:lnTo>
                  <a:pt x="476981" y="508970"/>
                </a:lnTo>
                <a:lnTo>
                  <a:pt x="498317" y="507446"/>
                </a:lnTo>
                <a:lnTo>
                  <a:pt x="540974" y="501350"/>
                </a:lnTo>
                <a:lnTo>
                  <a:pt x="600410" y="490682"/>
                </a:lnTo>
                <a:lnTo>
                  <a:pt x="638510" y="480014"/>
                </a:lnTo>
                <a:lnTo>
                  <a:pt x="673562" y="466298"/>
                </a:lnTo>
                <a:lnTo>
                  <a:pt x="691835" y="460202"/>
                </a:lnTo>
                <a:lnTo>
                  <a:pt x="707075" y="452582"/>
                </a:lnTo>
                <a:lnTo>
                  <a:pt x="723839" y="444962"/>
                </a:lnTo>
                <a:lnTo>
                  <a:pt x="739079" y="435818"/>
                </a:lnTo>
                <a:lnTo>
                  <a:pt x="766511" y="417530"/>
                </a:lnTo>
                <a:lnTo>
                  <a:pt x="778703" y="408386"/>
                </a:lnTo>
                <a:lnTo>
                  <a:pt x="790895" y="397718"/>
                </a:lnTo>
                <a:lnTo>
                  <a:pt x="803087" y="388574"/>
                </a:lnTo>
                <a:lnTo>
                  <a:pt x="813755" y="377921"/>
                </a:lnTo>
                <a:lnTo>
                  <a:pt x="822899" y="365729"/>
                </a:lnTo>
                <a:lnTo>
                  <a:pt x="832043" y="355061"/>
                </a:lnTo>
                <a:lnTo>
                  <a:pt x="839663" y="342869"/>
                </a:lnTo>
                <a:lnTo>
                  <a:pt x="845759" y="332201"/>
                </a:lnTo>
                <a:lnTo>
                  <a:pt x="851855" y="320009"/>
                </a:lnTo>
                <a:lnTo>
                  <a:pt x="856427" y="309722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3" name="object 53"/>
          <p:cNvSpPr txBox="1"/>
          <p:nvPr/>
        </p:nvSpPr>
        <p:spPr>
          <a:xfrm>
            <a:off x="5661787" y="4467353"/>
            <a:ext cx="379640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6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97" spc="-13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7" spc="-18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97" spc="-8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697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317541" y="4383062"/>
            <a:ext cx="816764" cy="4799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5" name="object 55"/>
          <p:cNvSpPr/>
          <p:nvPr/>
        </p:nvSpPr>
        <p:spPr>
          <a:xfrm>
            <a:off x="6317541" y="4383062"/>
            <a:ext cx="817961" cy="481436"/>
          </a:xfrm>
          <a:custGeom>
            <a:avLst/>
            <a:gdLst/>
            <a:ahLst/>
            <a:cxnLst/>
            <a:rect l="l" t="t" r="r" b="b"/>
            <a:pathLst>
              <a:path w="867409" h="510539">
                <a:moveTo>
                  <a:pt x="867095" y="254477"/>
                </a:moveTo>
                <a:lnTo>
                  <a:pt x="865571" y="242285"/>
                </a:lnTo>
                <a:lnTo>
                  <a:pt x="864047" y="228584"/>
                </a:lnTo>
                <a:lnTo>
                  <a:pt x="860999" y="216392"/>
                </a:lnTo>
                <a:lnTo>
                  <a:pt x="847283" y="178292"/>
                </a:lnTo>
                <a:lnTo>
                  <a:pt x="822899" y="143240"/>
                </a:lnTo>
                <a:lnTo>
                  <a:pt x="792419" y="111236"/>
                </a:lnTo>
                <a:lnTo>
                  <a:pt x="766511" y="92948"/>
                </a:lnTo>
                <a:lnTo>
                  <a:pt x="752795" y="82280"/>
                </a:lnTo>
                <a:lnTo>
                  <a:pt x="739079" y="74660"/>
                </a:lnTo>
                <a:lnTo>
                  <a:pt x="723839" y="65516"/>
                </a:lnTo>
                <a:lnTo>
                  <a:pt x="708599" y="57896"/>
                </a:lnTo>
                <a:lnTo>
                  <a:pt x="675086" y="42656"/>
                </a:lnTo>
                <a:lnTo>
                  <a:pt x="638510" y="30464"/>
                </a:lnTo>
                <a:lnTo>
                  <a:pt x="600410" y="19812"/>
                </a:lnTo>
                <a:lnTo>
                  <a:pt x="562310" y="12192"/>
                </a:lnTo>
                <a:lnTo>
                  <a:pt x="540974" y="7620"/>
                </a:lnTo>
                <a:lnTo>
                  <a:pt x="519653" y="6096"/>
                </a:lnTo>
                <a:lnTo>
                  <a:pt x="498317" y="3048"/>
                </a:lnTo>
                <a:lnTo>
                  <a:pt x="455645" y="0"/>
                </a:lnTo>
                <a:lnTo>
                  <a:pt x="411449" y="0"/>
                </a:lnTo>
                <a:lnTo>
                  <a:pt x="388589" y="1524"/>
                </a:lnTo>
                <a:lnTo>
                  <a:pt x="367253" y="3048"/>
                </a:lnTo>
                <a:lnTo>
                  <a:pt x="345917" y="6096"/>
                </a:lnTo>
                <a:lnTo>
                  <a:pt x="326105" y="9144"/>
                </a:lnTo>
                <a:lnTo>
                  <a:pt x="304784" y="12192"/>
                </a:lnTo>
                <a:lnTo>
                  <a:pt x="265160" y="19812"/>
                </a:lnTo>
                <a:lnTo>
                  <a:pt x="227060" y="30464"/>
                </a:lnTo>
                <a:lnTo>
                  <a:pt x="208772" y="36560"/>
                </a:lnTo>
                <a:lnTo>
                  <a:pt x="192008" y="44180"/>
                </a:lnTo>
                <a:lnTo>
                  <a:pt x="175244" y="50276"/>
                </a:lnTo>
                <a:lnTo>
                  <a:pt x="112760" y="83804"/>
                </a:lnTo>
                <a:lnTo>
                  <a:pt x="74676" y="111236"/>
                </a:lnTo>
                <a:lnTo>
                  <a:pt x="42672" y="143240"/>
                </a:lnTo>
                <a:lnTo>
                  <a:pt x="35052" y="155432"/>
                </a:lnTo>
                <a:lnTo>
                  <a:pt x="27432" y="166100"/>
                </a:lnTo>
                <a:lnTo>
                  <a:pt x="19812" y="178292"/>
                </a:lnTo>
                <a:lnTo>
                  <a:pt x="13716" y="190484"/>
                </a:lnTo>
                <a:lnTo>
                  <a:pt x="9144" y="204200"/>
                </a:lnTo>
                <a:lnTo>
                  <a:pt x="4572" y="216392"/>
                </a:lnTo>
                <a:lnTo>
                  <a:pt x="1524" y="228584"/>
                </a:lnTo>
                <a:lnTo>
                  <a:pt x="0" y="242285"/>
                </a:lnTo>
                <a:lnTo>
                  <a:pt x="0" y="268193"/>
                </a:lnTo>
                <a:lnTo>
                  <a:pt x="3048" y="281909"/>
                </a:lnTo>
                <a:lnTo>
                  <a:pt x="4572" y="294101"/>
                </a:lnTo>
                <a:lnTo>
                  <a:pt x="9144" y="307817"/>
                </a:lnTo>
                <a:lnTo>
                  <a:pt x="9144" y="254477"/>
                </a:lnTo>
                <a:lnTo>
                  <a:pt x="13716" y="217916"/>
                </a:lnTo>
                <a:lnTo>
                  <a:pt x="28956" y="182864"/>
                </a:lnTo>
                <a:lnTo>
                  <a:pt x="50292" y="149336"/>
                </a:lnTo>
                <a:lnTo>
                  <a:pt x="70104" y="129524"/>
                </a:lnTo>
                <a:lnTo>
                  <a:pt x="80772" y="118856"/>
                </a:lnTo>
                <a:lnTo>
                  <a:pt x="132572" y="82280"/>
                </a:lnTo>
                <a:lnTo>
                  <a:pt x="178292" y="59420"/>
                </a:lnTo>
                <a:lnTo>
                  <a:pt x="213344" y="45704"/>
                </a:lnTo>
                <a:lnTo>
                  <a:pt x="230108" y="39608"/>
                </a:lnTo>
                <a:lnTo>
                  <a:pt x="268208" y="28940"/>
                </a:lnTo>
                <a:lnTo>
                  <a:pt x="306308" y="21336"/>
                </a:lnTo>
                <a:lnTo>
                  <a:pt x="327629" y="18288"/>
                </a:lnTo>
                <a:lnTo>
                  <a:pt x="347441" y="15240"/>
                </a:lnTo>
                <a:lnTo>
                  <a:pt x="368777" y="12192"/>
                </a:lnTo>
                <a:lnTo>
                  <a:pt x="388589" y="10776"/>
                </a:lnTo>
                <a:lnTo>
                  <a:pt x="476981" y="10668"/>
                </a:lnTo>
                <a:lnTo>
                  <a:pt x="498317" y="12192"/>
                </a:lnTo>
                <a:lnTo>
                  <a:pt x="519653" y="15240"/>
                </a:lnTo>
                <a:lnTo>
                  <a:pt x="539450" y="18288"/>
                </a:lnTo>
                <a:lnTo>
                  <a:pt x="560786" y="21336"/>
                </a:lnTo>
                <a:lnTo>
                  <a:pt x="598886" y="28940"/>
                </a:lnTo>
                <a:lnTo>
                  <a:pt x="636986" y="39608"/>
                </a:lnTo>
                <a:lnTo>
                  <a:pt x="653750" y="45704"/>
                </a:lnTo>
                <a:lnTo>
                  <a:pt x="672038" y="51800"/>
                </a:lnTo>
                <a:lnTo>
                  <a:pt x="687263" y="59420"/>
                </a:lnTo>
                <a:lnTo>
                  <a:pt x="704027" y="67040"/>
                </a:lnTo>
                <a:lnTo>
                  <a:pt x="734507" y="82280"/>
                </a:lnTo>
                <a:lnTo>
                  <a:pt x="761939" y="100568"/>
                </a:lnTo>
                <a:lnTo>
                  <a:pt x="786323" y="118856"/>
                </a:lnTo>
                <a:lnTo>
                  <a:pt x="816803" y="149336"/>
                </a:lnTo>
                <a:lnTo>
                  <a:pt x="824423" y="161528"/>
                </a:lnTo>
                <a:lnTo>
                  <a:pt x="832043" y="172196"/>
                </a:lnTo>
                <a:lnTo>
                  <a:pt x="848807" y="207248"/>
                </a:lnTo>
                <a:lnTo>
                  <a:pt x="857951" y="256001"/>
                </a:lnTo>
                <a:lnTo>
                  <a:pt x="857951" y="306293"/>
                </a:lnTo>
                <a:lnTo>
                  <a:pt x="864047" y="281909"/>
                </a:lnTo>
                <a:lnTo>
                  <a:pt x="867095" y="254477"/>
                </a:lnTo>
                <a:close/>
              </a:path>
              <a:path w="867409" h="510539">
                <a:moveTo>
                  <a:pt x="857951" y="306293"/>
                </a:moveTo>
                <a:lnTo>
                  <a:pt x="857951" y="256001"/>
                </a:lnTo>
                <a:lnTo>
                  <a:pt x="854903" y="280385"/>
                </a:lnTo>
                <a:lnTo>
                  <a:pt x="848807" y="304769"/>
                </a:lnTo>
                <a:lnTo>
                  <a:pt x="824423" y="350489"/>
                </a:lnTo>
                <a:lnTo>
                  <a:pt x="796991" y="380969"/>
                </a:lnTo>
                <a:lnTo>
                  <a:pt x="761939" y="409910"/>
                </a:lnTo>
                <a:lnTo>
                  <a:pt x="704027" y="443438"/>
                </a:lnTo>
                <a:lnTo>
                  <a:pt x="653750" y="464774"/>
                </a:lnTo>
                <a:lnTo>
                  <a:pt x="598886" y="481538"/>
                </a:lnTo>
                <a:lnTo>
                  <a:pt x="559262" y="489158"/>
                </a:lnTo>
                <a:lnTo>
                  <a:pt x="519653" y="495254"/>
                </a:lnTo>
                <a:lnTo>
                  <a:pt x="498317" y="496778"/>
                </a:lnTo>
                <a:lnTo>
                  <a:pt x="476981" y="499826"/>
                </a:lnTo>
                <a:lnTo>
                  <a:pt x="388589" y="499717"/>
                </a:lnTo>
                <a:lnTo>
                  <a:pt x="368777" y="498302"/>
                </a:lnTo>
                <a:lnTo>
                  <a:pt x="347441" y="495254"/>
                </a:lnTo>
                <a:lnTo>
                  <a:pt x="327629" y="492206"/>
                </a:lnTo>
                <a:lnTo>
                  <a:pt x="306308" y="489158"/>
                </a:lnTo>
                <a:lnTo>
                  <a:pt x="268208" y="481538"/>
                </a:lnTo>
                <a:lnTo>
                  <a:pt x="230108" y="470870"/>
                </a:lnTo>
                <a:lnTo>
                  <a:pt x="213344" y="464774"/>
                </a:lnTo>
                <a:lnTo>
                  <a:pt x="195056" y="458678"/>
                </a:lnTo>
                <a:lnTo>
                  <a:pt x="132572" y="428198"/>
                </a:lnTo>
                <a:lnTo>
                  <a:pt x="80772" y="391622"/>
                </a:lnTo>
                <a:lnTo>
                  <a:pt x="50292" y="361157"/>
                </a:lnTo>
                <a:lnTo>
                  <a:pt x="42672" y="348965"/>
                </a:lnTo>
                <a:lnTo>
                  <a:pt x="27432" y="327629"/>
                </a:lnTo>
                <a:lnTo>
                  <a:pt x="18288" y="303245"/>
                </a:lnTo>
                <a:lnTo>
                  <a:pt x="13716" y="292577"/>
                </a:lnTo>
                <a:lnTo>
                  <a:pt x="10668" y="268193"/>
                </a:lnTo>
                <a:lnTo>
                  <a:pt x="9144" y="254477"/>
                </a:lnTo>
                <a:lnTo>
                  <a:pt x="9144" y="307817"/>
                </a:lnTo>
                <a:lnTo>
                  <a:pt x="27432" y="344393"/>
                </a:lnTo>
                <a:lnTo>
                  <a:pt x="53340" y="377921"/>
                </a:lnTo>
                <a:lnTo>
                  <a:pt x="86868" y="408386"/>
                </a:lnTo>
                <a:lnTo>
                  <a:pt x="128000" y="435818"/>
                </a:lnTo>
                <a:lnTo>
                  <a:pt x="175244" y="460202"/>
                </a:lnTo>
                <a:lnTo>
                  <a:pt x="192008" y="466298"/>
                </a:lnTo>
                <a:lnTo>
                  <a:pt x="210296" y="473918"/>
                </a:lnTo>
                <a:lnTo>
                  <a:pt x="227060" y="480014"/>
                </a:lnTo>
                <a:lnTo>
                  <a:pt x="265160" y="490682"/>
                </a:lnTo>
                <a:lnTo>
                  <a:pt x="304784" y="498302"/>
                </a:lnTo>
                <a:lnTo>
                  <a:pt x="326105" y="501350"/>
                </a:lnTo>
                <a:lnTo>
                  <a:pt x="345917" y="504398"/>
                </a:lnTo>
                <a:lnTo>
                  <a:pt x="367253" y="507446"/>
                </a:lnTo>
                <a:lnTo>
                  <a:pt x="388589" y="508868"/>
                </a:lnTo>
                <a:lnTo>
                  <a:pt x="411449" y="508970"/>
                </a:lnTo>
                <a:lnTo>
                  <a:pt x="432785" y="510494"/>
                </a:lnTo>
                <a:lnTo>
                  <a:pt x="455645" y="508970"/>
                </a:lnTo>
                <a:lnTo>
                  <a:pt x="476981" y="508970"/>
                </a:lnTo>
                <a:lnTo>
                  <a:pt x="499841" y="507446"/>
                </a:lnTo>
                <a:lnTo>
                  <a:pt x="521177" y="504398"/>
                </a:lnTo>
                <a:lnTo>
                  <a:pt x="540974" y="501350"/>
                </a:lnTo>
                <a:lnTo>
                  <a:pt x="562310" y="498302"/>
                </a:lnTo>
                <a:lnTo>
                  <a:pt x="601934" y="490682"/>
                </a:lnTo>
                <a:lnTo>
                  <a:pt x="638510" y="480014"/>
                </a:lnTo>
                <a:lnTo>
                  <a:pt x="656798" y="473918"/>
                </a:lnTo>
                <a:lnTo>
                  <a:pt x="675086" y="466298"/>
                </a:lnTo>
                <a:lnTo>
                  <a:pt x="691835" y="460202"/>
                </a:lnTo>
                <a:lnTo>
                  <a:pt x="739079" y="435818"/>
                </a:lnTo>
                <a:lnTo>
                  <a:pt x="780227" y="408386"/>
                </a:lnTo>
                <a:lnTo>
                  <a:pt x="792419" y="397718"/>
                </a:lnTo>
                <a:lnTo>
                  <a:pt x="803087" y="388574"/>
                </a:lnTo>
                <a:lnTo>
                  <a:pt x="813755" y="377921"/>
                </a:lnTo>
                <a:lnTo>
                  <a:pt x="822899" y="365729"/>
                </a:lnTo>
                <a:lnTo>
                  <a:pt x="832043" y="355061"/>
                </a:lnTo>
                <a:lnTo>
                  <a:pt x="839663" y="342869"/>
                </a:lnTo>
                <a:lnTo>
                  <a:pt x="847283" y="332201"/>
                </a:lnTo>
                <a:lnTo>
                  <a:pt x="853379" y="320009"/>
                </a:lnTo>
                <a:lnTo>
                  <a:pt x="857951" y="306293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6" name="object 56"/>
          <p:cNvSpPr txBox="1"/>
          <p:nvPr/>
        </p:nvSpPr>
        <p:spPr>
          <a:xfrm>
            <a:off x="6536922" y="4467353"/>
            <a:ext cx="379640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6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97" spc="-13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7" spc="-18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97" spc="-8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697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530371" y="4383062"/>
            <a:ext cx="817664" cy="4799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8" name="object 58"/>
          <p:cNvSpPr/>
          <p:nvPr/>
        </p:nvSpPr>
        <p:spPr>
          <a:xfrm>
            <a:off x="7530371" y="4383062"/>
            <a:ext cx="817961" cy="481436"/>
          </a:xfrm>
          <a:custGeom>
            <a:avLst/>
            <a:gdLst/>
            <a:ahLst/>
            <a:cxnLst/>
            <a:rect l="l" t="t" r="r" b="b"/>
            <a:pathLst>
              <a:path w="867409" h="510539">
                <a:moveTo>
                  <a:pt x="867095" y="254477"/>
                </a:moveTo>
                <a:lnTo>
                  <a:pt x="865571" y="242285"/>
                </a:lnTo>
                <a:lnTo>
                  <a:pt x="864047" y="228584"/>
                </a:lnTo>
                <a:lnTo>
                  <a:pt x="860999" y="216392"/>
                </a:lnTo>
                <a:lnTo>
                  <a:pt x="839663" y="166100"/>
                </a:lnTo>
                <a:lnTo>
                  <a:pt x="813755" y="132572"/>
                </a:lnTo>
                <a:lnTo>
                  <a:pt x="766511" y="92948"/>
                </a:lnTo>
                <a:lnTo>
                  <a:pt x="752795" y="82280"/>
                </a:lnTo>
                <a:lnTo>
                  <a:pt x="739079" y="74660"/>
                </a:lnTo>
                <a:lnTo>
                  <a:pt x="723839" y="65516"/>
                </a:lnTo>
                <a:lnTo>
                  <a:pt x="707075" y="57896"/>
                </a:lnTo>
                <a:lnTo>
                  <a:pt x="656798" y="36560"/>
                </a:lnTo>
                <a:lnTo>
                  <a:pt x="600410" y="19812"/>
                </a:lnTo>
                <a:lnTo>
                  <a:pt x="560786" y="12192"/>
                </a:lnTo>
                <a:lnTo>
                  <a:pt x="540974" y="7620"/>
                </a:lnTo>
                <a:lnTo>
                  <a:pt x="519653" y="6096"/>
                </a:lnTo>
                <a:lnTo>
                  <a:pt x="498317" y="3048"/>
                </a:lnTo>
                <a:lnTo>
                  <a:pt x="455645" y="0"/>
                </a:lnTo>
                <a:lnTo>
                  <a:pt x="411449" y="0"/>
                </a:lnTo>
                <a:lnTo>
                  <a:pt x="388589" y="1524"/>
                </a:lnTo>
                <a:lnTo>
                  <a:pt x="324581" y="9144"/>
                </a:lnTo>
                <a:lnTo>
                  <a:pt x="265160" y="19812"/>
                </a:lnTo>
                <a:lnTo>
                  <a:pt x="227060" y="30464"/>
                </a:lnTo>
                <a:lnTo>
                  <a:pt x="192008" y="44180"/>
                </a:lnTo>
                <a:lnTo>
                  <a:pt x="175244" y="50276"/>
                </a:lnTo>
                <a:lnTo>
                  <a:pt x="112760" y="83804"/>
                </a:lnTo>
                <a:lnTo>
                  <a:pt x="74676" y="111236"/>
                </a:lnTo>
                <a:lnTo>
                  <a:pt x="42672" y="143240"/>
                </a:lnTo>
                <a:lnTo>
                  <a:pt x="13716" y="190484"/>
                </a:lnTo>
                <a:lnTo>
                  <a:pt x="9144" y="204200"/>
                </a:lnTo>
                <a:lnTo>
                  <a:pt x="4572" y="216392"/>
                </a:lnTo>
                <a:lnTo>
                  <a:pt x="1524" y="228584"/>
                </a:lnTo>
                <a:lnTo>
                  <a:pt x="0" y="242285"/>
                </a:lnTo>
                <a:lnTo>
                  <a:pt x="0" y="268193"/>
                </a:lnTo>
                <a:lnTo>
                  <a:pt x="1524" y="281909"/>
                </a:lnTo>
                <a:lnTo>
                  <a:pt x="4572" y="294101"/>
                </a:lnTo>
                <a:lnTo>
                  <a:pt x="9144" y="307817"/>
                </a:lnTo>
                <a:lnTo>
                  <a:pt x="9144" y="242285"/>
                </a:lnTo>
                <a:lnTo>
                  <a:pt x="10668" y="230108"/>
                </a:lnTo>
                <a:lnTo>
                  <a:pt x="13716" y="217916"/>
                </a:lnTo>
                <a:lnTo>
                  <a:pt x="18288" y="205724"/>
                </a:lnTo>
                <a:lnTo>
                  <a:pt x="22860" y="195056"/>
                </a:lnTo>
                <a:lnTo>
                  <a:pt x="27432" y="182864"/>
                </a:lnTo>
                <a:lnTo>
                  <a:pt x="35052" y="172196"/>
                </a:lnTo>
                <a:lnTo>
                  <a:pt x="42672" y="160004"/>
                </a:lnTo>
                <a:lnTo>
                  <a:pt x="50292" y="149336"/>
                </a:lnTo>
                <a:lnTo>
                  <a:pt x="59436" y="138668"/>
                </a:lnTo>
                <a:lnTo>
                  <a:pt x="70104" y="129524"/>
                </a:lnTo>
                <a:lnTo>
                  <a:pt x="80772" y="118856"/>
                </a:lnTo>
                <a:lnTo>
                  <a:pt x="132572" y="82280"/>
                </a:lnTo>
                <a:lnTo>
                  <a:pt x="178292" y="59420"/>
                </a:lnTo>
                <a:lnTo>
                  <a:pt x="230108" y="39608"/>
                </a:lnTo>
                <a:lnTo>
                  <a:pt x="268208" y="28940"/>
                </a:lnTo>
                <a:lnTo>
                  <a:pt x="306308" y="21336"/>
                </a:lnTo>
                <a:lnTo>
                  <a:pt x="368777" y="12192"/>
                </a:lnTo>
                <a:lnTo>
                  <a:pt x="476981" y="10668"/>
                </a:lnTo>
                <a:lnTo>
                  <a:pt x="498317" y="12192"/>
                </a:lnTo>
                <a:lnTo>
                  <a:pt x="559262" y="21336"/>
                </a:lnTo>
                <a:lnTo>
                  <a:pt x="598886" y="28940"/>
                </a:lnTo>
                <a:lnTo>
                  <a:pt x="635462" y="39608"/>
                </a:lnTo>
                <a:lnTo>
                  <a:pt x="704027" y="67040"/>
                </a:lnTo>
                <a:lnTo>
                  <a:pt x="748223" y="91424"/>
                </a:lnTo>
                <a:lnTo>
                  <a:pt x="760415" y="100568"/>
                </a:lnTo>
                <a:lnTo>
                  <a:pt x="774131" y="109712"/>
                </a:lnTo>
                <a:lnTo>
                  <a:pt x="806135" y="138668"/>
                </a:lnTo>
                <a:lnTo>
                  <a:pt x="832043" y="172196"/>
                </a:lnTo>
                <a:lnTo>
                  <a:pt x="848807" y="207248"/>
                </a:lnTo>
                <a:lnTo>
                  <a:pt x="856427" y="242285"/>
                </a:lnTo>
                <a:lnTo>
                  <a:pt x="856427" y="309722"/>
                </a:lnTo>
                <a:lnTo>
                  <a:pt x="857951" y="306293"/>
                </a:lnTo>
                <a:lnTo>
                  <a:pt x="864047" y="281909"/>
                </a:lnTo>
                <a:lnTo>
                  <a:pt x="867095" y="254477"/>
                </a:lnTo>
                <a:close/>
              </a:path>
              <a:path w="867409" h="510539">
                <a:moveTo>
                  <a:pt x="856427" y="309722"/>
                </a:moveTo>
                <a:lnTo>
                  <a:pt x="856427" y="268193"/>
                </a:lnTo>
                <a:lnTo>
                  <a:pt x="854903" y="280385"/>
                </a:lnTo>
                <a:lnTo>
                  <a:pt x="848807" y="304769"/>
                </a:lnTo>
                <a:lnTo>
                  <a:pt x="824423" y="350489"/>
                </a:lnTo>
                <a:lnTo>
                  <a:pt x="795467" y="380969"/>
                </a:lnTo>
                <a:lnTo>
                  <a:pt x="784799" y="391622"/>
                </a:lnTo>
                <a:lnTo>
                  <a:pt x="774131" y="400766"/>
                </a:lnTo>
                <a:lnTo>
                  <a:pt x="760415" y="409910"/>
                </a:lnTo>
                <a:lnTo>
                  <a:pt x="748223" y="419054"/>
                </a:lnTo>
                <a:lnTo>
                  <a:pt x="704027" y="443438"/>
                </a:lnTo>
                <a:lnTo>
                  <a:pt x="653750" y="464774"/>
                </a:lnTo>
                <a:lnTo>
                  <a:pt x="598886" y="481538"/>
                </a:lnTo>
                <a:lnTo>
                  <a:pt x="559262" y="489158"/>
                </a:lnTo>
                <a:lnTo>
                  <a:pt x="518129" y="495254"/>
                </a:lnTo>
                <a:lnTo>
                  <a:pt x="498317" y="496778"/>
                </a:lnTo>
                <a:lnTo>
                  <a:pt x="476981" y="499826"/>
                </a:lnTo>
                <a:lnTo>
                  <a:pt x="388589" y="499717"/>
                </a:lnTo>
                <a:lnTo>
                  <a:pt x="326105" y="492206"/>
                </a:lnTo>
                <a:lnTo>
                  <a:pt x="266684" y="481538"/>
                </a:lnTo>
                <a:lnTo>
                  <a:pt x="230108" y="470870"/>
                </a:lnTo>
                <a:lnTo>
                  <a:pt x="178292" y="451058"/>
                </a:lnTo>
                <a:lnTo>
                  <a:pt x="163052" y="443438"/>
                </a:lnTo>
                <a:lnTo>
                  <a:pt x="146288" y="435818"/>
                </a:lnTo>
                <a:lnTo>
                  <a:pt x="105156" y="409910"/>
                </a:lnTo>
                <a:lnTo>
                  <a:pt x="50292" y="361157"/>
                </a:lnTo>
                <a:lnTo>
                  <a:pt x="42672" y="348965"/>
                </a:lnTo>
                <a:lnTo>
                  <a:pt x="27432" y="327629"/>
                </a:lnTo>
                <a:lnTo>
                  <a:pt x="22860" y="315437"/>
                </a:lnTo>
                <a:lnTo>
                  <a:pt x="16764" y="303245"/>
                </a:lnTo>
                <a:lnTo>
                  <a:pt x="13716" y="292577"/>
                </a:lnTo>
                <a:lnTo>
                  <a:pt x="10668" y="280385"/>
                </a:lnTo>
                <a:lnTo>
                  <a:pt x="9144" y="268193"/>
                </a:lnTo>
                <a:lnTo>
                  <a:pt x="9144" y="307817"/>
                </a:lnTo>
                <a:lnTo>
                  <a:pt x="13716" y="320009"/>
                </a:lnTo>
                <a:lnTo>
                  <a:pt x="25908" y="344393"/>
                </a:lnTo>
                <a:lnTo>
                  <a:pt x="35052" y="355061"/>
                </a:lnTo>
                <a:lnTo>
                  <a:pt x="42672" y="367253"/>
                </a:lnTo>
                <a:lnTo>
                  <a:pt x="53340" y="377921"/>
                </a:lnTo>
                <a:lnTo>
                  <a:pt x="62484" y="388574"/>
                </a:lnTo>
                <a:lnTo>
                  <a:pt x="74676" y="399242"/>
                </a:lnTo>
                <a:lnTo>
                  <a:pt x="112760" y="426674"/>
                </a:lnTo>
                <a:lnTo>
                  <a:pt x="158480" y="452582"/>
                </a:lnTo>
                <a:lnTo>
                  <a:pt x="192008" y="466298"/>
                </a:lnTo>
                <a:lnTo>
                  <a:pt x="208772" y="473918"/>
                </a:lnTo>
                <a:lnTo>
                  <a:pt x="265160" y="490682"/>
                </a:lnTo>
                <a:lnTo>
                  <a:pt x="304784" y="498302"/>
                </a:lnTo>
                <a:lnTo>
                  <a:pt x="367253" y="507446"/>
                </a:lnTo>
                <a:lnTo>
                  <a:pt x="388589" y="508970"/>
                </a:lnTo>
                <a:lnTo>
                  <a:pt x="411449" y="508970"/>
                </a:lnTo>
                <a:lnTo>
                  <a:pt x="432785" y="510494"/>
                </a:lnTo>
                <a:lnTo>
                  <a:pt x="455645" y="508970"/>
                </a:lnTo>
                <a:lnTo>
                  <a:pt x="476981" y="508970"/>
                </a:lnTo>
                <a:lnTo>
                  <a:pt x="498317" y="507446"/>
                </a:lnTo>
                <a:lnTo>
                  <a:pt x="540974" y="501350"/>
                </a:lnTo>
                <a:lnTo>
                  <a:pt x="600410" y="490682"/>
                </a:lnTo>
                <a:lnTo>
                  <a:pt x="638510" y="480014"/>
                </a:lnTo>
                <a:lnTo>
                  <a:pt x="675086" y="466298"/>
                </a:lnTo>
                <a:lnTo>
                  <a:pt x="691835" y="460202"/>
                </a:lnTo>
                <a:lnTo>
                  <a:pt x="707075" y="452582"/>
                </a:lnTo>
                <a:lnTo>
                  <a:pt x="723839" y="444962"/>
                </a:lnTo>
                <a:lnTo>
                  <a:pt x="739079" y="435818"/>
                </a:lnTo>
                <a:lnTo>
                  <a:pt x="780227" y="408386"/>
                </a:lnTo>
                <a:lnTo>
                  <a:pt x="790895" y="397718"/>
                </a:lnTo>
                <a:lnTo>
                  <a:pt x="803087" y="388574"/>
                </a:lnTo>
                <a:lnTo>
                  <a:pt x="813755" y="377921"/>
                </a:lnTo>
                <a:lnTo>
                  <a:pt x="822899" y="365729"/>
                </a:lnTo>
                <a:lnTo>
                  <a:pt x="832043" y="355061"/>
                </a:lnTo>
                <a:lnTo>
                  <a:pt x="839663" y="342869"/>
                </a:lnTo>
                <a:lnTo>
                  <a:pt x="847283" y="332201"/>
                </a:lnTo>
                <a:lnTo>
                  <a:pt x="851855" y="320009"/>
                </a:lnTo>
                <a:lnTo>
                  <a:pt x="856427" y="309722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9" name="object 59"/>
          <p:cNvSpPr txBox="1"/>
          <p:nvPr/>
        </p:nvSpPr>
        <p:spPr>
          <a:xfrm>
            <a:off x="7749756" y="4467353"/>
            <a:ext cx="379640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6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97" spc="-13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7" spc="-18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97" spc="-8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697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405506" y="4383062"/>
            <a:ext cx="816764" cy="47995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1" name="object 61"/>
          <p:cNvSpPr/>
          <p:nvPr/>
        </p:nvSpPr>
        <p:spPr>
          <a:xfrm>
            <a:off x="8405506" y="4383062"/>
            <a:ext cx="817961" cy="481436"/>
          </a:xfrm>
          <a:custGeom>
            <a:avLst/>
            <a:gdLst/>
            <a:ahLst/>
            <a:cxnLst/>
            <a:rect l="l" t="t" r="r" b="b"/>
            <a:pathLst>
              <a:path w="867409" h="510539">
                <a:moveTo>
                  <a:pt x="867079" y="268193"/>
                </a:moveTo>
                <a:lnTo>
                  <a:pt x="867079" y="242285"/>
                </a:lnTo>
                <a:lnTo>
                  <a:pt x="864031" y="228584"/>
                </a:lnTo>
                <a:lnTo>
                  <a:pt x="862507" y="216392"/>
                </a:lnTo>
                <a:lnTo>
                  <a:pt x="847267" y="178292"/>
                </a:lnTo>
                <a:lnTo>
                  <a:pt x="822883" y="143240"/>
                </a:lnTo>
                <a:lnTo>
                  <a:pt x="792419" y="111236"/>
                </a:lnTo>
                <a:lnTo>
                  <a:pt x="766511" y="92948"/>
                </a:lnTo>
                <a:lnTo>
                  <a:pt x="752795" y="82280"/>
                </a:lnTo>
                <a:lnTo>
                  <a:pt x="739079" y="74660"/>
                </a:lnTo>
                <a:lnTo>
                  <a:pt x="723839" y="65516"/>
                </a:lnTo>
                <a:lnTo>
                  <a:pt x="708599" y="57896"/>
                </a:lnTo>
                <a:lnTo>
                  <a:pt x="675086" y="42656"/>
                </a:lnTo>
                <a:lnTo>
                  <a:pt x="638510" y="30464"/>
                </a:lnTo>
                <a:lnTo>
                  <a:pt x="601934" y="19812"/>
                </a:lnTo>
                <a:lnTo>
                  <a:pt x="562310" y="12192"/>
                </a:lnTo>
                <a:lnTo>
                  <a:pt x="540974" y="7620"/>
                </a:lnTo>
                <a:lnTo>
                  <a:pt x="521162" y="6096"/>
                </a:lnTo>
                <a:lnTo>
                  <a:pt x="499826" y="3048"/>
                </a:lnTo>
                <a:lnTo>
                  <a:pt x="476966" y="1524"/>
                </a:lnTo>
                <a:lnTo>
                  <a:pt x="455645" y="0"/>
                </a:lnTo>
                <a:lnTo>
                  <a:pt x="411449" y="0"/>
                </a:lnTo>
                <a:lnTo>
                  <a:pt x="390113" y="1524"/>
                </a:lnTo>
                <a:lnTo>
                  <a:pt x="367253" y="3048"/>
                </a:lnTo>
                <a:lnTo>
                  <a:pt x="345917" y="6096"/>
                </a:lnTo>
                <a:lnTo>
                  <a:pt x="326105" y="9144"/>
                </a:lnTo>
                <a:lnTo>
                  <a:pt x="304784" y="12192"/>
                </a:lnTo>
                <a:lnTo>
                  <a:pt x="265160" y="19812"/>
                </a:lnTo>
                <a:lnTo>
                  <a:pt x="227060" y="30464"/>
                </a:lnTo>
                <a:lnTo>
                  <a:pt x="210296" y="36560"/>
                </a:lnTo>
                <a:lnTo>
                  <a:pt x="192008" y="44180"/>
                </a:lnTo>
                <a:lnTo>
                  <a:pt x="175244" y="50276"/>
                </a:lnTo>
                <a:lnTo>
                  <a:pt x="128000" y="74660"/>
                </a:lnTo>
                <a:lnTo>
                  <a:pt x="86868" y="102092"/>
                </a:lnTo>
                <a:lnTo>
                  <a:pt x="53340" y="132572"/>
                </a:lnTo>
                <a:lnTo>
                  <a:pt x="27432" y="166100"/>
                </a:lnTo>
                <a:lnTo>
                  <a:pt x="9144" y="204200"/>
                </a:lnTo>
                <a:lnTo>
                  <a:pt x="4572" y="216392"/>
                </a:lnTo>
                <a:lnTo>
                  <a:pt x="3048" y="228584"/>
                </a:lnTo>
                <a:lnTo>
                  <a:pt x="0" y="256001"/>
                </a:lnTo>
                <a:lnTo>
                  <a:pt x="1524" y="268193"/>
                </a:lnTo>
                <a:lnTo>
                  <a:pt x="3048" y="281909"/>
                </a:lnTo>
                <a:lnTo>
                  <a:pt x="6096" y="294101"/>
                </a:lnTo>
                <a:lnTo>
                  <a:pt x="9144" y="307817"/>
                </a:lnTo>
                <a:lnTo>
                  <a:pt x="9144" y="254477"/>
                </a:lnTo>
                <a:lnTo>
                  <a:pt x="18288" y="205724"/>
                </a:lnTo>
                <a:lnTo>
                  <a:pt x="42672" y="160004"/>
                </a:lnTo>
                <a:lnTo>
                  <a:pt x="80772" y="118856"/>
                </a:lnTo>
                <a:lnTo>
                  <a:pt x="132572" y="82280"/>
                </a:lnTo>
                <a:lnTo>
                  <a:pt x="179816" y="59420"/>
                </a:lnTo>
                <a:lnTo>
                  <a:pt x="195056" y="51800"/>
                </a:lnTo>
                <a:lnTo>
                  <a:pt x="213344" y="45704"/>
                </a:lnTo>
                <a:lnTo>
                  <a:pt x="230108" y="39608"/>
                </a:lnTo>
                <a:lnTo>
                  <a:pt x="268208" y="28940"/>
                </a:lnTo>
                <a:lnTo>
                  <a:pt x="307832" y="21336"/>
                </a:lnTo>
                <a:lnTo>
                  <a:pt x="347441" y="15240"/>
                </a:lnTo>
                <a:lnTo>
                  <a:pt x="368777" y="12192"/>
                </a:lnTo>
                <a:lnTo>
                  <a:pt x="390113" y="10668"/>
                </a:lnTo>
                <a:lnTo>
                  <a:pt x="478490" y="10776"/>
                </a:lnTo>
                <a:lnTo>
                  <a:pt x="498302" y="12192"/>
                </a:lnTo>
                <a:lnTo>
                  <a:pt x="519638" y="15240"/>
                </a:lnTo>
                <a:lnTo>
                  <a:pt x="539450" y="18288"/>
                </a:lnTo>
                <a:lnTo>
                  <a:pt x="560786" y="21336"/>
                </a:lnTo>
                <a:lnTo>
                  <a:pt x="598886" y="28940"/>
                </a:lnTo>
                <a:lnTo>
                  <a:pt x="636986" y="39608"/>
                </a:lnTo>
                <a:lnTo>
                  <a:pt x="653750" y="45704"/>
                </a:lnTo>
                <a:lnTo>
                  <a:pt x="672038" y="51800"/>
                </a:lnTo>
                <a:lnTo>
                  <a:pt x="734507" y="82280"/>
                </a:lnTo>
                <a:lnTo>
                  <a:pt x="786323" y="118856"/>
                </a:lnTo>
                <a:lnTo>
                  <a:pt x="796991" y="129524"/>
                </a:lnTo>
                <a:lnTo>
                  <a:pt x="807659" y="138668"/>
                </a:lnTo>
                <a:lnTo>
                  <a:pt x="816803" y="149336"/>
                </a:lnTo>
                <a:lnTo>
                  <a:pt x="824407" y="161528"/>
                </a:lnTo>
                <a:lnTo>
                  <a:pt x="832027" y="172196"/>
                </a:lnTo>
                <a:lnTo>
                  <a:pt x="838123" y="182864"/>
                </a:lnTo>
                <a:lnTo>
                  <a:pt x="844219" y="195056"/>
                </a:lnTo>
                <a:lnTo>
                  <a:pt x="848791" y="207248"/>
                </a:lnTo>
                <a:lnTo>
                  <a:pt x="853363" y="217916"/>
                </a:lnTo>
                <a:lnTo>
                  <a:pt x="856411" y="242285"/>
                </a:lnTo>
                <a:lnTo>
                  <a:pt x="857935" y="256001"/>
                </a:lnTo>
                <a:lnTo>
                  <a:pt x="857935" y="306293"/>
                </a:lnTo>
                <a:lnTo>
                  <a:pt x="862507" y="294101"/>
                </a:lnTo>
                <a:lnTo>
                  <a:pt x="864031" y="281909"/>
                </a:lnTo>
                <a:lnTo>
                  <a:pt x="867079" y="268193"/>
                </a:lnTo>
                <a:close/>
              </a:path>
              <a:path w="867409" h="510539">
                <a:moveTo>
                  <a:pt x="857935" y="306293"/>
                </a:moveTo>
                <a:lnTo>
                  <a:pt x="857935" y="256001"/>
                </a:lnTo>
                <a:lnTo>
                  <a:pt x="854887" y="280385"/>
                </a:lnTo>
                <a:lnTo>
                  <a:pt x="848791" y="304769"/>
                </a:lnTo>
                <a:lnTo>
                  <a:pt x="824407" y="350489"/>
                </a:lnTo>
                <a:lnTo>
                  <a:pt x="786323" y="391622"/>
                </a:lnTo>
                <a:lnTo>
                  <a:pt x="734507" y="428198"/>
                </a:lnTo>
                <a:lnTo>
                  <a:pt x="687263" y="451058"/>
                </a:lnTo>
                <a:lnTo>
                  <a:pt x="672038" y="458678"/>
                </a:lnTo>
                <a:lnTo>
                  <a:pt x="653750" y="464774"/>
                </a:lnTo>
                <a:lnTo>
                  <a:pt x="636986" y="470870"/>
                </a:lnTo>
                <a:lnTo>
                  <a:pt x="598886" y="481538"/>
                </a:lnTo>
                <a:lnTo>
                  <a:pt x="559262" y="489158"/>
                </a:lnTo>
                <a:lnTo>
                  <a:pt x="519638" y="495254"/>
                </a:lnTo>
                <a:lnTo>
                  <a:pt x="498302" y="496778"/>
                </a:lnTo>
                <a:lnTo>
                  <a:pt x="476966" y="499826"/>
                </a:lnTo>
                <a:lnTo>
                  <a:pt x="390113" y="499826"/>
                </a:lnTo>
                <a:lnTo>
                  <a:pt x="368777" y="498302"/>
                </a:lnTo>
                <a:lnTo>
                  <a:pt x="347441" y="495254"/>
                </a:lnTo>
                <a:lnTo>
                  <a:pt x="327629" y="492206"/>
                </a:lnTo>
                <a:lnTo>
                  <a:pt x="306308" y="489158"/>
                </a:lnTo>
                <a:lnTo>
                  <a:pt x="268208" y="481538"/>
                </a:lnTo>
                <a:lnTo>
                  <a:pt x="230108" y="470870"/>
                </a:lnTo>
                <a:lnTo>
                  <a:pt x="213344" y="464774"/>
                </a:lnTo>
                <a:lnTo>
                  <a:pt x="195056" y="458678"/>
                </a:lnTo>
                <a:lnTo>
                  <a:pt x="132572" y="428198"/>
                </a:lnTo>
                <a:lnTo>
                  <a:pt x="80772" y="391622"/>
                </a:lnTo>
                <a:lnTo>
                  <a:pt x="50292" y="361157"/>
                </a:lnTo>
                <a:lnTo>
                  <a:pt x="42672" y="348965"/>
                </a:lnTo>
                <a:lnTo>
                  <a:pt x="35052" y="338297"/>
                </a:lnTo>
                <a:lnTo>
                  <a:pt x="18288" y="303245"/>
                </a:lnTo>
                <a:lnTo>
                  <a:pt x="9144" y="254477"/>
                </a:lnTo>
                <a:lnTo>
                  <a:pt x="9144" y="307817"/>
                </a:lnTo>
                <a:lnTo>
                  <a:pt x="27432" y="344393"/>
                </a:lnTo>
                <a:lnTo>
                  <a:pt x="53340" y="377921"/>
                </a:lnTo>
                <a:lnTo>
                  <a:pt x="86868" y="408386"/>
                </a:lnTo>
                <a:lnTo>
                  <a:pt x="128000" y="435818"/>
                </a:lnTo>
                <a:lnTo>
                  <a:pt x="175244" y="460202"/>
                </a:lnTo>
                <a:lnTo>
                  <a:pt x="192008" y="466298"/>
                </a:lnTo>
                <a:lnTo>
                  <a:pt x="210296" y="473918"/>
                </a:lnTo>
                <a:lnTo>
                  <a:pt x="228584" y="480014"/>
                </a:lnTo>
                <a:lnTo>
                  <a:pt x="265160" y="490682"/>
                </a:lnTo>
                <a:lnTo>
                  <a:pt x="304784" y="498302"/>
                </a:lnTo>
                <a:lnTo>
                  <a:pt x="347441" y="504398"/>
                </a:lnTo>
                <a:lnTo>
                  <a:pt x="367253" y="507446"/>
                </a:lnTo>
                <a:lnTo>
                  <a:pt x="390113" y="508970"/>
                </a:lnTo>
                <a:lnTo>
                  <a:pt x="411449" y="508970"/>
                </a:lnTo>
                <a:lnTo>
                  <a:pt x="434309" y="510494"/>
                </a:lnTo>
                <a:lnTo>
                  <a:pt x="455645" y="508970"/>
                </a:lnTo>
                <a:lnTo>
                  <a:pt x="478490" y="508970"/>
                </a:lnTo>
                <a:lnTo>
                  <a:pt x="499826" y="507446"/>
                </a:lnTo>
                <a:lnTo>
                  <a:pt x="521162" y="504398"/>
                </a:lnTo>
                <a:lnTo>
                  <a:pt x="540974" y="501350"/>
                </a:lnTo>
                <a:lnTo>
                  <a:pt x="562310" y="498302"/>
                </a:lnTo>
                <a:lnTo>
                  <a:pt x="601934" y="490682"/>
                </a:lnTo>
                <a:lnTo>
                  <a:pt x="640034" y="480014"/>
                </a:lnTo>
                <a:lnTo>
                  <a:pt x="656798" y="473918"/>
                </a:lnTo>
                <a:lnTo>
                  <a:pt x="675086" y="466298"/>
                </a:lnTo>
                <a:lnTo>
                  <a:pt x="691835" y="460202"/>
                </a:lnTo>
                <a:lnTo>
                  <a:pt x="739079" y="435818"/>
                </a:lnTo>
                <a:lnTo>
                  <a:pt x="780227" y="408386"/>
                </a:lnTo>
                <a:lnTo>
                  <a:pt x="792419" y="397718"/>
                </a:lnTo>
                <a:lnTo>
                  <a:pt x="803087" y="388574"/>
                </a:lnTo>
                <a:lnTo>
                  <a:pt x="813755" y="377921"/>
                </a:lnTo>
                <a:lnTo>
                  <a:pt x="824407" y="365729"/>
                </a:lnTo>
                <a:lnTo>
                  <a:pt x="832027" y="355061"/>
                </a:lnTo>
                <a:lnTo>
                  <a:pt x="839647" y="342869"/>
                </a:lnTo>
                <a:lnTo>
                  <a:pt x="847267" y="332201"/>
                </a:lnTo>
                <a:lnTo>
                  <a:pt x="853363" y="320009"/>
                </a:lnTo>
                <a:lnTo>
                  <a:pt x="857935" y="306293"/>
                </a:lnTo>
                <a:close/>
              </a:path>
            </a:pathLst>
          </a:custGeom>
          <a:solidFill>
            <a:srgbClr val="F691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2" name="object 62"/>
          <p:cNvSpPr txBox="1"/>
          <p:nvPr/>
        </p:nvSpPr>
        <p:spPr>
          <a:xfrm>
            <a:off x="8624891" y="4467353"/>
            <a:ext cx="379640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6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97" spc="-13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7" spc="-18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97" spc="-8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697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850521" y="3908856"/>
            <a:ext cx="612573" cy="479040"/>
          </a:xfrm>
          <a:custGeom>
            <a:avLst/>
            <a:gdLst/>
            <a:ahLst/>
            <a:cxnLst/>
            <a:rect l="l" t="t" r="r" b="b"/>
            <a:pathLst>
              <a:path w="649604" h="508000">
                <a:moveTo>
                  <a:pt x="38840" y="465214"/>
                </a:moveTo>
                <a:lnTo>
                  <a:pt x="36576" y="431246"/>
                </a:lnTo>
                <a:lnTo>
                  <a:pt x="0" y="507446"/>
                </a:lnTo>
                <a:lnTo>
                  <a:pt x="33528" y="500740"/>
                </a:lnTo>
                <a:lnTo>
                  <a:pt x="33528" y="469346"/>
                </a:lnTo>
                <a:lnTo>
                  <a:pt x="38840" y="465214"/>
                </a:lnTo>
                <a:close/>
              </a:path>
              <a:path w="649604" h="508000">
                <a:moveTo>
                  <a:pt x="39624" y="476966"/>
                </a:moveTo>
                <a:lnTo>
                  <a:pt x="38840" y="465214"/>
                </a:lnTo>
                <a:lnTo>
                  <a:pt x="33528" y="469346"/>
                </a:lnTo>
                <a:lnTo>
                  <a:pt x="39624" y="476966"/>
                </a:lnTo>
                <a:close/>
              </a:path>
              <a:path w="649604" h="508000">
                <a:moveTo>
                  <a:pt x="83820" y="490682"/>
                </a:moveTo>
                <a:lnTo>
                  <a:pt x="50984" y="480491"/>
                </a:lnTo>
                <a:lnTo>
                  <a:pt x="45720" y="484586"/>
                </a:lnTo>
                <a:lnTo>
                  <a:pt x="33528" y="469346"/>
                </a:lnTo>
                <a:lnTo>
                  <a:pt x="33528" y="500740"/>
                </a:lnTo>
                <a:lnTo>
                  <a:pt x="83820" y="490682"/>
                </a:lnTo>
                <a:close/>
              </a:path>
              <a:path w="649604" h="508000">
                <a:moveTo>
                  <a:pt x="649163" y="15240"/>
                </a:moveTo>
                <a:lnTo>
                  <a:pt x="636971" y="0"/>
                </a:lnTo>
                <a:lnTo>
                  <a:pt x="38840" y="465214"/>
                </a:lnTo>
                <a:lnTo>
                  <a:pt x="39624" y="476966"/>
                </a:lnTo>
                <a:lnTo>
                  <a:pt x="50984" y="480491"/>
                </a:lnTo>
                <a:lnTo>
                  <a:pt x="649163" y="15240"/>
                </a:lnTo>
                <a:close/>
              </a:path>
              <a:path w="649604" h="508000">
                <a:moveTo>
                  <a:pt x="50984" y="480491"/>
                </a:moveTo>
                <a:lnTo>
                  <a:pt x="39624" y="476966"/>
                </a:lnTo>
                <a:lnTo>
                  <a:pt x="45720" y="484586"/>
                </a:lnTo>
                <a:lnTo>
                  <a:pt x="50984" y="480491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4" name="object 64"/>
          <p:cNvSpPr/>
          <p:nvPr/>
        </p:nvSpPr>
        <p:spPr>
          <a:xfrm>
            <a:off x="6583395" y="3914604"/>
            <a:ext cx="158083" cy="473052"/>
          </a:xfrm>
          <a:custGeom>
            <a:avLst/>
            <a:gdLst/>
            <a:ahLst/>
            <a:cxnLst/>
            <a:rect l="l" t="t" r="r" b="b"/>
            <a:pathLst>
              <a:path w="167640" h="501650">
                <a:moveTo>
                  <a:pt x="144364" y="444279"/>
                </a:moveTo>
                <a:lnTo>
                  <a:pt x="18288" y="0"/>
                </a:lnTo>
                <a:lnTo>
                  <a:pt x="0" y="4572"/>
                </a:lnTo>
                <a:lnTo>
                  <a:pt x="126131" y="449042"/>
                </a:lnTo>
                <a:lnTo>
                  <a:pt x="137144" y="452582"/>
                </a:lnTo>
                <a:lnTo>
                  <a:pt x="144364" y="444279"/>
                </a:lnTo>
                <a:close/>
              </a:path>
              <a:path w="167640" h="501650">
                <a:moveTo>
                  <a:pt x="146288" y="496284"/>
                </a:moveTo>
                <a:lnTo>
                  <a:pt x="146288" y="451058"/>
                </a:lnTo>
                <a:lnTo>
                  <a:pt x="128000" y="455630"/>
                </a:lnTo>
                <a:lnTo>
                  <a:pt x="126131" y="449042"/>
                </a:lnTo>
                <a:lnTo>
                  <a:pt x="94472" y="438866"/>
                </a:lnTo>
                <a:lnTo>
                  <a:pt x="146288" y="496284"/>
                </a:lnTo>
                <a:close/>
              </a:path>
              <a:path w="167640" h="501650">
                <a:moveTo>
                  <a:pt x="146288" y="451058"/>
                </a:moveTo>
                <a:lnTo>
                  <a:pt x="144364" y="444279"/>
                </a:lnTo>
                <a:lnTo>
                  <a:pt x="137144" y="452582"/>
                </a:lnTo>
                <a:lnTo>
                  <a:pt x="126131" y="449042"/>
                </a:lnTo>
                <a:lnTo>
                  <a:pt x="128000" y="455630"/>
                </a:lnTo>
                <a:lnTo>
                  <a:pt x="146288" y="451058"/>
                </a:lnTo>
                <a:close/>
              </a:path>
              <a:path w="167640" h="501650">
                <a:moveTo>
                  <a:pt x="167624" y="417530"/>
                </a:moveTo>
                <a:lnTo>
                  <a:pt x="144364" y="444279"/>
                </a:lnTo>
                <a:lnTo>
                  <a:pt x="146288" y="451058"/>
                </a:lnTo>
                <a:lnTo>
                  <a:pt x="146288" y="496284"/>
                </a:lnTo>
                <a:lnTo>
                  <a:pt x="150860" y="501350"/>
                </a:lnTo>
                <a:lnTo>
                  <a:pt x="167624" y="41753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5" name="object 65"/>
          <p:cNvSpPr/>
          <p:nvPr/>
        </p:nvSpPr>
        <p:spPr>
          <a:xfrm>
            <a:off x="7924114" y="3914604"/>
            <a:ext cx="158083" cy="473052"/>
          </a:xfrm>
          <a:custGeom>
            <a:avLst/>
            <a:gdLst/>
            <a:ahLst/>
            <a:cxnLst/>
            <a:rect l="l" t="t" r="r" b="b"/>
            <a:pathLst>
              <a:path w="167640" h="501650">
                <a:moveTo>
                  <a:pt x="21845" y="443975"/>
                </a:moveTo>
                <a:lnTo>
                  <a:pt x="0" y="417530"/>
                </a:lnTo>
                <a:lnTo>
                  <a:pt x="15240" y="501350"/>
                </a:lnTo>
                <a:lnTo>
                  <a:pt x="19812" y="496417"/>
                </a:lnTo>
                <a:lnTo>
                  <a:pt x="19812" y="451058"/>
                </a:lnTo>
                <a:lnTo>
                  <a:pt x="21845" y="443975"/>
                </a:lnTo>
                <a:close/>
              </a:path>
              <a:path w="167640" h="501650">
                <a:moveTo>
                  <a:pt x="39955" y="449168"/>
                </a:moveTo>
                <a:lnTo>
                  <a:pt x="28956" y="452582"/>
                </a:lnTo>
                <a:lnTo>
                  <a:pt x="21845" y="443975"/>
                </a:lnTo>
                <a:lnTo>
                  <a:pt x="19812" y="451058"/>
                </a:lnTo>
                <a:lnTo>
                  <a:pt x="38100" y="455630"/>
                </a:lnTo>
                <a:lnTo>
                  <a:pt x="39955" y="449168"/>
                </a:lnTo>
                <a:close/>
              </a:path>
              <a:path w="167640" h="501650">
                <a:moveTo>
                  <a:pt x="73152" y="438866"/>
                </a:moveTo>
                <a:lnTo>
                  <a:pt x="39955" y="449168"/>
                </a:lnTo>
                <a:lnTo>
                  <a:pt x="38100" y="455630"/>
                </a:lnTo>
                <a:lnTo>
                  <a:pt x="19812" y="451058"/>
                </a:lnTo>
                <a:lnTo>
                  <a:pt x="19812" y="496417"/>
                </a:lnTo>
                <a:lnTo>
                  <a:pt x="73152" y="438866"/>
                </a:lnTo>
                <a:close/>
              </a:path>
              <a:path w="167640" h="501650">
                <a:moveTo>
                  <a:pt x="167624" y="4572"/>
                </a:moveTo>
                <a:lnTo>
                  <a:pt x="149336" y="0"/>
                </a:lnTo>
                <a:lnTo>
                  <a:pt x="21845" y="443975"/>
                </a:lnTo>
                <a:lnTo>
                  <a:pt x="28956" y="452582"/>
                </a:lnTo>
                <a:lnTo>
                  <a:pt x="39955" y="449168"/>
                </a:lnTo>
                <a:lnTo>
                  <a:pt x="167624" y="457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6" name="object 66"/>
          <p:cNvSpPr/>
          <p:nvPr/>
        </p:nvSpPr>
        <p:spPr>
          <a:xfrm>
            <a:off x="8202887" y="3908856"/>
            <a:ext cx="610776" cy="479040"/>
          </a:xfrm>
          <a:custGeom>
            <a:avLst/>
            <a:gdLst/>
            <a:ahLst/>
            <a:cxnLst/>
            <a:rect l="l" t="t" r="r" b="b"/>
            <a:pathLst>
              <a:path w="647700" h="508000">
                <a:moveTo>
                  <a:pt x="608813" y="465214"/>
                </a:moveTo>
                <a:lnTo>
                  <a:pt x="10668" y="0"/>
                </a:lnTo>
                <a:lnTo>
                  <a:pt x="0" y="15240"/>
                </a:lnTo>
                <a:lnTo>
                  <a:pt x="596793" y="480578"/>
                </a:lnTo>
                <a:lnTo>
                  <a:pt x="608030" y="476966"/>
                </a:lnTo>
                <a:lnTo>
                  <a:pt x="608813" y="465214"/>
                </a:lnTo>
                <a:close/>
              </a:path>
              <a:path w="647700" h="508000">
                <a:moveTo>
                  <a:pt x="614126" y="500616"/>
                </a:moveTo>
                <a:lnTo>
                  <a:pt x="614126" y="469346"/>
                </a:lnTo>
                <a:lnTo>
                  <a:pt x="601934" y="484586"/>
                </a:lnTo>
                <a:lnTo>
                  <a:pt x="596793" y="480578"/>
                </a:lnTo>
                <a:lnTo>
                  <a:pt x="565358" y="490682"/>
                </a:lnTo>
                <a:lnTo>
                  <a:pt x="614126" y="500616"/>
                </a:lnTo>
                <a:close/>
              </a:path>
              <a:path w="647700" h="508000">
                <a:moveTo>
                  <a:pt x="608030" y="476966"/>
                </a:moveTo>
                <a:lnTo>
                  <a:pt x="596793" y="480578"/>
                </a:lnTo>
                <a:lnTo>
                  <a:pt x="601934" y="484586"/>
                </a:lnTo>
                <a:lnTo>
                  <a:pt x="608030" y="476966"/>
                </a:lnTo>
                <a:close/>
              </a:path>
              <a:path w="647700" h="508000">
                <a:moveTo>
                  <a:pt x="614126" y="469346"/>
                </a:moveTo>
                <a:lnTo>
                  <a:pt x="608813" y="465214"/>
                </a:lnTo>
                <a:lnTo>
                  <a:pt x="608030" y="476966"/>
                </a:lnTo>
                <a:lnTo>
                  <a:pt x="614126" y="469346"/>
                </a:lnTo>
                <a:close/>
              </a:path>
              <a:path w="647700" h="508000">
                <a:moveTo>
                  <a:pt x="647654" y="507446"/>
                </a:moveTo>
                <a:lnTo>
                  <a:pt x="611078" y="431246"/>
                </a:lnTo>
                <a:lnTo>
                  <a:pt x="608813" y="465214"/>
                </a:lnTo>
                <a:lnTo>
                  <a:pt x="614126" y="469346"/>
                </a:lnTo>
                <a:lnTo>
                  <a:pt x="614126" y="500616"/>
                </a:lnTo>
                <a:lnTo>
                  <a:pt x="647654" y="507446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120650"/>
            <a:ext cx="5888473" cy="624619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3967" spc="39" dirty="0"/>
              <a:t>Peki </a:t>
            </a:r>
            <a:r>
              <a:rPr sz="3967" spc="-28" dirty="0"/>
              <a:t>ya </a:t>
            </a:r>
            <a:r>
              <a:rPr sz="3967" spc="22" dirty="0"/>
              <a:t>gerçek</a:t>
            </a:r>
            <a:r>
              <a:rPr sz="3967" spc="-523" dirty="0"/>
              <a:t> </a:t>
            </a:r>
            <a:r>
              <a:rPr sz="3967" spc="-55" dirty="0"/>
              <a:t>problem?</a:t>
            </a:r>
            <a:endParaRPr sz="3967" dirty="0"/>
          </a:p>
        </p:txBody>
      </p:sp>
      <p:sp>
        <p:nvSpPr>
          <p:cNvPr id="3" name="object 3"/>
          <p:cNvSpPr txBox="1"/>
          <p:nvPr/>
        </p:nvSpPr>
        <p:spPr>
          <a:xfrm>
            <a:off x="1448225" y="1704095"/>
            <a:ext cx="7187771" cy="3567026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2184484" marR="417725" indent="-1759062">
              <a:lnSpc>
                <a:spcPct val="110100"/>
              </a:lnSpc>
              <a:spcBef>
                <a:spcPts val="110"/>
              </a:spcBef>
            </a:pPr>
            <a:r>
              <a:rPr sz="3306" b="1" spc="-17" dirty="0">
                <a:latin typeface="Arial"/>
                <a:cs typeface="Arial"/>
              </a:rPr>
              <a:t>Gerçek </a:t>
            </a:r>
            <a:r>
              <a:rPr sz="3306" b="1" spc="6" dirty="0">
                <a:latin typeface="Arial"/>
                <a:cs typeface="Arial"/>
              </a:rPr>
              <a:t>problem</a:t>
            </a:r>
            <a:r>
              <a:rPr sz="3306" spc="6" dirty="0">
                <a:latin typeface="Arial"/>
                <a:cs typeface="Arial"/>
              </a:rPr>
              <a:t>: </a:t>
            </a:r>
            <a:r>
              <a:rPr sz="3306" spc="55" dirty="0">
                <a:latin typeface="Arial"/>
                <a:cs typeface="Arial"/>
              </a:rPr>
              <a:t>Veriyi</a:t>
            </a:r>
            <a:r>
              <a:rPr sz="3306" spc="-446" dirty="0">
                <a:latin typeface="Arial"/>
                <a:cs typeface="Arial"/>
              </a:rPr>
              <a:t> </a:t>
            </a:r>
            <a:r>
              <a:rPr sz="3306" spc="17" dirty="0">
                <a:latin typeface="Arial"/>
                <a:cs typeface="Arial"/>
              </a:rPr>
              <a:t>işlemciye  </a:t>
            </a:r>
            <a:r>
              <a:rPr sz="3306" spc="55" dirty="0">
                <a:latin typeface="Arial"/>
                <a:cs typeface="Arial"/>
              </a:rPr>
              <a:t>ulaştırabilmek!</a:t>
            </a:r>
            <a:endParaRPr sz="3306">
              <a:latin typeface="Arial"/>
              <a:cs typeface="Arial"/>
            </a:endParaRPr>
          </a:p>
          <a:p>
            <a:pPr>
              <a:spcBef>
                <a:spcPts val="17"/>
              </a:spcBef>
            </a:pPr>
            <a:endParaRPr sz="5179">
              <a:latin typeface="Times New Roman"/>
              <a:cs typeface="Times New Roman"/>
            </a:endParaRPr>
          </a:p>
          <a:p>
            <a:pPr marL="13994" marR="5598" indent="822155">
              <a:lnSpc>
                <a:spcPct val="172600"/>
              </a:lnSpc>
            </a:pPr>
            <a:r>
              <a:rPr sz="3306" b="1" spc="-61" dirty="0">
                <a:latin typeface="Arial"/>
                <a:cs typeface="Arial"/>
              </a:rPr>
              <a:t>100GB </a:t>
            </a:r>
            <a:r>
              <a:rPr sz="3306" spc="83" dirty="0">
                <a:latin typeface="Arial"/>
                <a:cs typeface="Arial"/>
              </a:rPr>
              <a:t>boyutundaki </a:t>
            </a:r>
            <a:r>
              <a:rPr sz="3306" spc="126" dirty="0">
                <a:latin typeface="Arial"/>
                <a:cs typeface="Arial"/>
              </a:rPr>
              <a:t>bir </a:t>
            </a:r>
            <a:r>
              <a:rPr sz="3306" spc="61" dirty="0">
                <a:latin typeface="Arial"/>
                <a:cs typeface="Arial"/>
              </a:rPr>
              <a:t>veriyi  </a:t>
            </a:r>
            <a:r>
              <a:rPr sz="3306" spc="154" dirty="0">
                <a:latin typeface="Arial"/>
                <a:cs typeface="Arial"/>
              </a:rPr>
              <a:t>tipik</a:t>
            </a:r>
            <a:r>
              <a:rPr sz="3306" spc="-165" dirty="0">
                <a:latin typeface="Arial"/>
                <a:cs typeface="Arial"/>
              </a:rPr>
              <a:t> </a:t>
            </a:r>
            <a:r>
              <a:rPr sz="3306" spc="126" dirty="0">
                <a:latin typeface="Arial"/>
                <a:cs typeface="Arial"/>
              </a:rPr>
              <a:t>bir</a:t>
            </a:r>
            <a:r>
              <a:rPr sz="3306" spc="-165" dirty="0">
                <a:latin typeface="Arial"/>
                <a:cs typeface="Arial"/>
              </a:rPr>
              <a:t> </a:t>
            </a:r>
            <a:r>
              <a:rPr sz="3306" spc="22" dirty="0">
                <a:latin typeface="Arial"/>
                <a:cs typeface="Arial"/>
              </a:rPr>
              <a:t>disk</a:t>
            </a:r>
            <a:r>
              <a:rPr sz="3306" spc="-165" dirty="0">
                <a:latin typeface="Arial"/>
                <a:cs typeface="Arial"/>
              </a:rPr>
              <a:t> </a:t>
            </a:r>
            <a:r>
              <a:rPr sz="3306" spc="88" dirty="0">
                <a:latin typeface="Arial"/>
                <a:cs typeface="Arial"/>
              </a:rPr>
              <a:t>ile</a:t>
            </a:r>
            <a:r>
              <a:rPr sz="3306" spc="-165" dirty="0">
                <a:latin typeface="Arial"/>
                <a:cs typeface="Arial"/>
              </a:rPr>
              <a:t> </a:t>
            </a:r>
            <a:r>
              <a:rPr sz="3306" spc="-11" dirty="0">
                <a:latin typeface="Arial"/>
                <a:cs typeface="Arial"/>
              </a:rPr>
              <a:t>(~75</a:t>
            </a:r>
            <a:r>
              <a:rPr sz="3306" spc="-165" dirty="0">
                <a:latin typeface="Arial"/>
                <a:cs typeface="Arial"/>
              </a:rPr>
              <a:t> </a:t>
            </a:r>
            <a:r>
              <a:rPr sz="3306" spc="39" dirty="0">
                <a:latin typeface="Arial"/>
                <a:cs typeface="Arial"/>
              </a:rPr>
              <a:t>MB/sn)</a:t>
            </a:r>
            <a:r>
              <a:rPr sz="3306" spc="-132" dirty="0">
                <a:latin typeface="Arial"/>
                <a:cs typeface="Arial"/>
              </a:rPr>
              <a:t> </a:t>
            </a:r>
            <a:r>
              <a:rPr sz="3306" spc="61" dirty="0">
                <a:latin typeface="Arial"/>
                <a:cs typeface="Arial"/>
              </a:rPr>
              <a:t>aktarmak</a:t>
            </a:r>
            <a:endParaRPr sz="330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37" y="5659383"/>
            <a:ext cx="6046599" cy="828071"/>
          </a:xfrm>
          <a:prstGeom prst="rect">
            <a:avLst/>
          </a:prstGeom>
        </p:spPr>
        <p:txBody>
          <a:bodyPr vert="horz" wrap="square" lIns="0" tIns="13994" rIns="0" bIns="0" rtlCol="0">
            <a:spAutoFit/>
          </a:bodyPr>
          <a:lstStyle/>
          <a:p>
            <a:pPr marL="13994">
              <a:spcBef>
                <a:spcPts val="110"/>
              </a:spcBef>
            </a:pPr>
            <a:r>
              <a:rPr sz="5289" b="1" spc="6" dirty="0">
                <a:latin typeface="Arial"/>
                <a:cs typeface="Arial"/>
              </a:rPr>
              <a:t>yaklaşık </a:t>
            </a:r>
            <a:r>
              <a:rPr sz="5289" b="1" spc="61" dirty="0">
                <a:latin typeface="Arial"/>
                <a:cs typeface="Arial"/>
              </a:rPr>
              <a:t>22</a:t>
            </a:r>
            <a:r>
              <a:rPr sz="5289" b="1" spc="-496" dirty="0">
                <a:latin typeface="Arial"/>
                <a:cs typeface="Arial"/>
              </a:rPr>
              <a:t> </a:t>
            </a:r>
            <a:r>
              <a:rPr sz="5289" b="1" spc="-6" dirty="0">
                <a:latin typeface="Arial"/>
                <a:cs typeface="Arial"/>
              </a:rPr>
              <a:t>dakika!</a:t>
            </a:r>
            <a:endParaRPr sz="5289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8953" y="1819719"/>
            <a:ext cx="6729736" cy="4818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8889" y="3507927"/>
            <a:ext cx="1625743" cy="273053"/>
          </a:xfrm>
          <a:custGeom>
            <a:avLst/>
            <a:gdLst/>
            <a:ahLst/>
            <a:cxnLst/>
            <a:rect l="l" t="t" r="r" b="b"/>
            <a:pathLst>
              <a:path w="1724025" h="289560">
                <a:moveTo>
                  <a:pt x="1723491" y="4571"/>
                </a:moveTo>
                <a:lnTo>
                  <a:pt x="1721967" y="1524"/>
                </a:lnTo>
                <a:lnTo>
                  <a:pt x="1718919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289529"/>
                </a:lnTo>
                <a:lnTo>
                  <a:pt x="4571" y="289529"/>
                </a:lnTo>
                <a:lnTo>
                  <a:pt x="4571" y="4571"/>
                </a:lnTo>
                <a:lnTo>
                  <a:pt x="1723491" y="4571"/>
                </a:lnTo>
                <a:close/>
              </a:path>
              <a:path w="1724025" h="289560">
                <a:moveTo>
                  <a:pt x="1723491" y="289529"/>
                </a:moveTo>
                <a:lnTo>
                  <a:pt x="1723491" y="4572"/>
                </a:lnTo>
                <a:lnTo>
                  <a:pt x="1718919" y="4571"/>
                </a:lnTo>
                <a:lnTo>
                  <a:pt x="1718919" y="9144"/>
                </a:lnTo>
                <a:lnTo>
                  <a:pt x="1718919" y="289529"/>
                </a:lnTo>
                <a:lnTo>
                  <a:pt x="1723491" y="289529"/>
                </a:lnTo>
                <a:close/>
              </a:path>
              <a:path w="1724025" h="289560">
                <a:moveTo>
                  <a:pt x="1718919" y="289529"/>
                </a:moveTo>
                <a:lnTo>
                  <a:pt x="1718919" y="9144"/>
                </a:lnTo>
                <a:lnTo>
                  <a:pt x="1718919" y="28952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/>
          <p:nvPr/>
        </p:nvSpPr>
        <p:spPr>
          <a:xfrm>
            <a:off x="6793199" y="3512239"/>
            <a:ext cx="1616761" cy="268861"/>
          </a:xfrm>
          <a:custGeom>
            <a:avLst/>
            <a:gdLst/>
            <a:ahLst/>
            <a:cxnLst/>
            <a:rect l="l" t="t" r="r" b="b"/>
            <a:pathLst>
              <a:path w="1714500" h="285114">
                <a:moveTo>
                  <a:pt x="0" y="0"/>
                </a:moveTo>
                <a:lnTo>
                  <a:pt x="0" y="284957"/>
                </a:lnTo>
                <a:lnTo>
                  <a:pt x="1714362" y="284957"/>
                </a:lnTo>
                <a:lnTo>
                  <a:pt x="1714362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" name="object 4"/>
          <p:cNvSpPr/>
          <p:nvPr/>
        </p:nvSpPr>
        <p:spPr>
          <a:xfrm>
            <a:off x="6788889" y="3507927"/>
            <a:ext cx="1625743" cy="273053"/>
          </a:xfrm>
          <a:custGeom>
            <a:avLst/>
            <a:gdLst/>
            <a:ahLst/>
            <a:cxnLst/>
            <a:rect l="l" t="t" r="r" b="b"/>
            <a:pathLst>
              <a:path w="1724025" h="289560">
                <a:moveTo>
                  <a:pt x="1723491" y="289529"/>
                </a:moveTo>
                <a:lnTo>
                  <a:pt x="1723491" y="4572"/>
                </a:lnTo>
                <a:lnTo>
                  <a:pt x="1721967" y="1524"/>
                </a:lnTo>
                <a:lnTo>
                  <a:pt x="1718919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289529"/>
                </a:lnTo>
                <a:lnTo>
                  <a:pt x="4572" y="289529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714347" y="9144"/>
                </a:lnTo>
                <a:lnTo>
                  <a:pt x="1714347" y="4572"/>
                </a:lnTo>
                <a:lnTo>
                  <a:pt x="1718919" y="9144"/>
                </a:lnTo>
                <a:lnTo>
                  <a:pt x="1718919" y="289529"/>
                </a:lnTo>
                <a:lnTo>
                  <a:pt x="1723491" y="289529"/>
                </a:lnTo>
                <a:close/>
              </a:path>
              <a:path w="1724025" h="28956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724025" h="289560">
                <a:moveTo>
                  <a:pt x="9144" y="289529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89529"/>
                </a:lnTo>
                <a:lnTo>
                  <a:pt x="9144" y="289529"/>
                </a:lnTo>
                <a:close/>
              </a:path>
              <a:path w="1724025" h="289560">
                <a:moveTo>
                  <a:pt x="1718919" y="9144"/>
                </a:moveTo>
                <a:lnTo>
                  <a:pt x="1714347" y="4572"/>
                </a:lnTo>
                <a:lnTo>
                  <a:pt x="1714347" y="9144"/>
                </a:lnTo>
                <a:lnTo>
                  <a:pt x="1718919" y="9144"/>
                </a:lnTo>
                <a:close/>
              </a:path>
              <a:path w="1724025" h="289560">
                <a:moveTo>
                  <a:pt x="1718919" y="289529"/>
                </a:moveTo>
                <a:lnTo>
                  <a:pt x="1718919" y="9144"/>
                </a:lnTo>
                <a:lnTo>
                  <a:pt x="1714347" y="9144"/>
                </a:lnTo>
                <a:lnTo>
                  <a:pt x="1714347" y="289529"/>
                </a:lnTo>
                <a:lnTo>
                  <a:pt x="1718919" y="289529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object 5"/>
          <p:cNvSpPr/>
          <p:nvPr/>
        </p:nvSpPr>
        <p:spPr>
          <a:xfrm>
            <a:off x="1068179" y="633922"/>
            <a:ext cx="8284313" cy="740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0988" y="640625"/>
            <a:ext cx="4083819" cy="57378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pc="-306" dirty="0"/>
              <a:t>MapReduce</a:t>
            </a:r>
            <a:r>
              <a:rPr spc="-264" dirty="0"/>
              <a:t> </a:t>
            </a:r>
            <a:r>
              <a:rPr spc="-377" dirty="0"/>
              <a:t>Süreci</a:t>
            </a:r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11"/>
          </p:nvPr>
        </p:nvSpPr>
        <p:spPr>
          <a:xfrm>
            <a:off x="0" y="6838950"/>
            <a:ext cx="3041650" cy="176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76">
              <a:lnSpc>
                <a:spcPts val="1169"/>
              </a:lnSpc>
            </a:pPr>
            <a:r>
              <a:rPr spc="-52" dirty="0"/>
              <a:t>Berat </a:t>
            </a:r>
            <a:r>
              <a:rPr spc="-71" dirty="0"/>
              <a:t>Gökhan</a:t>
            </a:r>
            <a:r>
              <a:rPr spc="-137" dirty="0"/>
              <a:t> </a:t>
            </a:r>
            <a:r>
              <a:rPr spc="-47" dirty="0"/>
              <a:t>Ulualan</a:t>
            </a:r>
          </a:p>
        </p:txBody>
      </p:sp>
      <p:sp>
        <p:nvSpPr>
          <p:cNvPr id="7" name="object 7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/>
          <p:nvPr/>
        </p:nvSpPr>
        <p:spPr>
          <a:xfrm>
            <a:off x="1332588" y="2026371"/>
            <a:ext cx="3579628" cy="1755084"/>
          </a:xfrm>
          <a:custGeom>
            <a:avLst/>
            <a:gdLst/>
            <a:ahLst/>
            <a:cxnLst/>
            <a:rect l="l" t="t" r="r" b="b"/>
            <a:pathLst>
              <a:path w="3796029" h="1861185">
                <a:moveTo>
                  <a:pt x="3795961" y="4572"/>
                </a:moveTo>
                <a:lnTo>
                  <a:pt x="3794437" y="1524"/>
                </a:lnTo>
                <a:lnTo>
                  <a:pt x="3791389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860651"/>
                </a:lnTo>
                <a:lnTo>
                  <a:pt x="4571" y="1860651"/>
                </a:lnTo>
                <a:lnTo>
                  <a:pt x="4571" y="4572"/>
                </a:lnTo>
                <a:lnTo>
                  <a:pt x="3795961" y="4572"/>
                </a:lnTo>
                <a:close/>
              </a:path>
              <a:path w="3796029" h="1861185">
                <a:moveTo>
                  <a:pt x="3795961" y="1860651"/>
                </a:moveTo>
                <a:lnTo>
                  <a:pt x="3795961" y="4572"/>
                </a:lnTo>
                <a:lnTo>
                  <a:pt x="3791388" y="4572"/>
                </a:lnTo>
                <a:lnTo>
                  <a:pt x="3791388" y="9144"/>
                </a:lnTo>
                <a:lnTo>
                  <a:pt x="3791389" y="1860651"/>
                </a:lnTo>
                <a:lnTo>
                  <a:pt x="3795961" y="1860651"/>
                </a:lnTo>
                <a:close/>
              </a:path>
              <a:path w="3796029" h="1861185">
                <a:moveTo>
                  <a:pt x="3791389" y="1860651"/>
                </a:moveTo>
                <a:lnTo>
                  <a:pt x="3791389" y="9144"/>
                </a:lnTo>
                <a:lnTo>
                  <a:pt x="3791388" y="1860651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object 10"/>
          <p:cNvSpPr/>
          <p:nvPr/>
        </p:nvSpPr>
        <p:spPr>
          <a:xfrm>
            <a:off x="1336899" y="2030682"/>
            <a:ext cx="3571246" cy="1750294"/>
          </a:xfrm>
          <a:custGeom>
            <a:avLst/>
            <a:gdLst/>
            <a:ahLst/>
            <a:cxnLst/>
            <a:rect l="l" t="t" r="r" b="b"/>
            <a:pathLst>
              <a:path w="3787140" h="1856104">
                <a:moveTo>
                  <a:pt x="0" y="0"/>
                </a:moveTo>
                <a:lnTo>
                  <a:pt x="0" y="1856079"/>
                </a:lnTo>
                <a:lnTo>
                  <a:pt x="3786820" y="1856079"/>
                </a:lnTo>
                <a:lnTo>
                  <a:pt x="378682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" name="object 11"/>
          <p:cNvSpPr/>
          <p:nvPr/>
        </p:nvSpPr>
        <p:spPr>
          <a:xfrm>
            <a:off x="1332588" y="2026371"/>
            <a:ext cx="3579628" cy="1755084"/>
          </a:xfrm>
          <a:custGeom>
            <a:avLst/>
            <a:gdLst/>
            <a:ahLst/>
            <a:cxnLst/>
            <a:rect l="l" t="t" r="r" b="b"/>
            <a:pathLst>
              <a:path w="3796029" h="1861185">
                <a:moveTo>
                  <a:pt x="3795961" y="1860651"/>
                </a:moveTo>
                <a:lnTo>
                  <a:pt x="3795961" y="4572"/>
                </a:lnTo>
                <a:lnTo>
                  <a:pt x="3794437" y="1524"/>
                </a:lnTo>
                <a:lnTo>
                  <a:pt x="3791389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860651"/>
                </a:lnTo>
                <a:lnTo>
                  <a:pt x="4572" y="1860651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3786817" y="9144"/>
                </a:lnTo>
                <a:lnTo>
                  <a:pt x="3786817" y="4572"/>
                </a:lnTo>
                <a:lnTo>
                  <a:pt x="3791389" y="9144"/>
                </a:lnTo>
                <a:lnTo>
                  <a:pt x="3791389" y="1860651"/>
                </a:lnTo>
                <a:lnTo>
                  <a:pt x="3795961" y="1860651"/>
                </a:lnTo>
                <a:close/>
              </a:path>
              <a:path w="3796029" h="186118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3796029" h="1861185">
                <a:moveTo>
                  <a:pt x="9144" y="1860651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860651"/>
                </a:lnTo>
                <a:lnTo>
                  <a:pt x="9144" y="1860651"/>
                </a:lnTo>
                <a:close/>
              </a:path>
              <a:path w="3796029" h="1861185">
                <a:moveTo>
                  <a:pt x="3791389" y="9144"/>
                </a:moveTo>
                <a:lnTo>
                  <a:pt x="3786817" y="4572"/>
                </a:lnTo>
                <a:lnTo>
                  <a:pt x="3786817" y="9144"/>
                </a:lnTo>
                <a:lnTo>
                  <a:pt x="3791389" y="9144"/>
                </a:lnTo>
                <a:close/>
              </a:path>
              <a:path w="3796029" h="1861185">
                <a:moveTo>
                  <a:pt x="3791389" y="1860651"/>
                </a:moveTo>
                <a:lnTo>
                  <a:pt x="3791389" y="9144"/>
                </a:lnTo>
                <a:lnTo>
                  <a:pt x="3786817" y="9144"/>
                </a:lnTo>
                <a:lnTo>
                  <a:pt x="3786817" y="1860651"/>
                </a:lnTo>
                <a:lnTo>
                  <a:pt x="3791389" y="1860651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" name="object 12"/>
          <p:cNvSpPr/>
          <p:nvPr/>
        </p:nvSpPr>
        <p:spPr>
          <a:xfrm>
            <a:off x="1404438" y="2098226"/>
            <a:ext cx="3435872" cy="1323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" name="object 13"/>
          <p:cNvSpPr/>
          <p:nvPr/>
        </p:nvSpPr>
        <p:spPr>
          <a:xfrm>
            <a:off x="1400126" y="2092478"/>
            <a:ext cx="3444495" cy="13292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" name="object 14"/>
          <p:cNvSpPr/>
          <p:nvPr/>
        </p:nvSpPr>
        <p:spPr>
          <a:xfrm>
            <a:off x="1400127" y="2092478"/>
            <a:ext cx="3444898" cy="1335325"/>
          </a:xfrm>
          <a:custGeom>
            <a:avLst/>
            <a:gdLst/>
            <a:ahLst/>
            <a:cxnLst/>
            <a:rect l="l" t="t" r="r" b="b"/>
            <a:pathLst>
              <a:path w="3653154" h="1416050">
                <a:moveTo>
                  <a:pt x="3652726" y="1409578"/>
                </a:moveTo>
                <a:lnTo>
                  <a:pt x="3652726" y="6096"/>
                </a:lnTo>
                <a:lnTo>
                  <a:pt x="3651202" y="1524"/>
                </a:lnTo>
                <a:lnTo>
                  <a:pt x="364815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lnTo>
                  <a:pt x="0" y="1409578"/>
                </a:lnTo>
                <a:lnTo>
                  <a:pt x="1524" y="1414150"/>
                </a:lnTo>
                <a:lnTo>
                  <a:pt x="4572" y="1415674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3643582" y="10668"/>
                </a:lnTo>
                <a:lnTo>
                  <a:pt x="3643582" y="6096"/>
                </a:lnTo>
                <a:lnTo>
                  <a:pt x="3648154" y="10668"/>
                </a:lnTo>
                <a:lnTo>
                  <a:pt x="3648154" y="1415674"/>
                </a:lnTo>
                <a:lnTo>
                  <a:pt x="3651202" y="1414150"/>
                </a:lnTo>
                <a:lnTo>
                  <a:pt x="3652726" y="1409578"/>
                </a:lnTo>
                <a:close/>
              </a:path>
              <a:path w="3653154" h="1416050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3653154" h="1416050">
                <a:moveTo>
                  <a:pt x="9144" y="1405006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1405006"/>
                </a:lnTo>
                <a:lnTo>
                  <a:pt x="9144" y="1405006"/>
                </a:lnTo>
                <a:close/>
              </a:path>
              <a:path w="3653154" h="1416050">
                <a:moveTo>
                  <a:pt x="3648154" y="1405006"/>
                </a:moveTo>
                <a:lnTo>
                  <a:pt x="4572" y="1405006"/>
                </a:lnTo>
                <a:lnTo>
                  <a:pt x="9144" y="1409578"/>
                </a:lnTo>
                <a:lnTo>
                  <a:pt x="9144" y="1415674"/>
                </a:lnTo>
                <a:lnTo>
                  <a:pt x="3643582" y="1415674"/>
                </a:lnTo>
                <a:lnTo>
                  <a:pt x="3643582" y="1409578"/>
                </a:lnTo>
                <a:lnTo>
                  <a:pt x="3648154" y="1405006"/>
                </a:lnTo>
                <a:close/>
              </a:path>
              <a:path w="3653154" h="1416050">
                <a:moveTo>
                  <a:pt x="9144" y="1415674"/>
                </a:moveTo>
                <a:lnTo>
                  <a:pt x="9144" y="1409578"/>
                </a:lnTo>
                <a:lnTo>
                  <a:pt x="4572" y="1405006"/>
                </a:lnTo>
                <a:lnTo>
                  <a:pt x="4572" y="1415674"/>
                </a:lnTo>
                <a:lnTo>
                  <a:pt x="9144" y="1415674"/>
                </a:lnTo>
                <a:close/>
              </a:path>
              <a:path w="3653154" h="1416050">
                <a:moveTo>
                  <a:pt x="3648154" y="10668"/>
                </a:moveTo>
                <a:lnTo>
                  <a:pt x="3643582" y="6096"/>
                </a:lnTo>
                <a:lnTo>
                  <a:pt x="3643582" y="10668"/>
                </a:lnTo>
                <a:lnTo>
                  <a:pt x="3648154" y="10668"/>
                </a:lnTo>
                <a:close/>
              </a:path>
              <a:path w="3653154" h="1416050">
                <a:moveTo>
                  <a:pt x="3648154" y="1405006"/>
                </a:moveTo>
                <a:lnTo>
                  <a:pt x="3648154" y="10668"/>
                </a:lnTo>
                <a:lnTo>
                  <a:pt x="3643582" y="10668"/>
                </a:lnTo>
                <a:lnTo>
                  <a:pt x="3643582" y="1405006"/>
                </a:lnTo>
                <a:lnTo>
                  <a:pt x="3648154" y="1405006"/>
                </a:lnTo>
                <a:close/>
              </a:path>
              <a:path w="3653154" h="1416050">
                <a:moveTo>
                  <a:pt x="3648154" y="1415674"/>
                </a:moveTo>
                <a:lnTo>
                  <a:pt x="3648154" y="1405006"/>
                </a:lnTo>
                <a:lnTo>
                  <a:pt x="3643582" y="1409578"/>
                </a:lnTo>
                <a:lnTo>
                  <a:pt x="3643582" y="1415674"/>
                </a:lnTo>
                <a:lnTo>
                  <a:pt x="3648154" y="141567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" name="object 15"/>
          <p:cNvSpPr/>
          <p:nvPr/>
        </p:nvSpPr>
        <p:spPr>
          <a:xfrm>
            <a:off x="1467660" y="2295098"/>
            <a:ext cx="1221553" cy="476046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1295293" y="4572"/>
                </a:moveTo>
                <a:lnTo>
                  <a:pt x="1293769" y="1524"/>
                </a:lnTo>
                <a:lnTo>
                  <a:pt x="129072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6336"/>
                </a:lnTo>
                <a:lnTo>
                  <a:pt x="4571" y="4572"/>
                </a:lnTo>
                <a:lnTo>
                  <a:pt x="1295293" y="4572"/>
                </a:lnTo>
                <a:close/>
              </a:path>
              <a:path w="1295400" h="504825">
                <a:moveTo>
                  <a:pt x="1290721" y="504398"/>
                </a:moveTo>
                <a:lnTo>
                  <a:pt x="1290721" y="502634"/>
                </a:lnTo>
                <a:lnTo>
                  <a:pt x="4571" y="6336"/>
                </a:lnTo>
                <a:lnTo>
                  <a:pt x="4571" y="504398"/>
                </a:lnTo>
                <a:lnTo>
                  <a:pt x="1290721" y="504398"/>
                </a:lnTo>
                <a:close/>
              </a:path>
              <a:path w="1295400" h="504825">
                <a:moveTo>
                  <a:pt x="1295293" y="4572"/>
                </a:moveTo>
                <a:lnTo>
                  <a:pt x="1290721" y="4572"/>
                </a:lnTo>
                <a:lnTo>
                  <a:pt x="1290721" y="9144"/>
                </a:lnTo>
                <a:lnTo>
                  <a:pt x="1290721" y="502634"/>
                </a:lnTo>
                <a:lnTo>
                  <a:pt x="1295293" y="504398"/>
                </a:lnTo>
                <a:lnTo>
                  <a:pt x="1295293" y="4572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" name="object 16"/>
          <p:cNvSpPr/>
          <p:nvPr/>
        </p:nvSpPr>
        <p:spPr>
          <a:xfrm>
            <a:off x="1471971" y="2299409"/>
            <a:ext cx="1213170" cy="471855"/>
          </a:xfrm>
          <a:custGeom>
            <a:avLst/>
            <a:gdLst/>
            <a:ahLst/>
            <a:cxnLst/>
            <a:rect l="l" t="t" r="r" b="b"/>
            <a:pathLst>
              <a:path w="1286510" h="500380">
                <a:moveTo>
                  <a:pt x="0" y="0"/>
                </a:moveTo>
                <a:lnTo>
                  <a:pt x="0" y="499830"/>
                </a:lnTo>
                <a:lnTo>
                  <a:pt x="1286149" y="499830"/>
                </a:lnTo>
                <a:lnTo>
                  <a:pt x="1286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" name="object 17"/>
          <p:cNvSpPr/>
          <p:nvPr/>
        </p:nvSpPr>
        <p:spPr>
          <a:xfrm>
            <a:off x="1467660" y="2295098"/>
            <a:ext cx="1221553" cy="480238"/>
          </a:xfrm>
          <a:custGeom>
            <a:avLst/>
            <a:gdLst/>
            <a:ahLst/>
            <a:cxnLst/>
            <a:rect l="l" t="t" r="r" b="b"/>
            <a:pathLst>
              <a:path w="1295400" h="509269">
                <a:moveTo>
                  <a:pt x="1295293" y="504398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04398"/>
                </a:lnTo>
                <a:lnTo>
                  <a:pt x="1524" y="508970"/>
                </a:lnTo>
                <a:lnTo>
                  <a:pt x="4572" y="50897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508970"/>
                </a:lnTo>
                <a:lnTo>
                  <a:pt x="1293769" y="508970"/>
                </a:lnTo>
                <a:lnTo>
                  <a:pt x="1295293" y="504398"/>
                </a:lnTo>
                <a:close/>
              </a:path>
              <a:path w="1295400" h="50926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95400" h="509269">
                <a:moveTo>
                  <a:pt x="9144" y="49982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99826"/>
                </a:lnTo>
                <a:lnTo>
                  <a:pt x="9144" y="499826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4572" y="499826"/>
                </a:lnTo>
                <a:lnTo>
                  <a:pt x="9144" y="504398"/>
                </a:lnTo>
                <a:lnTo>
                  <a:pt x="9144" y="508970"/>
                </a:lnTo>
                <a:lnTo>
                  <a:pt x="1286149" y="508970"/>
                </a:lnTo>
                <a:lnTo>
                  <a:pt x="1286149" y="504398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9144" y="508970"/>
                </a:moveTo>
                <a:lnTo>
                  <a:pt x="9144" y="504398"/>
                </a:lnTo>
                <a:lnTo>
                  <a:pt x="4572" y="499826"/>
                </a:lnTo>
                <a:lnTo>
                  <a:pt x="4572" y="508970"/>
                </a:lnTo>
                <a:lnTo>
                  <a:pt x="9144" y="508970"/>
                </a:lnTo>
                <a:close/>
              </a:path>
              <a:path w="1295400" h="509269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499826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1290721" y="508970"/>
                </a:moveTo>
                <a:lnTo>
                  <a:pt x="1290721" y="499826"/>
                </a:lnTo>
                <a:lnTo>
                  <a:pt x="1286149" y="504398"/>
                </a:lnTo>
                <a:lnTo>
                  <a:pt x="1286149" y="508970"/>
                </a:lnTo>
                <a:lnTo>
                  <a:pt x="1290721" y="50897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" name="object 18"/>
          <p:cNvSpPr txBox="1"/>
          <p:nvPr/>
        </p:nvSpPr>
        <p:spPr>
          <a:xfrm>
            <a:off x="1471971" y="2281683"/>
            <a:ext cx="1213170" cy="475974"/>
          </a:xfrm>
          <a:prstGeom prst="rect">
            <a:avLst/>
          </a:prstGeom>
        </p:spPr>
        <p:txBody>
          <a:bodyPr vert="horz" wrap="square" lIns="0" tIns="11377" rIns="0" bIns="0" rtlCol="0">
            <a:spAutoFit/>
          </a:bodyPr>
          <a:lstStyle/>
          <a:p>
            <a:pPr marL="275450" marR="135929" indent="-135330">
              <a:spcBef>
                <a:spcPts val="90"/>
              </a:spcBef>
            </a:pPr>
            <a:r>
              <a:rPr sz="1509" spc="28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9" spc="-123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9" spc="-52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09" spc="-30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9" spc="-9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9" spc="-52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509" spc="-127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9" spc="-61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509" spc="-9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509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55624" y="2295098"/>
            <a:ext cx="1221553" cy="476046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1295293" y="4572"/>
                </a:moveTo>
                <a:lnTo>
                  <a:pt x="1293769" y="1524"/>
                </a:lnTo>
                <a:lnTo>
                  <a:pt x="129072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6336"/>
                </a:lnTo>
                <a:lnTo>
                  <a:pt x="4571" y="4572"/>
                </a:lnTo>
                <a:lnTo>
                  <a:pt x="1295293" y="4572"/>
                </a:lnTo>
                <a:close/>
              </a:path>
              <a:path w="1295400" h="504825">
                <a:moveTo>
                  <a:pt x="1290721" y="504398"/>
                </a:moveTo>
                <a:lnTo>
                  <a:pt x="1290721" y="502633"/>
                </a:lnTo>
                <a:lnTo>
                  <a:pt x="4571" y="6336"/>
                </a:lnTo>
                <a:lnTo>
                  <a:pt x="4571" y="504398"/>
                </a:lnTo>
                <a:lnTo>
                  <a:pt x="1290721" y="504398"/>
                </a:lnTo>
                <a:close/>
              </a:path>
              <a:path w="1295400" h="504825">
                <a:moveTo>
                  <a:pt x="1295293" y="4572"/>
                </a:moveTo>
                <a:lnTo>
                  <a:pt x="1290721" y="4572"/>
                </a:lnTo>
                <a:lnTo>
                  <a:pt x="1290721" y="9144"/>
                </a:lnTo>
                <a:lnTo>
                  <a:pt x="1290721" y="502634"/>
                </a:lnTo>
                <a:lnTo>
                  <a:pt x="1295293" y="504398"/>
                </a:lnTo>
                <a:lnTo>
                  <a:pt x="1295293" y="4572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" name="object 20"/>
          <p:cNvSpPr/>
          <p:nvPr/>
        </p:nvSpPr>
        <p:spPr>
          <a:xfrm>
            <a:off x="3559936" y="2299409"/>
            <a:ext cx="1213170" cy="471855"/>
          </a:xfrm>
          <a:custGeom>
            <a:avLst/>
            <a:gdLst/>
            <a:ahLst/>
            <a:cxnLst/>
            <a:rect l="l" t="t" r="r" b="b"/>
            <a:pathLst>
              <a:path w="1286510" h="500380">
                <a:moveTo>
                  <a:pt x="0" y="0"/>
                </a:moveTo>
                <a:lnTo>
                  <a:pt x="0" y="499830"/>
                </a:lnTo>
                <a:lnTo>
                  <a:pt x="1286149" y="499830"/>
                </a:lnTo>
                <a:lnTo>
                  <a:pt x="1286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" name="object 21"/>
          <p:cNvSpPr/>
          <p:nvPr/>
        </p:nvSpPr>
        <p:spPr>
          <a:xfrm>
            <a:off x="3555624" y="2295098"/>
            <a:ext cx="1221553" cy="480238"/>
          </a:xfrm>
          <a:custGeom>
            <a:avLst/>
            <a:gdLst/>
            <a:ahLst/>
            <a:cxnLst/>
            <a:rect l="l" t="t" r="r" b="b"/>
            <a:pathLst>
              <a:path w="1295400" h="509269">
                <a:moveTo>
                  <a:pt x="1295293" y="504398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504398"/>
                </a:lnTo>
                <a:lnTo>
                  <a:pt x="1524" y="508970"/>
                </a:lnTo>
                <a:lnTo>
                  <a:pt x="4572" y="50897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508970"/>
                </a:lnTo>
                <a:lnTo>
                  <a:pt x="1293769" y="508970"/>
                </a:lnTo>
                <a:lnTo>
                  <a:pt x="1295293" y="504398"/>
                </a:lnTo>
                <a:close/>
              </a:path>
              <a:path w="1295400" h="50926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95400" h="509269">
                <a:moveTo>
                  <a:pt x="9144" y="49982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99826"/>
                </a:lnTo>
                <a:lnTo>
                  <a:pt x="9144" y="499826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4572" y="499826"/>
                </a:lnTo>
                <a:lnTo>
                  <a:pt x="9144" y="504398"/>
                </a:lnTo>
                <a:lnTo>
                  <a:pt x="9144" y="508970"/>
                </a:lnTo>
                <a:lnTo>
                  <a:pt x="1286149" y="508970"/>
                </a:lnTo>
                <a:lnTo>
                  <a:pt x="1286149" y="504398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9144" y="508970"/>
                </a:moveTo>
                <a:lnTo>
                  <a:pt x="9144" y="504398"/>
                </a:lnTo>
                <a:lnTo>
                  <a:pt x="4572" y="499826"/>
                </a:lnTo>
                <a:lnTo>
                  <a:pt x="4572" y="508970"/>
                </a:lnTo>
                <a:lnTo>
                  <a:pt x="9144" y="508970"/>
                </a:lnTo>
                <a:close/>
              </a:path>
              <a:path w="1295400" h="509269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509269">
                <a:moveTo>
                  <a:pt x="1290721" y="499826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499826"/>
                </a:lnTo>
                <a:lnTo>
                  <a:pt x="1290721" y="499826"/>
                </a:lnTo>
                <a:close/>
              </a:path>
              <a:path w="1295400" h="509269">
                <a:moveTo>
                  <a:pt x="1290721" y="508970"/>
                </a:moveTo>
                <a:lnTo>
                  <a:pt x="1290721" y="499826"/>
                </a:lnTo>
                <a:lnTo>
                  <a:pt x="1286149" y="504398"/>
                </a:lnTo>
                <a:lnTo>
                  <a:pt x="1286149" y="508970"/>
                </a:lnTo>
                <a:lnTo>
                  <a:pt x="1290721" y="508970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" name="object 22"/>
          <p:cNvSpPr txBox="1"/>
          <p:nvPr/>
        </p:nvSpPr>
        <p:spPr>
          <a:xfrm>
            <a:off x="3559936" y="2411011"/>
            <a:ext cx="1213170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294013">
              <a:spcBef>
                <a:spcPts val="94"/>
              </a:spcBef>
            </a:pPr>
            <a:r>
              <a:rPr sz="1320" spc="-71" dirty="0">
                <a:solidFill>
                  <a:srgbClr val="FFFFFF"/>
                </a:solidFill>
                <a:latin typeface="Arial"/>
                <a:cs typeface="Arial"/>
              </a:rPr>
              <a:t>JobClient</a:t>
            </a:r>
            <a:endParaRPr sz="132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95805" y="2322388"/>
            <a:ext cx="1212829" cy="650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" name="object 24"/>
          <p:cNvSpPr/>
          <p:nvPr/>
        </p:nvSpPr>
        <p:spPr>
          <a:xfrm>
            <a:off x="6991494" y="2318092"/>
            <a:ext cx="1221452" cy="6552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" name="object 25"/>
          <p:cNvSpPr/>
          <p:nvPr/>
        </p:nvSpPr>
        <p:spPr>
          <a:xfrm>
            <a:off x="6991493" y="2318092"/>
            <a:ext cx="1221553" cy="659878"/>
          </a:xfrm>
          <a:custGeom>
            <a:avLst/>
            <a:gdLst/>
            <a:ahLst/>
            <a:cxnLst/>
            <a:rect l="l" t="t" r="r" b="b"/>
            <a:pathLst>
              <a:path w="1295400" h="699769">
                <a:moveTo>
                  <a:pt x="1295293" y="694883"/>
                </a:moveTo>
                <a:lnTo>
                  <a:pt x="1295293" y="4556"/>
                </a:lnTo>
                <a:lnTo>
                  <a:pt x="1293769" y="0"/>
                </a:lnTo>
                <a:lnTo>
                  <a:pt x="1524" y="0"/>
                </a:lnTo>
                <a:lnTo>
                  <a:pt x="0" y="4556"/>
                </a:lnTo>
                <a:lnTo>
                  <a:pt x="0" y="694883"/>
                </a:lnTo>
                <a:lnTo>
                  <a:pt x="1524" y="697931"/>
                </a:lnTo>
                <a:lnTo>
                  <a:pt x="4572" y="699455"/>
                </a:lnTo>
                <a:lnTo>
                  <a:pt x="4572" y="9128"/>
                </a:lnTo>
                <a:lnTo>
                  <a:pt x="9144" y="4556"/>
                </a:lnTo>
                <a:lnTo>
                  <a:pt x="9144" y="9128"/>
                </a:lnTo>
                <a:lnTo>
                  <a:pt x="1286149" y="9128"/>
                </a:lnTo>
                <a:lnTo>
                  <a:pt x="1286149" y="4556"/>
                </a:lnTo>
                <a:lnTo>
                  <a:pt x="1290721" y="9128"/>
                </a:lnTo>
                <a:lnTo>
                  <a:pt x="1290721" y="699455"/>
                </a:lnTo>
                <a:lnTo>
                  <a:pt x="1293769" y="697931"/>
                </a:lnTo>
                <a:lnTo>
                  <a:pt x="1295293" y="694883"/>
                </a:lnTo>
                <a:close/>
              </a:path>
              <a:path w="1295400" h="699769">
                <a:moveTo>
                  <a:pt x="9144" y="9128"/>
                </a:moveTo>
                <a:lnTo>
                  <a:pt x="9144" y="4556"/>
                </a:lnTo>
                <a:lnTo>
                  <a:pt x="4572" y="9128"/>
                </a:lnTo>
                <a:lnTo>
                  <a:pt x="9144" y="9128"/>
                </a:lnTo>
                <a:close/>
              </a:path>
              <a:path w="1295400" h="699769">
                <a:moveTo>
                  <a:pt x="9144" y="690311"/>
                </a:moveTo>
                <a:lnTo>
                  <a:pt x="9144" y="9128"/>
                </a:lnTo>
                <a:lnTo>
                  <a:pt x="4572" y="9128"/>
                </a:lnTo>
                <a:lnTo>
                  <a:pt x="4572" y="690311"/>
                </a:lnTo>
                <a:lnTo>
                  <a:pt x="9144" y="690311"/>
                </a:lnTo>
                <a:close/>
              </a:path>
              <a:path w="1295400" h="699769">
                <a:moveTo>
                  <a:pt x="1290721" y="690311"/>
                </a:moveTo>
                <a:lnTo>
                  <a:pt x="4572" y="690311"/>
                </a:lnTo>
                <a:lnTo>
                  <a:pt x="9144" y="694883"/>
                </a:lnTo>
                <a:lnTo>
                  <a:pt x="9144" y="699455"/>
                </a:lnTo>
                <a:lnTo>
                  <a:pt x="1286149" y="699455"/>
                </a:lnTo>
                <a:lnTo>
                  <a:pt x="1286149" y="694883"/>
                </a:lnTo>
                <a:lnTo>
                  <a:pt x="1290721" y="690311"/>
                </a:lnTo>
                <a:close/>
              </a:path>
              <a:path w="1295400" h="699769">
                <a:moveTo>
                  <a:pt x="9144" y="699455"/>
                </a:moveTo>
                <a:lnTo>
                  <a:pt x="9144" y="694883"/>
                </a:lnTo>
                <a:lnTo>
                  <a:pt x="4572" y="690311"/>
                </a:lnTo>
                <a:lnTo>
                  <a:pt x="4572" y="699455"/>
                </a:lnTo>
                <a:lnTo>
                  <a:pt x="9144" y="699455"/>
                </a:lnTo>
                <a:close/>
              </a:path>
              <a:path w="1295400" h="699769">
                <a:moveTo>
                  <a:pt x="1290721" y="9128"/>
                </a:moveTo>
                <a:lnTo>
                  <a:pt x="1286149" y="4556"/>
                </a:lnTo>
                <a:lnTo>
                  <a:pt x="1286149" y="9128"/>
                </a:lnTo>
                <a:lnTo>
                  <a:pt x="1290721" y="9128"/>
                </a:lnTo>
                <a:close/>
              </a:path>
              <a:path w="1295400" h="699769">
                <a:moveTo>
                  <a:pt x="1290721" y="690311"/>
                </a:moveTo>
                <a:lnTo>
                  <a:pt x="1290721" y="9128"/>
                </a:lnTo>
                <a:lnTo>
                  <a:pt x="1286149" y="9128"/>
                </a:lnTo>
                <a:lnTo>
                  <a:pt x="1286149" y="690311"/>
                </a:lnTo>
                <a:lnTo>
                  <a:pt x="1290721" y="690311"/>
                </a:lnTo>
                <a:close/>
              </a:path>
              <a:path w="1295400" h="699769">
                <a:moveTo>
                  <a:pt x="1290721" y="699455"/>
                </a:moveTo>
                <a:lnTo>
                  <a:pt x="1290721" y="690311"/>
                </a:lnTo>
                <a:lnTo>
                  <a:pt x="1286149" y="694883"/>
                </a:lnTo>
                <a:lnTo>
                  <a:pt x="1286149" y="699455"/>
                </a:lnTo>
                <a:lnTo>
                  <a:pt x="1290721" y="699455"/>
                </a:lnTo>
                <a:close/>
              </a:path>
            </a:pathLst>
          </a:custGeom>
          <a:solidFill>
            <a:srgbClr val="BD4B47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" name="object 26"/>
          <p:cNvSpPr txBox="1"/>
          <p:nvPr/>
        </p:nvSpPr>
        <p:spPr>
          <a:xfrm>
            <a:off x="7126094" y="2491481"/>
            <a:ext cx="950295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31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697" spc="-57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1697" spc="-31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97" spc="-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97" spc="-13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7" spc="-137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97" spc="-14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97" spc="-9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97" spc="2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97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13767" y="3105080"/>
            <a:ext cx="949099" cy="243731"/>
          </a:xfrm>
          <a:prstGeom prst="rect">
            <a:avLst/>
          </a:prstGeom>
        </p:spPr>
        <p:txBody>
          <a:bodyPr vert="horz" wrap="square" lIns="0" tIns="11377" rIns="0" bIns="0" rtlCol="0">
            <a:spAutoFit/>
          </a:bodyPr>
          <a:lstStyle/>
          <a:p>
            <a:pPr marL="11976">
              <a:spcBef>
                <a:spcPts val="90"/>
              </a:spcBef>
            </a:pPr>
            <a:r>
              <a:rPr sz="1509" spc="-52" dirty="0">
                <a:latin typeface="Arial"/>
                <a:cs typeface="Arial"/>
              </a:rPr>
              <a:t>istemci</a:t>
            </a:r>
            <a:r>
              <a:rPr sz="1509" spc="-160" dirty="0">
                <a:latin typeface="Arial"/>
                <a:cs typeface="Arial"/>
              </a:rPr>
              <a:t> </a:t>
            </a:r>
            <a:r>
              <a:rPr sz="1509" spc="-141" dirty="0">
                <a:latin typeface="Arial"/>
                <a:cs typeface="Arial"/>
              </a:rPr>
              <a:t>JVM</a:t>
            </a:r>
            <a:endParaRPr sz="1509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46222" y="3508876"/>
            <a:ext cx="1188619" cy="243731"/>
          </a:xfrm>
          <a:prstGeom prst="rect">
            <a:avLst/>
          </a:prstGeom>
        </p:spPr>
        <p:txBody>
          <a:bodyPr vert="horz" wrap="square" lIns="0" tIns="11377" rIns="0" bIns="0" rtlCol="0">
            <a:spAutoFit/>
          </a:bodyPr>
          <a:lstStyle/>
          <a:p>
            <a:pPr marL="11976">
              <a:spcBef>
                <a:spcPts val="90"/>
              </a:spcBef>
            </a:pPr>
            <a:r>
              <a:rPr sz="1509" spc="-52" dirty="0">
                <a:solidFill>
                  <a:srgbClr val="FFFFFF"/>
                </a:solidFill>
                <a:latin typeface="Arial"/>
                <a:cs typeface="Arial"/>
              </a:rPr>
              <a:t>istemci</a:t>
            </a:r>
            <a:r>
              <a:rPr sz="1509" spc="-15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9" spc="-66" dirty="0">
                <a:solidFill>
                  <a:srgbClr val="FFFFFF"/>
                </a:solidFill>
                <a:latin typeface="Arial"/>
                <a:cs typeface="Arial"/>
              </a:rPr>
              <a:t>makine</a:t>
            </a:r>
            <a:endParaRPr sz="1509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72766" y="2467538"/>
            <a:ext cx="2223346" cy="71856"/>
          </a:xfrm>
          <a:custGeom>
            <a:avLst/>
            <a:gdLst/>
            <a:ahLst/>
            <a:cxnLst/>
            <a:rect l="l" t="t" r="r" b="b"/>
            <a:pathLst>
              <a:path w="2357754" h="76200">
                <a:moveTo>
                  <a:pt x="50292" y="42672"/>
                </a:moveTo>
                <a:lnTo>
                  <a:pt x="50292" y="30480"/>
                </a:lnTo>
                <a:lnTo>
                  <a:pt x="0" y="30480"/>
                </a:lnTo>
                <a:lnTo>
                  <a:pt x="0" y="42672"/>
                </a:lnTo>
                <a:lnTo>
                  <a:pt x="50292" y="42672"/>
                </a:lnTo>
                <a:close/>
              </a:path>
              <a:path w="2357754" h="76200">
                <a:moveTo>
                  <a:pt x="140192" y="42672"/>
                </a:moveTo>
                <a:lnTo>
                  <a:pt x="140192" y="30480"/>
                </a:lnTo>
                <a:lnTo>
                  <a:pt x="88392" y="30480"/>
                </a:lnTo>
                <a:lnTo>
                  <a:pt x="88392" y="42672"/>
                </a:lnTo>
                <a:lnTo>
                  <a:pt x="140192" y="42672"/>
                </a:lnTo>
                <a:close/>
              </a:path>
              <a:path w="2357754" h="76200">
                <a:moveTo>
                  <a:pt x="228584" y="42672"/>
                </a:moveTo>
                <a:lnTo>
                  <a:pt x="228584" y="30480"/>
                </a:lnTo>
                <a:lnTo>
                  <a:pt x="178292" y="30480"/>
                </a:lnTo>
                <a:lnTo>
                  <a:pt x="178292" y="42672"/>
                </a:lnTo>
                <a:lnTo>
                  <a:pt x="228584" y="42672"/>
                </a:lnTo>
                <a:close/>
              </a:path>
              <a:path w="2357754" h="76200">
                <a:moveTo>
                  <a:pt x="316961" y="42672"/>
                </a:moveTo>
                <a:lnTo>
                  <a:pt x="316961" y="30480"/>
                </a:lnTo>
                <a:lnTo>
                  <a:pt x="266684" y="30480"/>
                </a:lnTo>
                <a:lnTo>
                  <a:pt x="266684" y="42672"/>
                </a:lnTo>
                <a:lnTo>
                  <a:pt x="316961" y="42672"/>
                </a:lnTo>
                <a:close/>
              </a:path>
              <a:path w="2357754" h="76200">
                <a:moveTo>
                  <a:pt x="406877" y="42672"/>
                </a:moveTo>
                <a:lnTo>
                  <a:pt x="406877" y="30480"/>
                </a:lnTo>
                <a:lnTo>
                  <a:pt x="355061" y="30480"/>
                </a:lnTo>
                <a:lnTo>
                  <a:pt x="355061" y="42672"/>
                </a:lnTo>
                <a:lnTo>
                  <a:pt x="406877" y="42672"/>
                </a:lnTo>
                <a:close/>
              </a:path>
              <a:path w="2357754" h="76200">
                <a:moveTo>
                  <a:pt x="495269" y="42672"/>
                </a:moveTo>
                <a:lnTo>
                  <a:pt x="495269" y="30480"/>
                </a:lnTo>
                <a:lnTo>
                  <a:pt x="444977" y="30480"/>
                </a:lnTo>
                <a:lnTo>
                  <a:pt x="444977" y="42672"/>
                </a:lnTo>
                <a:lnTo>
                  <a:pt x="495269" y="42672"/>
                </a:lnTo>
                <a:close/>
              </a:path>
              <a:path w="2357754" h="76200">
                <a:moveTo>
                  <a:pt x="583646" y="42672"/>
                </a:moveTo>
                <a:lnTo>
                  <a:pt x="583646" y="30480"/>
                </a:lnTo>
                <a:lnTo>
                  <a:pt x="533354" y="30480"/>
                </a:lnTo>
                <a:lnTo>
                  <a:pt x="533354" y="42672"/>
                </a:lnTo>
                <a:lnTo>
                  <a:pt x="583646" y="42672"/>
                </a:lnTo>
                <a:close/>
              </a:path>
              <a:path w="2357754" h="76200">
                <a:moveTo>
                  <a:pt x="673547" y="42672"/>
                </a:moveTo>
                <a:lnTo>
                  <a:pt x="673547" y="30480"/>
                </a:lnTo>
                <a:lnTo>
                  <a:pt x="621746" y="30480"/>
                </a:lnTo>
                <a:lnTo>
                  <a:pt x="621746" y="42672"/>
                </a:lnTo>
                <a:lnTo>
                  <a:pt x="673547" y="42672"/>
                </a:lnTo>
                <a:close/>
              </a:path>
              <a:path w="2357754" h="76200">
                <a:moveTo>
                  <a:pt x="761939" y="42672"/>
                </a:moveTo>
                <a:lnTo>
                  <a:pt x="761939" y="30480"/>
                </a:lnTo>
                <a:lnTo>
                  <a:pt x="711647" y="30480"/>
                </a:lnTo>
                <a:lnTo>
                  <a:pt x="711647" y="42672"/>
                </a:lnTo>
                <a:lnTo>
                  <a:pt x="761939" y="42672"/>
                </a:lnTo>
                <a:close/>
              </a:path>
              <a:path w="2357754" h="76200">
                <a:moveTo>
                  <a:pt x="850331" y="42672"/>
                </a:moveTo>
                <a:lnTo>
                  <a:pt x="850331" y="30480"/>
                </a:lnTo>
                <a:lnTo>
                  <a:pt x="800039" y="30480"/>
                </a:lnTo>
                <a:lnTo>
                  <a:pt x="800039" y="42672"/>
                </a:lnTo>
                <a:lnTo>
                  <a:pt x="850331" y="42672"/>
                </a:lnTo>
                <a:close/>
              </a:path>
              <a:path w="2357754" h="76200">
                <a:moveTo>
                  <a:pt x="940231" y="42672"/>
                </a:moveTo>
                <a:lnTo>
                  <a:pt x="940231" y="30480"/>
                </a:lnTo>
                <a:lnTo>
                  <a:pt x="888415" y="30480"/>
                </a:lnTo>
                <a:lnTo>
                  <a:pt x="888415" y="42672"/>
                </a:lnTo>
                <a:lnTo>
                  <a:pt x="940231" y="42672"/>
                </a:lnTo>
                <a:close/>
              </a:path>
              <a:path w="2357754" h="76200">
                <a:moveTo>
                  <a:pt x="1028623" y="42672"/>
                </a:moveTo>
                <a:lnTo>
                  <a:pt x="1028623" y="30480"/>
                </a:lnTo>
                <a:lnTo>
                  <a:pt x="978331" y="30480"/>
                </a:lnTo>
                <a:lnTo>
                  <a:pt x="978331" y="42672"/>
                </a:lnTo>
                <a:lnTo>
                  <a:pt x="1028623" y="42672"/>
                </a:lnTo>
                <a:close/>
              </a:path>
              <a:path w="2357754" h="76200">
                <a:moveTo>
                  <a:pt x="1117000" y="42672"/>
                </a:moveTo>
                <a:lnTo>
                  <a:pt x="1117000" y="30480"/>
                </a:lnTo>
                <a:lnTo>
                  <a:pt x="1066708" y="30480"/>
                </a:lnTo>
                <a:lnTo>
                  <a:pt x="1066708" y="42672"/>
                </a:lnTo>
                <a:lnTo>
                  <a:pt x="1117000" y="42672"/>
                </a:lnTo>
                <a:close/>
              </a:path>
              <a:path w="2357754" h="76200">
                <a:moveTo>
                  <a:pt x="1206916" y="44196"/>
                </a:moveTo>
                <a:lnTo>
                  <a:pt x="1206916" y="30480"/>
                </a:lnTo>
                <a:lnTo>
                  <a:pt x="1155100" y="30480"/>
                </a:lnTo>
                <a:lnTo>
                  <a:pt x="1155100" y="44196"/>
                </a:lnTo>
                <a:lnTo>
                  <a:pt x="1206916" y="44196"/>
                </a:lnTo>
                <a:close/>
              </a:path>
              <a:path w="2357754" h="76200">
                <a:moveTo>
                  <a:pt x="1295293" y="44196"/>
                </a:moveTo>
                <a:lnTo>
                  <a:pt x="1295293" y="30480"/>
                </a:lnTo>
                <a:lnTo>
                  <a:pt x="1245016" y="30480"/>
                </a:lnTo>
                <a:lnTo>
                  <a:pt x="1245016" y="44196"/>
                </a:lnTo>
                <a:lnTo>
                  <a:pt x="1295293" y="44196"/>
                </a:lnTo>
                <a:close/>
              </a:path>
              <a:path w="2357754" h="76200">
                <a:moveTo>
                  <a:pt x="1383685" y="44196"/>
                </a:moveTo>
                <a:lnTo>
                  <a:pt x="1383685" y="30480"/>
                </a:lnTo>
                <a:lnTo>
                  <a:pt x="1333393" y="30480"/>
                </a:lnTo>
                <a:lnTo>
                  <a:pt x="1333393" y="44196"/>
                </a:lnTo>
                <a:lnTo>
                  <a:pt x="1383685" y="44196"/>
                </a:lnTo>
                <a:close/>
              </a:path>
              <a:path w="2357754" h="76200">
                <a:moveTo>
                  <a:pt x="1473586" y="44196"/>
                </a:moveTo>
                <a:lnTo>
                  <a:pt x="1473586" y="30480"/>
                </a:lnTo>
                <a:lnTo>
                  <a:pt x="1421770" y="30480"/>
                </a:lnTo>
                <a:lnTo>
                  <a:pt x="1421770" y="44196"/>
                </a:lnTo>
                <a:lnTo>
                  <a:pt x="1473586" y="44196"/>
                </a:lnTo>
                <a:close/>
              </a:path>
              <a:path w="2357754" h="76200">
                <a:moveTo>
                  <a:pt x="1561978" y="44196"/>
                </a:moveTo>
                <a:lnTo>
                  <a:pt x="1561978" y="30480"/>
                </a:lnTo>
                <a:lnTo>
                  <a:pt x="1511686" y="30480"/>
                </a:lnTo>
                <a:lnTo>
                  <a:pt x="1511686" y="44196"/>
                </a:lnTo>
                <a:lnTo>
                  <a:pt x="1561978" y="44196"/>
                </a:lnTo>
                <a:close/>
              </a:path>
              <a:path w="2357754" h="76200">
                <a:moveTo>
                  <a:pt x="1650354" y="44196"/>
                </a:moveTo>
                <a:lnTo>
                  <a:pt x="1650354" y="30480"/>
                </a:lnTo>
                <a:lnTo>
                  <a:pt x="1600078" y="30480"/>
                </a:lnTo>
                <a:lnTo>
                  <a:pt x="1600078" y="44196"/>
                </a:lnTo>
                <a:lnTo>
                  <a:pt x="1650354" y="44196"/>
                </a:lnTo>
                <a:close/>
              </a:path>
              <a:path w="2357754" h="76200">
                <a:moveTo>
                  <a:pt x="1740270" y="44196"/>
                </a:moveTo>
                <a:lnTo>
                  <a:pt x="1740270" y="30480"/>
                </a:lnTo>
                <a:lnTo>
                  <a:pt x="1688454" y="30480"/>
                </a:lnTo>
                <a:lnTo>
                  <a:pt x="1688454" y="44196"/>
                </a:lnTo>
                <a:lnTo>
                  <a:pt x="1740270" y="44196"/>
                </a:lnTo>
                <a:close/>
              </a:path>
              <a:path w="2357754" h="76200">
                <a:moveTo>
                  <a:pt x="1828647" y="44196"/>
                </a:moveTo>
                <a:lnTo>
                  <a:pt x="1828647" y="30480"/>
                </a:lnTo>
                <a:lnTo>
                  <a:pt x="1778355" y="30480"/>
                </a:lnTo>
                <a:lnTo>
                  <a:pt x="1778355" y="44196"/>
                </a:lnTo>
                <a:lnTo>
                  <a:pt x="1828647" y="44196"/>
                </a:lnTo>
                <a:close/>
              </a:path>
              <a:path w="2357754" h="76200">
                <a:moveTo>
                  <a:pt x="1917039" y="44196"/>
                </a:moveTo>
                <a:lnTo>
                  <a:pt x="1917039" y="32004"/>
                </a:lnTo>
                <a:lnTo>
                  <a:pt x="1866747" y="30480"/>
                </a:lnTo>
                <a:lnTo>
                  <a:pt x="1866747" y="44196"/>
                </a:lnTo>
                <a:lnTo>
                  <a:pt x="1917039" y="44196"/>
                </a:lnTo>
                <a:close/>
              </a:path>
              <a:path w="2357754" h="76200">
                <a:moveTo>
                  <a:pt x="2006940" y="44196"/>
                </a:moveTo>
                <a:lnTo>
                  <a:pt x="2006940" y="32004"/>
                </a:lnTo>
                <a:lnTo>
                  <a:pt x="1955139" y="32004"/>
                </a:lnTo>
                <a:lnTo>
                  <a:pt x="1955139" y="44196"/>
                </a:lnTo>
                <a:lnTo>
                  <a:pt x="2006940" y="44196"/>
                </a:lnTo>
                <a:close/>
              </a:path>
              <a:path w="2357754" h="76200">
                <a:moveTo>
                  <a:pt x="2095332" y="44196"/>
                </a:moveTo>
                <a:lnTo>
                  <a:pt x="2095332" y="32004"/>
                </a:lnTo>
                <a:lnTo>
                  <a:pt x="2045040" y="32004"/>
                </a:lnTo>
                <a:lnTo>
                  <a:pt x="2045040" y="44196"/>
                </a:lnTo>
                <a:lnTo>
                  <a:pt x="2095332" y="44196"/>
                </a:lnTo>
                <a:close/>
              </a:path>
              <a:path w="2357754" h="76200">
                <a:moveTo>
                  <a:pt x="2183709" y="44196"/>
                </a:moveTo>
                <a:lnTo>
                  <a:pt x="2183709" y="32004"/>
                </a:lnTo>
                <a:lnTo>
                  <a:pt x="2133432" y="32004"/>
                </a:lnTo>
                <a:lnTo>
                  <a:pt x="2133432" y="44196"/>
                </a:lnTo>
                <a:lnTo>
                  <a:pt x="2183709" y="44196"/>
                </a:lnTo>
                <a:close/>
              </a:path>
              <a:path w="2357754" h="76200">
                <a:moveTo>
                  <a:pt x="2273625" y="44196"/>
                </a:moveTo>
                <a:lnTo>
                  <a:pt x="2273625" y="32004"/>
                </a:lnTo>
                <a:lnTo>
                  <a:pt x="2221809" y="32004"/>
                </a:lnTo>
                <a:lnTo>
                  <a:pt x="2221809" y="44196"/>
                </a:lnTo>
                <a:lnTo>
                  <a:pt x="2273625" y="44196"/>
                </a:lnTo>
                <a:close/>
              </a:path>
              <a:path w="2357754" h="76200">
                <a:moveTo>
                  <a:pt x="2357429" y="38100"/>
                </a:moveTo>
                <a:lnTo>
                  <a:pt x="2281245" y="0"/>
                </a:lnTo>
                <a:lnTo>
                  <a:pt x="2307153" y="38100"/>
                </a:lnTo>
                <a:lnTo>
                  <a:pt x="2307153" y="63233"/>
                </a:lnTo>
                <a:lnTo>
                  <a:pt x="2357429" y="38100"/>
                </a:lnTo>
                <a:close/>
              </a:path>
              <a:path w="2357754" h="76200">
                <a:moveTo>
                  <a:pt x="2307153" y="63233"/>
                </a:moveTo>
                <a:lnTo>
                  <a:pt x="2307153" y="38100"/>
                </a:lnTo>
                <a:lnTo>
                  <a:pt x="2281245" y="76184"/>
                </a:lnTo>
                <a:lnTo>
                  <a:pt x="2307153" y="63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0" name="object 30"/>
          <p:cNvSpPr/>
          <p:nvPr/>
        </p:nvSpPr>
        <p:spPr>
          <a:xfrm>
            <a:off x="4162046" y="2770742"/>
            <a:ext cx="11976" cy="49101"/>
          </a:xfrm>
          <a:custGeom>
            <a:avLst/>
            <a:gdLst/>
            <a:ahLst/>
            <a:cxnLst/>
            <a:rect l="l" t="t" r="r" b="b"/>
            <a:pathLst>
              <a:path w="12700" h="52069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1" name="object 31"/>
          <p:cNvSpPr/>
          <p:nvPr/>
        </p:nvSpPr>
        <p:spPr>
          <a:xfrm>
            <a:off x="4162046" y="2855531"/>
            <a:ext cx="11976" cy="47904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76"/>
                </a:moveTo>
                <a:lnTo>
                  <a:pt x="12192" y="0"/>
                </a:lnTo>
                <a:lnTo>
                  <a:pt x="0" y="0"/>
                </a:lnTo>
                <a:lnTo>
                  <a:pt x="0" y="50276"/>
                </a:lnTo>
                <a:lnTo>
                  <a:pt x="12192" y="50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2" name="object 32"/>
          <p:cNvSpPr/>
          <p:nvPr/>
        </p:nvSpPr>
        <p:spPr>
          <a:xfrm>
            <a:off x="4162046" y="2938870"/>
            <a:ext cx="11976" cy="47904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3" name="object 33"/>
          <p:cNvSpPr/>
          <p:nvPr/>
        </p:nvSpPr>
        <p:spPr>
          <a:xfrm>
            <a:off x="4162046" y="3022224"/>
            <a:ext cx="11976" cy="49101"/>
          </a:xfrm>
          <a:custGeom>
            <a:avLst/>
            <a:gdLst/>
            <a:ahLst/>
            <a:cxnLst/>
            <a:rect l="l" t="t" r="r" b="b"/>
            <a:pathLst>
              <a:path w="12700" h="52069">
                <a:moveTo>
                  <a:pt x="12192" y="51800"/>
                </a:moveTo>
                <a:lnTo>
                  <a:pt x="12192" y="0"/>
                </a:lnTo>
                <a:lnTo>
                  <a:pt x="0" y="0"/>
                </a:lnTo>
                <a:lnTo>
                  <a:pt x="0" y="51800"/>
                </a:lnTo>
                <a:lnTo>
                  <a:pt x="12192" y="51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4" name="object 34"/>
          <p:cNvSpPr/>
          <p:nvPr/>
        </p:nvSpPr>
        <p:spPr>
          <a:xfrm>
            <a:off x="4162046" y="3106999"/>
            <a:ext cx="11976" cy="47904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5" name="object 35"/>
          <p:cNvSpPr/>
          <p:nvPr/>
        </p:nvSpPr>
        <p:spPr>
          <a:xfrm>
            <a:off x="4162046" y="3190352"/>
            <a:ext cx="11976" cy="47904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76"/>
                </a:moveTo>
                <a:lnTo>
                  <a:pt x="12192" y="0"/>
                </a:lnTo>
                <a:lnTo>
                  <a:pt x="0" y="0"/>
                </a:lnTo>
                <a:lnTo>
                  <a:pt x="0" y="50276"/>
                </a:lnTo>
                <a:lnTo>
                  <a:pt x="12192" y="50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6" name="object 36"/>
          <p:cNvSpPr/>
          <p:nvPr/>
        </p:nvSpPr>
        <p:spPr>
          <a:xfrm>
            <a:off x="4162046" y="3273691"/>
            <a:ext cx="11976" cy="49101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7" name="object 37"/>
          <p:cNvSpPr/>
          <p:nvPr/>
        </p:nvSpPr>
        <p:spPr>
          <a:xfrm>
            <a:off x="4162046" y="3358481"/>
            <a:ext cx="11976" cy="47904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76"/>
                </a:moveTo>
                <a:lnTo>
                  <a:pt x="12192" y="0"/>
                </a:lnTo>
                <a:lnTo>
                  <a:pt x="0" y="0"/>
                </a:lnTo>
                <a:lnTo>
                  <a:pt x="0" y="50276"/>
                </a:lnTo>
                <a:lnTo>
                  <a:pt x="12192" y="50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8" name="object 38"/>
          <p:cNvSpPr/>
          <p:nvPr/>
        </p:nvSpPr>
        <p:spPr>
          <a:xfrm>
            <a:off x="4162046" y="3441819"/>
            <a:ext cx="11976" cy="47904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9" name="object 39"/>
          <p:cNvSpPr/>
          <p:nvPr/>
        </p:nvSpPr>
        <p:spPr>
          <a:xfrm>
            <a:off x="4160609" y="3525173"/>
            <a:ext cx="13174" cy="49101"/>
          </a:xfrm>
          <a:custGeom>
            <a:avLst/>
            <a:gdLst/>
            <a:ahLst/>
            <a:cxnLst/>
            <a:rect l="l" t="t" r="r" b="b"/>
            <a:pathLst>
              <a:path w="13970" h="52070">
                <a:moveTo>
                  <a:pt x="13716" y="51800"/>
                </a:moveTo>
                <a:lnTo>
                  <a:pt x="13716" y="0"/>
                </a:lnTo>
                <a:lnTo>
                  <a:pt x="0" y="0"/>
                </a:lnTo>
                <a:lnTo>
                  <a:pt x="0" y="51800"/>
                </a:lnTo>
                <a:lnTo>
                  <a:pt x="13716" y="51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0" name="object 40"/>
          <p:cNvSpPr/>
          <p:nvPr/>
        </p:nvSpPr>
        <p:spPr>
          <a:xfrm>
            <a:off x="4160609" y="3609948"/>
            <a:ext cx="13174" cy="47904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92"/>
                </a:moveTo>
                <a:lnTo>
                  <a:pt x="13716" y="0"/>
                </a:lnTo>
                <a:lnTo>
                  <a:pt x="0" y="0"/>
                </a:lnTo>
                <a:lnTo>
                  <a:pt x="0" y="50292"/>
                </a:lnTo>
                <a:lnTo>
                  <a:pt x="13716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1" name="object 41"/>
          <p:cNvSpPr/>
          <p:nvPr/>
        </p:nvSpPr>
        <p:spPr>
          <a:xfrm>
            <a:off x="4160609" y="3693301"/>
            <a:ext cx="13174" cy="47904"/>
          </a:xfrm>
          <a:custGeom>
            <a:avLst/>
            <a:gdLst/>
            <a:ahLst/>
            <a:cxnLst/>
            <a:rect l="l" t="t" r="r" b="b"/>
            <a:pathLst>
              <a:path w="13970" h="50800">
                <a:moveTo>
                  <a:pt x="13716" y="50276"/>
                </a:moveTo>
                <a:lnTo>
                  <a:pt x="13716" y="0"/>
                </a:lnTo>
                <a:lnTo>
                  <a:pt x="0" y="0"/>
                </a:lnTo>
                <a:lnTo>
                  <a:pt x="0" y="50276"/>
                </a:lnTo>
                <a:lnTo>
                  <a:pt x="13716" y="50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2" name="object 42"/>
          <p:cNvSpPr txBox="1"/>
          <p:nvPr/>
        </p:nvSpPr>
        <p:spPr>
          <a:xfrm>
            <a:off x="2691512" y="2297489"/>
            <a:ext cx="779637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spc="-42" dirty="0">
                <a:solidFill>
                  <a:srgbClr val="16365D"/>
                </a:solidFill>
                <a:latin typeface="Arial"/>
                <a:cs typeface="Arial"/>
              </a:rPr>
              <a:t>1:işi</a:t>
            </a:r>
            <a:r>
              <a:rPr sz="1320" spc="-127" dirty="0">
                <a:solidFill>
                  <a:srgbClr val="16365D"/>
                </a:solidFill>
                <a:latin typeface="Arial"/>
                <a:cs typeface="Arial"/>
              </a:rPr>
              <a:t> </a:t>
            </a:r>
            <a:r>
              <a:rPr sz="1320" spc="-52" dirty="0">
                <a:solidFill>
                  <a:srgbClr val="16365D"/>
                </a:solidFill>
                <a:latin typeface="Arial"/>
                <a:cs typeface="Arial"/>
              </a:rPr>
              <a:t>çalıştır</a:t>
            </a:r>
            <a:endParaRPr sz="132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18352" y="2229945"/>
            <a:ext cx="1188020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spc="-47" dirty="0">
                <a:latin typeface="Arial"/>
                <a:cs typeface="Arial"/>
              </a:rPr>
              <a:t>2:yeni </a:t>
            </a:r>
            <a:r>
              <a:rPr sz="1320" spc="-52" dirty="0">
                <a:latin typeface="Arial"/>
                <a:cs typeface="Arial"/>
              </a:rPr>
              <a:t>jobID</a:t>
            </a:r>
            <a:r>
              <a:rPr sz="1320" spc="-160" dirty="0">
                <a:latin typeface="Arial"/>
                <a:cs typeface="Arial"/>
              </a:rPr>
              <a:t> </a:t>
            </a:r>
            <a:r>
              <a:rPr sz="1320" spc="-24" dirty="0">
                <a:latin typeface="Arial"/>
                <a:cs typeface="Arial"/>
              </a:rPr>
              <a:t>getir</a:t>
            </a:r>
            <a:endParaRPr sz="132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95805" y="3579769"/>
            <a:ext cx="1212829" cy="2011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5" name="object 45"/>
          <p:cNvSpPr/>
          <p:nvPr/>
        </p:nvSpPr>
        <p:spPr>
          <a:xfrm>
            <a:off x="6991494" y="3575457"/>
            <a:ext cx="1221452" cy="206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6" name="object 46"/>
          <p:cNvSpPr/>
          <p:nvPr/>
        </p:nvSpPr>
        <p:spPr>
          <a:xfrm>
            <a:off x="6991493" y="3575458"/>
            <a:ext cx="1221553" cy="205987"/>
          </a:xfrm>
          <a:custGeom>
            <a:avLst/>
            <a:gdLst/>
            <a:ahLst/>
            <a:cxnLst/>
            <a:rect l="l" t="t" r="r" b="b"/>
            <a:pathLst>
              <a:path w="1295400" h="218439">
                <a:moveTo>
                  <a:pt x="1295293" y="217916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217916"/>
                </a:lnTo>
                <a:lnTo>
                  <a:pt x="4572" y="21791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217916"/>
                </a:lnTo>
                <a:lnTo>
                  <a:pt x="1295293" y="217916"/>
                </a:lnTo>
                <a:close/>
              </a:path>
              <a:path w="1295400" h="21843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95400" h="218439">
                <a:moveTo>
                  <a:pt x="9144" y="21791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17916"/>
                </a:lnTo>
                <a:lnTo>
                  <a:pt x="9144" y="217916"/>
                </a:lnTo>
                <a:close/>
              </a:path>
              <a:path w="1295400" h="218439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218439">
                <a:moveTo>
                  <a:pt x="1290721" y="217916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217916"/>
                </a:lnTo>
                <a:lnTo>
                  <a:pt x="1290721" y="217916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7" name="object 47"/>
          <p:cNvSpPr/>
          <p:nvPr/>
        </p:nvSpPr>
        <p:spPr>
          <a:xfrm>
            <a:off x="2684801" y="2500592"/>
            <a:ext cx="875445" cy="71856"/>
          </a:xfrm>
          <a:custGeom>
            <a:avLst/>
            <a:gdLst/>
            <a:ahLst/>
            <a:cxnLst/>
            <a:rect l="l" t="t" r="r" b="b"/>
            <a:pathLst>
              <a:path w="928370" h="76200">
                <a:moveTo>
                  <a:pt x="50292" y="42656"/>
                </a:moveTo>
                <a:lnTo>
                  <a:pt x="50292" y="30464"/>
                </a:lnTo>
                <a:lnTo>
                  <a:pt x="0" y="30464"/>
                </a:lnTo>
                <a:lnTo>
                  <a:pt x="0" y="42656"/>
                </a:lnTo>
                <a:lnTo>
                  <a:pt x="50292" y="42656"/>
                </a:lnTo>
                <a:close/>
              </a:path>
              <a:path w="928370" h="76200">
                <a:moveTo>
                  <a:pt x="140208" y="30464"/>
                </a:moveTo>
                <a:lnTo>
                  <a:pt x="88392" y="30464"/>
                </a:lnTo>
                <a:lnTo>
                  <a:pt x="88392" y="44180"/>
                </a:lnTo>
                <a:lnTo>
                  <a:pt x="138684" y="44180"/>
                </a:lnTo>
                <a:lnTo>
                  <a:pt x="140208" y="30464"/>
                </a:lnTo>
                <a:close/>
              </a:path>
              <a:path w="928370" h="76200">
                <a:moveTo>
                  <a:pt x="228584" y="44180"/>
                </a:moveTo>
                <a:lnTo>
                  <a:pt x="228584" y="30464"/>
                </a:lnTo>
                <a:lnTo>
                  <a:pt x="178292" y="30464"/>
                </a:lnTo>
                <a:lnTo>
                  <a:pt x="176768" y="44180"/>
                </a:lnTo>
                <a:lnTo>
                  <a:pt x="228584" y="44180"/>
                </a:lnTo>
                <a:close/>
              </a:path>
              <a:path w="928370" h="76200">
                <a:moveTo>
                  <a:pt x="316976" y="44180"/>
                </a:moveTo>
                <a:lnTo>
                  <a:pt x="316976" y="30464"/>
                </a:lnTo>
                <a:lnTo>
                  <a:pt x="266684" y="30464"/>
                </a:lnTo>
                <a:lnTo>
                  <a:pt x="266684" y="44180"/>
                </a:lnTo>
                <a:lnTo>
                  <a:pt x="316976" y="44180"/>
                </a:lnTo>
                <a:close/>
              </a:path>
              <a:path w="928370" h="76200">
                <a:moveTo>
                  <a:pt x="406877" y="31988"/>
                </a:moveTo>
                <a:lnTo>
                  <a:pt x="355061" y="31988"/>
                </a:lnTo>
                <a:lnTo>
                  <a:pt x="355061" y="44180"/>
                </a:lnTo>
                <a:lnTo>
                  <a:pt x="405353" y="44180"/>
                </a:lnTo>
                <a:lnTo>
                  <a:pt x="406877" y="31988"/>
                </a:lnTo>
                <a:close/>
              </a:path>
              <a:path w="928370" h="76200">
                <a:moveTo>
                  <a:pt x="495269" y="44180"/>
                </a:moveTo>
                <a:lnTo>
                  <a:pt x="495269" y="31988"/>
                </a:lnTo>
                <a:lnTo>
                  <a:pt x="444977" y="31988"/>
                </a:lnTo>
                <a:lnTo>
                  <a:pt x="443453" y="44180"/>
                </a:lnTo>
                <a:lnTo>
                  <a:pt x="495269" y="44180"/>
                </a:lnTo>
                <a:close/>
              </a:path>
              <a:path w="928370" h="76200">
                <a:moveTo>
                  <a:pt x="583646" y="44180"/>
                </a:moveTo>
                <a:lnTo>
                  <a:pt x="583646" y="31988"/>
                </a:lnTo>
                <a:lnTo>
                  <a:pt x="533354" y="31988"/>
                </a:lnTo>
                <a:lnTo>
                  <a:pt x="533354" y="44180"/>
                </a:lnTo>
                <a:lnTo>
                  <a:pt x="583646" y="44180"/>
                </a:lnTo>
                <a:close/>
              </a:path>
              <a:path w="928370" h="76200">
                <a:moveTo>
                  <a:pt x="673562" y="31988"/>
                </a:moveTo>
                <a:lnTo>
                  <a:pt x="621746" y="31988"/>
                </a:lnTo>
                <a:lnTo>
                  <a:pt x="621746" y="44180"/>
                </a:lnTo>
                <a:lnTo>
                  <a:pt x="672038" y="44180"/>
                </a:lnTo>
                <a:lnTo>
                  <a:pt x="673562" y="31988"/>
                </a:lnTo>
                <a:close/>
              </a:path>
              <a:path w="928370" h="76200">
                <a:moveTo>
                  <a:pt x="761939" y="44180"/>
                </a:moveTo>
                <a:lnTo>
                  <a:pt x="761939" y="31988"/>
                </a:lnTo>
                <a:lnTo>
                  <a:pt x="711647" y="31988"/>
                </a:lnTo>
                <a:lnTo>
                  <a:pt x="710123" y="44180"/>
                </a:lnTo>
                <a:lnTo>
                  <a:pt x="761939" y="44180"/>
                </a:lnTo>
                <a:close/>
              </a:path>
              <a:path w="928370" h="76200">
                <a:moveTo>
                  <a:pt x="850331" y="44180"/>
                </a:moveTo>
                <a:lnTo>
                  <a:pt x="850331" y="31988"/>
                </a:lnTo>
                <a:lnTo>
                  <a:pt x="800039" y="31988"/>
                </a:lnTo>
                <a:lnTo>
                  <a:pt x="800039" y="44180"/>
                </a:lnTo>
                <a:lnTo>
                  <a:pt x="850331" y="44180"/>
                </a:lnTo>
                <a:close/>
              </a:path>
              <a:path w="928370" h="76200">
                <a:moveTo>
                  <a:pt x="928039" y="38084"/>
                </a:moveTo>
                <a:lnTo>
                  <a:pt x="851855" y="0"/>
                </a:lnTo>
                <a:lnTo>
                  <a:pt x="877763" y="38084"/>
                </a:lnTo>
                <a:lnTo>
                  <a:pt x="877763" y="63228"/>
                </a:lnTo>
                <a:lnTo>
                  <a:pt x="928039" y="38084"/>
                </a:lnTo>
                <a:close/>
              </a:path>
              <a:path w="928370" h="76200">
                <a:moveTo>
                  <a:pt x="877763" y="63228"/>
                </a:moveTo>
                <a:lnTo>
                  <a:pt x="877763" y="38084"/>
                </a:lnTo>
                <a:lnTo>
                  <a:pt x="851855" y="76184"/>
                </a:lnTo>
                <a:lnTo>
                  <a:pt x="877763" y="63228"/>
                </a:lnTo>
                <a:close/>
              </a:path>
            </a:pathLst>
          </a:custGeom>
          <a:solidFill>
            <a:srgbClr val="0F24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8" name="object 48"/>
          <p:cNvSpPr/>
          <p:nvPr/>
        </p:nvSpPr>
        <p:spPr>
          <a:xfrm>
            <a:off x="4772765" y="2609798"/>
            <a:ext cx="2191610" cy="71856"/>
          </a:xfrm>
          <a:custGeom>
            <a:avLst/>
            <a:gdLst/>
            <a:ahLst/>
            <a:cxnLst/>
            <a:rect l="l" t="t" r="r" b="b"/>
            <a:pathLst>
              <a:path w="2324100" h="76200">
                <a:moveTo>
                  <a:pt x="76200" y="0"/>
                </a:moveTo>
                <a:lnTo>
                  <a:pt x="0" y="38100"/>
                </a:lnTo>
                <a:lnTo>
                  <a:pt x="50292" y="63246"/>
                </a:lnTo>
                <a:lnTo>
                  <a:pt x="50292" y="32004"/>
                </a:lnTo>
                <a:lnTo>
                  <a:pt x="54437" y="32004"/>
                </a:lnTo>
                <a:lnTo>
                  <a:pt x="76200" y="0"/>
                </a:lnTo>
                <a:close/>
              </a:path>
              <a:path w="2324100" h="76200">
                <a:moveTo>
                  <a:pt x="54437" y="32004"/>
                </a:moveTo>
                <a:lnTo>
                  <a:pt x="50292" y="32004"/>
                </a:lnTo>
                <a:lnTo>
                  <a:pt x="50292" y="38100"/>
                </a:lnTo>
                <a:lnTo>
                  <a:pt x="54437" y="32004"/>
                </a:lnTo>
                <a:close/>
              </a:path>
              <a:path w="2324100" h="76200">
                <a:moveTo>
                  <a:pt x="102108" y="44196"/>
                </a:moveTo>
                <a:lnTo>
                  <a:pt x="102108" y="32004"/>
                </a:lnTo>
                <a:lnTo>
                  <a:pt x="54437" y="32004"/>
                </a:lnTo>
                <a:lnTo>
                  <a:pt x="50292" y="38100"/>
                </a:lnTo>
                <a:lnTo>
                  <a:pt x="54437" y="44196"/>
                </a:lnTo>
                <a:lnTo>
                  <a:pt x="102108" y="44196"/>
                </a:lnTo>
                <a:close/>
              </a:path>
              <a:path w="2324100" h="76200">
                <a:moveTo>
                  <a:pt x="54437" y="44196"/>
                </a:moveTo>
                <a:lnTo>
                  <a:pt x="50292" y="38100"/>
                </a:lnTo>
                <a:lnTo>
                  <a:pt x="50292" y="44196"/>
                </a:lnTo>
                <a:lnTo>
                  <a:pt x="54437" y="44196"/>
                </a:lnTo>
                <a:close/>
              </a:path>
              <a:path w="2324100" h="76200">
                <a:moveTo>
                  <a:pt x="76200" y="76200"/>
                </a:moveTo>
                <a:lnTo>
                  <a:pt x="54437" y="44196"/>
                </a:lnTo>
                <a:lnTo>
                  <a:pt x="50292" y="44196"/>
                </a:lnTo>
                <a:lnTo>
                  <a:pt x="50292" y="63246"/>
                </a:lnTo>
                <a:lnTo>
                  <a:pt x="76200" y="76200"/>
                </a:lnTo>
                <a:close/>
              </a:path>
              <a:path w="2324100" h="76200">
                <a:moveTo>
                  <a:pt x="190484" y="44196"/>
                </a:moveTo>
                <a:lnTo>
                  <a:pt x="190484" y="32004"/>
                </a:lnTo>
                <a:lnTo>
                  <a:pt x="140192" y="32004"/>
                </a:lnTo>
                <a:lnTo>
                  <a:pt x="140192" y="44196"/>
                </a:lnTo>
                <a:lnTo>
                  <a:pt x="190484" y="44196"/>
                </a:lnTo>
                <a:close/>
              </a:path>
              <a:path w="2324100" h="76200">
                <a:moveTo>
                  <a:pt x="278876" y="44196"/>
                </a:moveTo>
                <a:lnTo>
                  <a:pt x="278876" y="32004"/>
                </a:lnTo>
                <a:lnTo>
                  <a:pt x="228584" y="32004"/>
                </a:lnTo>
                <a:lnTo>
                  <a:pt x="228584" y="44196"/>
                </a:lnTo>
                <a:lnTo>
                  <a:pt x="278876" y="44196"/>
                </a:lnTo>
                <a:close/>
              </a:path>
              <a:path w="2324100" h="76200">
                <a:moveTo>
                  <a:pt x="368777" y="44196"/>
                </a:moveTo>
                <a:lnTo>
                  <a:pt x="368777" y="32004"/>
                </a:lnTo>
                <a:lnTo>
                  <a:pt x="316961" y="32004"/>
                </a:lnTo>
                <a:lnTo>
                  <a:pt x="316961" y="44196"/>
                </a:lnTo>
                <a:lnTo>
                  <a:pt x="368777" y="44196"/>
                </a:lnTo>
                <a:close/>
              </a:path>
              <a:path w="2324100" h="76200">
                <a:moveTo>
                  <a:pt x="457169" y="44196"/>
                </a:moveTo>
                <a:lnTo>
                  <a:pt x="457169" y="32004"/>
                </a:lnTo>
                <a:lnTo>
                  <a:pt x="406877" y="32004"/>
                </a:lnTo>
                <a:lnTo>
                  <a:pt x="406877" y="44196"/>
                </a:lnTo>
                <a:lnTo>
                  <a:pt x="457169" y="44196"/>
                </a:lnTo>
                <a:close/>
              </a:path>
              <a:path w="2324100" h="76200">
                <a:moveTo>
                  <a:pt x="545546" y="44196"/>
                </a:moveTo>
                <a:lnTo>
                  <a:pt x="545546" y="32004"/>
                </a:lnTo>
                <a:lnTo>
                  <a:pt x="495269" y="32004"/>
                </a:lnTo>
                <a:lnTo>
                  <a:pt x="495269" y="44196"/>
                </a:lnTo>
                <a:lnTo>
                  <a:pt x="545546" y="44196"/>
                </a:lnTo>
                <a:close/>
              </a:path>
              <a:path w="2324100" h="76200">
                <a:moveTo>
                  <a:pt x="635462" y="44196"/>
                </a:moveTo>
                <a:lnTo>
                  <a:pt x="635462" y="32004"/>
                </a:lnTo>
                <a:lnTo>
                  <a:pt x="583646" y="32004"/>
                </a:lnTo>
                <a:lnTo>
                  <a:pt x="583646" y="44196"/>
                </a:lnTo>
                <a:lnTo>
                  <a:pt x="635462" y="44196"/>
                </a:lnTo>
                <a:close/>
              </a:path>
              <a:path w="2324100" h="76200">
                <a:moveTo>
                  <a:pt x="723839" y="44196"/>
                </a:moveTo>
                <a:lnTo>
                  <a:pt x="723839" y="32004"/>
                </a:lnTo>
                <a:lnTo>
                  <a:pt x="673547" y="32004"/>
                </a:lnTo>
                <a:lnTo>
                  <a:pt x="673547" y="44196"/>
                </a:lnTo>
                <a:lnTo>
                  <a:pt x="723839" y="44196"/>
                </a:lnTo>
                <a:close/>
              </a:path>
              <a:path w="2324100" h="76200">
                <a:moveTo>
                  <a:pt x="812231" y="44196"/>
                </a:moveTo>
                <a:lnTo>
                  <a:pt x="812231" y="32004"/>
                </a:lnTo>
                <a:lnTo>
                  <a:pt x="761939" y="32004"/>
                </a:lnTo>
                <a:lnTo>
                  <a:pt x="761939" y="44196"/>
                </a:lnTo>
                <a:lnTo>
                  <a:pt x="812231" y="44196"/>
                </a:lnTo>
                <a:close/>
              </a:path>
              <a:path w="2324100" h="76200">
                <a:moveTo>
                  <a:pt x="902131" y="44196"/>
                </a:moveTo>
                <a:lnTo>
                  <a:pt x="902131" y="32004"/>
                </a:lnTo>
                <a:lnTo>
                  <a:pt x="850331" y="32004"/>
                </a:lnTo>
                <a:lnTo>
                  <a:pt x="850331" y="44196"/>
                </a:lnTo>
                <a:lnTo>
                  <a:pt x="902131" y="44196"/>
                </a:lnTo>
                <a:close/>
              </a:path>
              <a:path w="2324100" h="76200">
                <a:moveTo>
                  <a:pt x="990523" y="44196"/>
                </a:moveTo>
                <a:lnTo>
                  <a:pt x="990523" y="32004"/>
                </a:lnTo>
                <a:lnTo>
                  <a:pt x="940231" y="32004"/>
                </a:lnTo>
                <a:lnTo>
                  <a:pt x="940231" y="44196"/>
                </a:lnTo>
                <a:lnTo>
                  <a:pt x="990523" y="44196"/>
                </a:lnTo>
                <a:close/>
              </a:path>
              <a:path w="2324100" h="76200">
                <a:moveTo>
                  <a:pt x="1078900" y="44196"/>
                </a:moveTo>
                <a:lnTo>
                  <a:pt x="1078900" y="32004"/>
                </a:lnTo>
                <a:lnTo>
                  <a:pt x="1028623" y="32004"/>
                </a:lnTo>
                <a:lnTo>
                  <a:pt x="1028623" y="44196"/>
                </a:lnTo>
                <a:lnTo>
                  <a:pt x="1078900" y="44196"/>
                </a:lnTo>
                <a:close/>
              </a:path>
              <a:path w="2324100" h="76200">
                <a:moveTo>
                  <a:pt x="1168816" y="45720"/>
                </a:moveTo>
                <a:lnTo>
                  <a:pt x="1168816" y="32004"/>
                </a:lnTo>
                <a:lnTo>
                  <a:pt x="1117000" y="32004"/>
                </a:lnTo>
                <a:lnTo>
                  <a:pt x="1117000" y="44196"/>
                </a:lnTo>
                <a:lnTo>
                  <a:pt x="1168816" y="45720"/>
                </a:lnTo>
                <a:close/>
              </a:path>
              <a:path w="2324100" h="76200">
                <a:moveTo>
                  <a:pt x="1257193" y="45720"/>
                </a:moveTo>
                <a:lnTo>
                  <a:pt x="1257193" y="32004"/>
                </a:lnTo>
                <a:lnTo>
                  <a:pt x="1206916" y="32004"/>
                </a:lnTo>
                <a:lnTo>
                  <a:pt x="1206916" y="45720"/>
                </a:lnTo>
                <a:lnTo>
                  <a:pt x="1257193" y="45720"/>
                </a:lnTo>
                <a:close/>
              </a:path>
              <a:path w="2324100" h="76200">
                <a:moveTo>
                  <a:pt x="1345585" y="45720"/>
                </a:moveTo>
                <a:lnTo>
                  <a:pt x="1345585" y="32004"/>
                </a:lnTo>
                <a:lnTo>
                  <a:pt x="1295293" y="32004"/>
                </a:lnTo>
                <a:lnTo>
                  <a:pt x="1295293" y="45720"/>
                </a:lnTo>
                <a:lnTo>
                  <a:pt x="1345585" y="45720"/>
                </a:lnTo>
                <a:close/>
              </a:path>
              <a:path w="2324100" h="76200">
                <a:moveTo>
                  <a:pt x="1435486" y="45720"/>
                </a:moveTo>
                <a:lnTo>
                  <a:pt x="1435486" y="32004"/>
                </a:lnTo>
                <a:lnTo>
                  <a:pt x="1383685" y="32004"/>
                </a:lnTo>
                <a:lnTo>
                  <a:pt x="1383685" y="45720"/>
                </a:lnTo>
                <a:lnTo>
                  <a:pt x="1435486" y="45720"/>
                </a:lnTo>
                <a:close/>
              </a:path>
              <a:path w="2324100" h="76200">
                <a:moveTo>
                  <a:pt x="1523878" y="45720"/>
                </a:moveTo>
                <a:lnTo>
                  <a:pt x="1523878" y="32004"/>
                </a:lnTo>
                <a:lnTo>
                  <a:pt x="1473586" y="32004"/>
                </a:lnTo>
                <a:lnTo>
                  <a:pt x="1473586" y="45720"/>
                </a:lnTo>
                <a:lnTo>
                  <a:pt x="1523878" y="45720"/>
                </a:lnTo>
                <a:close/>
              </a:path>
              <a:path w="2324100" h="76200">
                <a:moveTo>
                  <a:pt x="1612254" y="45720"/>
                </a:moveTo>
                <a:lnTo>
                  <a:pt x="1612254" y="32004"/>
                </a:lnTo>
                <a:lnTo>
                  <a:pt x="1561978" y="32004"/>
                </a:lnTo>
                <a:lnTo>
                  <a:pt x="1561978" y="45720"/>
                </a:lnTo>
                <a:lnTo>
                  <a:pt x="1612254" y="45720"/>
                </a:lnTo>
                <a:close/>
              </a:path>
              <a:path w="2324100" h="76200">
                <a:moveTo>
                  <a:pt x="1702170" y="45720"/>
                </a:moveTo>
                <a:lnTo>
                  <a:pt x="1702170" y="32004"/>
                </a:lnTo>
                <a:lnTo>
                  <a:pt x="1650354" y="32004"/>
                </a:lnTo>
                <a:lnTo>
                  <a:pt x="1650354" y="45720"/>
                </a:lnTo>
                <a:lnTo>
                  <a:pt x="1702170" y="45720"/>
                </a:lnTo>
                <a:close/>
              </a:path>
              <a:path w="2324100" h="76200">
                <a:moveTo>
                  <a:pt x="1790547" y="45720"/>
                </a:moveTo>
                <a:lnTo>
                  <a:pt x="1790547" y="32004"/>
                </a:lnTo>
                <a:lnTo>
                  <a:pt x="1740270" y="32004"/>
                </a:lnTo>
                <a:lnTo>
                  <a:pt x="1740270" y="45720"/>
                </a:lnTo>
                <a:lnTo>
                  <a:pt x="1790547" y="45720"/>
                </a:lnTo>
                <a:close/>
              </a:path>
              <a:path w="2324100" h="76200">
                <a:moveTo>
                  <a:pt x="1878939" y="45720"/>
                </a:moveTo>
                <a:lnTo>
                  <a:pt x="1878939" y="32004"/>
                </a:lnTo>
                <a:lnTo>
                  <a:pt x="1828647" y="32004"/>
                </a:lnTo>
                <a:lnTo>
                  <a:pt x="1828647" y="45720"/>
                </a:lnTo>
                <a:lnTo>
                  <a:pt x="1878939" y="45720"/>
                </a:lnTo>
                <a:close/>
              </a:path>
              <a:path w="2324100" h="76200">
                <a:moveTo>
                  <a:pt x="1968840" y="45720"/>
                </a:moveTo>
                <a:lnTo>
                  <a:pt x="1968840" y="33528"/>
                </a:lnTo>
                <a:lnTo>
                  <a:pt x="1917039" y="33528"/>
                </a:lnTo>
                <a:lnTo>
                  <a:pt x="1917039" y="45720"/>
                </a:lnTo>
                <a:lnTo>
                  <a:pt x="1968840" y="45720"/>
                </a:lnTo>
                <a:close/>
              </a:path>
              <a:path w="2324100" h="76200">
                <a:moveTo>
                  <a:pt x="2057232" y="45720"/>
                </a:moveTo>
                <a:lnTo>
                  <a:pt x="2057232" y="33528"/>
                </a:lnTo>
                <a:lnTo>
                  <a:pt x="2006940" y="33528"/>
                </a:lnTo>
                <a:lnTo>
                  <a:pt x="2006940" y="45720"/>
                </a:lnTo>
                <a:lnTo>
                  <a:pt x="2057232" y="45720"/>
                </a:lnTo>
                <a:close/>
              </a:path>
              <a:path w="2324100" h="76200">
                <a:moveTo>
                  <a:pt x="2145624" y="45720"/>
                </a:moveTo>
                <a:lnTo>
                  <a:pt x="2145624" y="33528"/>
                </a:lnTo>
                <a:lnTo>
                  <a:pt x="2095332" y="33528"/>
                </a:lnTo>
                <a:lnTo>
                  <a:pt x="2095332" y="45720"/>
                </a:lnTo>
                <a:lnTo>
                  <a:pt x="2145624" y="45720"/>
                </a:lnTo>
                <a:close/>
              </a:path>
              <a:path w="2324100" h="76200">
                <a:moveTo>
                  <a:pt x="2235525" y="45720"/>
                </a:moveTo>
                <a:lnTo>
                  <a:pt x="2235525" y="33528"/>
                </a:lnTo>
                <a:lnTo>
                  <a:pt x="2183709" y="33528"/>
                </a:lnTo>
                <a:lnTo>
                  <a:pt x="2183709" y="45720"/>
                </a:lnTo>
                <a:lnTo>
                  <a:pt x="2235525" y="45720"/>
                </a:lnTo>
                <a:close/>
              </a:path>
              <a:path w="2324100" h="76200">
                <a:moveTo>
                  <a:pt x="2323901" y="45720"/>
                </a:moveTo>
                <a:lnTo>
                  <a:pt x="2323901" y="33528"/>
                </a:lnTo>
                <a:lnTo>
                  <a:pt x="2273625" y="33528"/>
                </a:lnTo>
                <a:lnTo>
                  <a:pt x="2273625" y="45720"/>
                </a:lnTo>
                <a:lnTo>
                  <a:pt x="2323901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9" name="object 49"/>
          <p:cNvSpPr txBox="1"/>
          <p:nvPr/>
        </p:nvSpPr>
        <p:spPr>
          <a:xfrm>
            <a:off x="5318352" y="2655297"/>
            <a:ext cx="818559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spc="-42" dirty="0">
                <a:latin typeface="Arial"/>
                <a:cs typeface="Arial"/>
              </a:rPr>
              <a:t>4:işi</a:t>
            </a:r>
            <a:r>
              <a:rPr sz="1320" spc="-123" dirty="0">
                <a:latin typeface="Arial"/>
                <a:cs typeface="Arial"/>
              </a:rPr>
              <a:t> </a:t>
            </a:r>
            <a:r>
              <a:rPr sz="1320" spc="-57" dirty="0">
                <a:latin typeface="Arial"/>
                <a:cs typeface="Arial"/>
              </a:rPr>
              <a:t>gönder</a:t>
            </a:r>
            <a:endParaRPr sz="132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227317" y="2428736"/>
            <a:ext cx="256287" cy="448502"/>
          </a:xfrm>
          <a:custGeom>
            <a:avLst/>
            <a:gdLst/>
            <a:ahLst/>
            <a:cxnLst/>
            <a:rect l="l" t="t" r="r" b="b"/>
            <a:pathLst>
              <a:path w="271779" h="475614">
                <a:moveTo>
                  <a:pt x="64008" y="12192"/>
                </a:moveTo>
                <a:lnTo>
                  <a:pt x="64008" y="0"/>
                </a:lnTo>
                <a:lnTo>
                  <a:pt x="35052" y="0"/>
                </a:lnTo>
                <a:lnTo>
                  <a:pt x="22860" y="1524"/>
                </a:lnTo>
                <a:lnTo>
                  <a:pt x="12192" y="3048"/>
                </a:lnTo>
                <a:lnTo>
                  <a:pt x="13716" y="15240"/>
                </a:lnTo>
                <a:lnTo>
                  <a:pt x="25908" y="13716"/>
                </a:lnTo>
                <a:lnTo>
                  <a:pt x="35052" y="12192"/>
                </a:lnTo>
                <a:lnTo>
                  <a:pt x="64008" y="12192"/>
                </a:lnTo>
                <a:close/>
              </a:path>
              <a:path w="271779" h="475614">
                <a:moveTo>
                  <a:pt x="152400" y="24384"/>
                </a:moveTo>
                <a:lnTo>
                  <a:pt x="140208" y="18288"/>
                </a:lnTo>
                <a:lnTo>
                  <a:pt x="120396" y="10668"/>
                </a:lnTo>
                <a:lnTo>
                  <a:pt x="103632" y="6096"/>
                </a:lnTo>
                <a:lnTo>
                  <a:pt x="100584" y="18288"/>
                </a:lnTo>
                <a:lnTo>
                  <a:pt x="117348" y="22860"/>
                </a:lnTo>
                <a:lnTo>
                  <a:pt x="135636" y="30480"/>
                </a:lnTo>
                <a:lnTo>
                  <a:pt x="146304" y="35052"/>
                </a:lnTo>
                <a:lnTo>
                  <a:pt x="152400" y="24384"/>
                </a:lnTo>
                <a:close/>
              </a:path>
              <a:path w="271779" h="475614">
                <a:moveTo>
                  <a:pt x="222488" y="80772"/>
                </a:moveTo>
                <a:lnTo>
                  <a:pt x="193532" y="51816"/>
                </a:lnTo>
                <a:lnTo>
                  <a:pt x="184388" y="45720"/>
                </a:lnTo>
                <a:lnTo>
                  <a:pt x="176768" y="54864"/>
                </a:lnTo>
                <a:lnTo>
                  <a:pt x="185912" y="62484"/>
                </a:lnTo>
                <a:lnTo>
                  <a:pt x="201152" y="76200"/>
                </a:lnTo>
                <a:lnTo>
                  <a:pt x="213344" y="89916"/>
                </a:lnTo>
                <a:lnTo>
                  <a:pt x="222488" y="80772"/>
                </a:lnTo>
                <a:close/>
              </a:path>
              <a:path w="271779" h="475614">
                <a:moveTo>
                  <a:pt x="263636" y="163052"/>
                </a:moveTo>
                <a:lnTo>
                  <a:pt x="263636" y="158480"/>
                </a:lnTo>
                <a:lnTo>
                  <a:pt x="256016" y="138668"/>
                </a:lnTo>
                <a:lnTo>
                  <a:pt x="246872" y="118856"/>
                </a:lnTo>
                <a:lnTo>
                  <a:pt x="243824" y="114284"/>
                </a:lnTo>
                <a:lnTo>
                  <a:pt x="233156" y="120380"/>
                </a:lnTo>
                <a:lnTo>
                  <a:pt x="236204" y="124952"/>
                </a:lnTo>
                <a:lnTo>
                  <a:pt x="243824" y="143240"/>
                </a:lnTo>
                <a:lnTo>
                  <a:pt x="251444" y="163052"/>
                </a:lnTo>
                <a:lnTo>
                  <a:pt x="251444" y="166100"/>
                </a:lnTo>
                <a:lnTo>
                  <a:pt x="263636" y="163052"/>
                </a:lnTo>
                <a:close/>
              </a:path>
              <a:path w="271779" h="475614">
                <a:moveTo>
                  <a:pt x="259064" y="251783"/>
                </a:moveTo>
                <a:lnTo>
                  <a:pt x="259064" y="225536"/>
                </a:lnTo>
                <a:lnTo>
                  <a:pt x="257540" y="246872"/>
                </a:lnTo>
                <a:lnTo>
                  <a:pt x="256016" y="251444"/>
                </a:lnTo>
                <a:lnTo>
                  <a:pt x="259064" y="251783"/>
                </a:lnTo>
                <a:close/>
              </a:path>
              <a:path w="271779" h="475614">
                <a:moveTo>
                  <a:pt x="271256" y="225536"/>
                </a:moveTo>
                <a:lnTo>
                  <a:pt x="271256" y="201152"/>
                </a:lnTo>
                <a:lnTo>
                  <a:pt x="257540" y="202676"/>
                </a:lnTo>
                <a:lnTo>
                  <a:pt x="259064" y="205724"/>
                </a:lnTo>
                <a:lnTo>
                  <a:pt x="259064" y="251783"/>
                </a:lnTo>
                <a:lnTo>
                  <a:pt x="269732" y="252968"/>
                </a:lnTo>
                <a:lnTo>
                  <a:pt x="269732" y="246872"/>
                </a:lnTo>
                <a:lnTo>
                  <a:pt x="271256" y="225536"/>
                </a:lnTo>
                <a:close/>
              </a:path>
              <a:path w="271779" h="475614">
                <a:moveTo>
                  <a:pt x="260588" y="291068"/>
                </a:moveTo>
                <a:lnTo>
                  <a:pt x="248396" y="286496"/>
                </a:lnTo>
                <a:lnTo>
                  <a:pt x="240776" y="304784"/>
                </a:lnTo>
                <a:lnTo>
                  <a:pt x="231632" y="323057"/>
                </a:lnTo>
                <a:lnTo>
                  <a:pt x="227060" y="330677"/>
                </a:lnTo>
                <a:lnTo>
                  <a:pt x="237728" y="338297"/>
                </a:lnTo>
                <a:lnTo>
                  <a:pt x="243824" y="327629"/>
                </a:lnTo>
                <a:lnTo>
                  <a:pt x="252968" y="309356"/>
                </a:lnTo>
                <a:lnTo>
                  <a:pt x="260588" y="291068"/>
                </a:lnTo>
                <a:close/>
              </a:path>
              <a:path w="271779" h="475614">
                <a:moveTo>
                  <a:pt x="213344" y="368777"/>
                </a:moveTo>
                <a:lnTo>
                  <a:pt x="204200" y="361157"/>
                </a:lnTo>
                <a:lnTo>
                  <a:pt x="195056" y="370301"/>
                </a:lnTo>
                <a:lnTo>
                  <a:pt x="181340" y="382493"/>
                </a:lnTo>
                <a:lnTo>
                  <a:pt x="167624" y="393161"/>
                </a:lnTo>
                <a:lnTo>
                  <a:pt x="173720" y="403829"/>
                </a:lnTo>
                <a:lnTo>
                  <a:pt x="188960" y="393161"/>
                </a:lnTo>
                <a:lnTo>
                  <a:pt x="213344" y="368777"/>
                </a:lnTo>
                <a:close/>
              </a:path>
              <a:path w="271779" h="475614">
                <a:moveTo>
                  <a:pt x="140208" y="422117"/>
                </a:moveTo>
                <a:lnTo>
                  <a:pt x="134112" y="409925"/>
                </a:lnTo>
                <a:lnTo>
                  <a:pt x="128016" y="412973"/>
                </a:lnTo>
                <a:lnTo>
                  <a:pt x="108204" y="420593"/>
                </a:lnTo>
                <a:lnTo>
                  <a:pt x="86868" y="425165"/>
                </a:lnTo>
                <a:lnTo>
                  <a:pt x="89916" y="437357"/>
                </a:lnTo>
                <a:lnTo>
                  <a:pt x="112776" y="432785"/>
                </a:lnTo>
                <a:lnTo>
                  <a:pt x="132588" y="425165"/>
                </a:lnTo>
                <a:lnTo>
                  <a:pt x="140208" y="422117"/>
                </a:lnTo>
                <a:close/>
              </a:path>
              <a:path w="271779" h="475614">
                <a:moveTo>
                  <a:pt x="79248" y="399257"/>
                </a:moveTo>
                <a:lnTo>
                  <a:pt x="0" y="428213"/>
                </a:lnTo>
                <a:lnTo>
                  <a:pt x="50292" y="462095"/>
                </a:lnTo>
                <a:lnTo>
                  <a:pt x="50292" y="434309"/>
                </a:lnTo>
                <a:lnTo>
                  <a:pt x="79248" y="399257"/>
                </a:lnTo>
                <a:close/>
              </a:path>
              <a:path w="271779" h="475614">
                <a:moveTo>
                  <a:pt x="70104" y="475442"/>
                </a:moveTo>
                <a:lnTo>
                  <a:pt x="50292" y="434309"/>
                </a:lnTo>
                <a:lnTo>
                  <a:pt x="50292" y="462095"/>
                </a:lnTo>
                <a:lnTo>
                  <a:pt x="70104" y="475442"/>
                </a:lnTo>
                <a:close/>
              </a:path>
            </a:pathLst>
          </a:custGeom>
          <a:solidFill>
            <a:srgbClr val="0F24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1" name="object 51"/>
          <p:cNvSpPr txBox="1"/>
          <p:nvPr/>
        </p:nvSpPr>
        <p:spPr>
          <a:xfrm>
            <a:off x="8551598" y="2500100"/>
            <a:ext cx="707782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spc="-42" dirty="0">
                <a:latin typeface="Arial"/>
                <a:cs typeface="Arial"/>
              </a:rPr>
              <a:t>5:işi</a:t>
            </a:r>
            <a:r>
              <a:rPr sz="1320" spc="-118" dirty="0">
                <a:latin typeface="Arial"/>
                <a:cs typeface="Arial"/>
              </a:rPr>
              <a:t> </a:t>
            </a:r>
            <a:r>
              <a:rPr sz="1320" spc="-47" dirty="0">
                <a:latin typeface="Arial"/>
                <a:cs typeface="Arial"/>
              </a:rPr>
              <a:t>sıfırla</a:t>
            </a:r>
            <a:endParaRPr sz="132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566299" y="2973362"/>
            <a:ext cx="71856" cy="60658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42672" y="643067"/>
                </a:moveTo>
                <a:lnTo>
                  <a:pt x="42672" y="592790"/>
                </a:lnTo>
                <a:lnTo>
                  <a:pt x="30480" y="592790"/>
                </a:lnTo>
                <a:lnTo>
                  <a:pt x="30480" y="643067"/>
                </a:lnTo>
                <a:lnTo>
                  <a:pt x="42672" y="643067"/>
                </a:lnTo>
                <a:close/>
              </a:path>
              <a:path w="76200" h="643254">
                <a:moveTo>
                  <a:pt x="44196" y="554690"/>
                </a:moveTo>
                <a:lnTo>
                  <a:pt x="44196" y="504398"/>
                </a:lnTo>
                <a:lnTo>
                  <a:pt x="30480" y="504398"/>
                </a:lnTo>
                <a:lnTo>
                  <a:pt x="30480" y="554690"/>
                </a:lnTo>
                <a:lnTo>
                  <a:pt x="44196" y="554690"/>
                </a:lnTo>
                <a:close/>
              </a:path>
              <a:path w="76200" h="643254">
                <a:moveTo>
                  <a:pt x="44196" y="466298"/>
                </a:moveTo>
                <a:lnTo>
                  <a:pt x="44196" y="414497"/>
                </a:lnTo>
                <a:lnTo>
                  <a:pt x="30480" y="414497"/>
                </a:lnTo>
                <a:lnTo>
                  <a:pt x="30480" y="466298"/>
                </a:lnTo>
                <a:lnTo>
                  <a:pt x="44196" y="466298"/>
                </a:lnTo>
                <a:close/>
              </a:path>
              <a:path w="76200" h="643254">
                <a:moveTo>
                  <a:pt x="44196" y="376397"/>
                </a:moveTo>
                <a:lnTo>
                  <a:pt x="44196" y="326105"/>
                </a:lnTo>
                <a:lnTo>
                  <a:pt x="32004" y="326105"/>
                </a:lnTo>
                <a:lnTo>
                  <a:pt x="30480" y="376397"/>
                </a:lnTo>
                <a:lnTo>
                  <a:pt x="44196" y="376397"/>
                </a:lnTo>
                <a:close/>
              </a:path>
              <a:path w="76200" h="643254">
                <a:moveTo>
                  <a:pt x="44196" y="288005"/>
                </a:moveTo>
                <a:lnTo>
                  <a:pt x="44196" y="237713"/>
                </a:lnTo>
                <a:lnTo>
                  <a:pt x="32004" y="237713"/>
                </a:lnTo>
                <a:lnTo>
                  <a:pt x="32004" y="288005"/>
                </a:lnTo>
                <a:lnTo>
                  <a:pt x="44196" y="288005"/>
                </a:lnTo>
                <a:close/>
              </a:path>
              <a:path w="76200" h="643254">
                <a:moveTo>
                  <a:pt x="44196" y="199628"/>
                </a:moveTo>
                <a:lnTo>
                  <a:pt x="44196" y="147812"/>
                </a:lnTo>
                <a:lnTo>
                  <a:pt x="32004" y="147812"/>
                </a:lnTo>
                <a:lnTo>
                  <a:pt x="32004" y="199628"/>
                </a:lnTo>
                <a:lnTo>
                  <a:pt x="44196" y="199628"/>
                </a:lnTo>
                <a:close/>
              </a:path>
              <a:path w="76200" h="643254">
                <a:moveTo>
                  <a:pt x="76184" y="77724"/>
                </a:moveTo>
                <a:lnTo>
                  <a:pt x="38100" y="0"/>
                </a:lnTo>
                <a:lnTo>
                  <a:pt x="0" y="76200"/>
                </a:lnTo>
                <a:lnTo>
                  <a:pt x="38100" y="51816"/>
                </a:lnTo>
                <a:lnTo>
                  <a:pt x="76184" y="77724"/>
                </a:lnTo>
                <a:close/>
              </a:path>
              <a:path w="76200" h="643254">
                <a:moveTo>
                  <a:pt x="44196" y="109712"/>
                </a:moveTo>
                <a:lnTo>
                  <a:pt x="44196" y="59436"/>
                </a:lnTo>
                <a:lnTo>
                  <a:pt x="32004" y="59436"/>
                </a:lnTo>
                <a:lnTo>
                  <a:pt x="32004" y="109712"/>
                </a:lnTo>
                <a:lnTo>
                  <a:pt x="44196" y="109712"/>
                </a:lnTo>
                <a:close/>
              </a:path>
            </a:pathLst>
          </a:custGeom>
          <a:solidFill>
            <a:srgbClr val="0F24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3" name="object 53"/>
          <p:cNvSpPr/>
          <p:nvPr/>
        </p:nvSpPr>
        <p:spPr>
          <a:xfrm>
            <a:off x="5369128" y="2642852"/>
            <a:ext cx="1629551" cy="11380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4" name="object 54"/>
          <p:cNvSpPr txBox="1"/>
          <p:nvPr/>
        </p:nvSpPr>
        <p:spPr>
          <a:xfrm>
            <a:off x="7742570" y="3126637"/>
            <a:ext cx="826345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320" spc="-38" dirty="0">
                <a:latin typeface="Arial"/>
                <a:cs typeface="Arial"/>
              </a:rPr>
              <a:t>7:heartbeat</a:t>
            </a:r>
            <a:endParaRPr sz="132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788889" y="3780952"/>
            <a:ext cx="1625743" cy="2497597"/>
          </a:xfrm>
          <a:custGeom>
            <a:avLst/>
            <a:gdLst/>
            <a:ahLst/>
            <a:cxnLst/>
            <a:rect l="l" t="t" r="r" b="b"/>
            <a:pathLst>
              <a:path w="1724025" h="2648585">
                <a:moveTo>
                  <a:pt x="9144" y="2648498"/>
                </a:moveTo>
                <a:lnTo>
                  <a:pt x="9144" y="2643926"/>
                </a:lnTo>
                <a:lnTo>
                  <a:pt x="4571" y="2643926"/>
                </a:lnTo>
                <a:lnTo>
                  <a:pt x="4571" y="0"/>
                </a:lnTo>
                <a:lnTo>
                  <a:pt x="0" y="0"/>
                </a:lnTo>
                <a:lnTo>
                  <a:pt x="0" y="2643926"/>
                </a:lnTo>
                <a:lnTo>
                  <a:pt x="1524" y="2646974"/>
                </a:lnTo>
                <a:lnTo>
                  <a:pt x="4571" y="2648498"/>
                </a:lnTo>
                <a:lnTo>
                  <a:pt x="9144" y="2648498"/>
                </a:lnTo>
                <a:close/>
              </a:path>
              <a:path w="1724025" h="2648585">
                <a:moveTo>
                  <a:pt x="1723491" y="2643926"/>
                </a:moveTo>
                <a:lnTo>
                  <a:pt x="9143" y="2643926"/>
                </a:lnTo>
                <a:lnTo>
                  <a:pt x="9144" y="2648498"/>
                </a:lnTo>
                <a:lnTo>
                  <a:pt x="1718919" y="2648498"/>
                </a:lnTo>
                <a:lnTo>
                  <a:pt x="1721967" y="2646974"/>
                </a:lnTo>
                <a:lnTo>
                  <a:pt x="1723491" y="2643926"/>
                </a:lnTo>
                <a:close/>
              </a:path>
              <a:path w="1724025" h="2648585">
                <a:moveTo>
                  <a:pt x="1723491" y="2643926"/>
                </a:moveTo>
                <a:lnTo>
                  <a:pt x="1723491" y="0"/>
                </a:lnTo>
                <a:lnTo>
                  <a:pt x="1718919" y="0"/>
                </a:lnTo>
                <a:lnTo>
                  <a:pt x="1718919" y="2643926"/>
                </a:lnTo>
                <a:lnTo>
                  <a:pt x="1723491" y="2643926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6" name="object 56"/>
          <p:cNvSpPr/>
          <p:nvPr/>
        </p:nvSpPr>
        <p:spPr>
          <a:xfrm>
            <a:off x="6793199" y="3780952"/>
            <a:ext cx="1616761" cy="2493405"/>
          </a:xfrm>
          <a:custGeom>
            <a:avLst/>
            <a:gdLst/>
            <a:ahLst/>
            <a:cxnLst/>
            <a:rect l="l" t="t" r="r" b="b"/>
            <a:pathLst>
              <a:path w="1714500" h="2644140">
                <a:moveTo>
                  <a:pt x="1714362" y="0"/>
                </a:moveTo>
                <a:lnTo>
                  <a:pt x="0" y="0"/>
                </a:lnTo>
                <a:lnTo>
                  <a:pt x="0" y="2643926"/>
                </a:lnTo>
                <a:lnTo>
                  <a:pt x="1714362" y="2643926"/>
                </a:lnTo>
                <a:lnTo>
                  <a:pt x="171436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7" name="object 57"/>
          <p:cNvSpPr/>
          <p:nvPr/>
        </p:nvSpPr>
        <p:spPr>
          <a:xfrm>
            <a:off x="6788889" y="3780952"/>
            <a:ext cx="1625743" cy="2497597"/>
          </a:xfrm>
          <a:custGeom>
            <a:avLst/>
            <a:gdLst/>
            <a:ahLst/>
            <a:cxnLst/>
            <a:rect l="l" t="t" r="r" b="b"/>
            <a:pathLst>
              <a:path w="1724025" h="2648585">
                <a:moveTo>
                  <a:pt x="9144" y="2639354"/>
                </a:moveTo>
                <a:lnTo>
                  <a:pt x="9144" y="0"/>
                </a:lnTo>
                <a:lnTo>
                  <a:pt x="0" y="0"/>
                </a:lnTo>
                <a:lnTo>
                  <a:pt x="0" y="2643926"/>
                </a:lnTo>
                <a:lnTo>
                  <a:pt x="1524" y="2646974"/>
                </a:lnTo>
                <a:lnTo>
                  <a:pt x="4572" y="2648498"/>
                </a:lnTo>
                <a:lnTo>
                  <a:pt x="4572" y="2639354"/>
                </a:lnTo>
                <a:lnTo>
                  <a:pt x="9144" y="2639354"/>
                </a:lnTo>
                <a:close/>
              </a:path>
              <a:path w="1724025" h="2648585">
                <a:moveTo>
                  <a:pt x="1718919" y="2639354"/>
                </a:moveTo>
                <a:lnTo>
                  <a:pt x="4572" y="2639354"/>
                </a:lnTo>
                <a:lnTo>
                  <a:pt x="9144" y="2643926"/>
                </a:lnTo>
                <a:lnTo>
                  <a:pt x="9144" y="2648498"/>
                </a:lnTo>
                <a:lnTo>
                  <a:pt x="1714347" y="2648498"/>
                </a:lnTo>
                <a:lnTo>
                  <a:pt x="1714347" y="2643926"/>
                </a:lnTo>
                <a:lnTo>
                  <a:pt x="1718919" y="2639354"/>
                </a:lnTo>
                <a:close/>
              </a:path>
              <a:path w="1724025" h="2648585">
                <a:moveTo>
                  <a:pt x="9144" y="2648498"/>
                </a:moveTo>
                <a:lnTo>
                  <a:pt x="9144" y="2643926"/>
                </a:lnTo>
                <a:lnTo>
                  <a:pt x="4572" y="2639354"/>
                </a:lnTo>
                <a:lnTo>
                  <a:pt x="4572" y="2648498"/>
                </a:lnTo>
                <a:lnTo>
                  <a:pt x="9144" y="2648498"/>
                </a:lnTo>
                <a:close/>
              </a:path>
              <a:path w="1724025" h="2648585">
                <a:moveTo>
                  <a:pt x="1723491" y="2643926"/>
                </a:moveTo>
                <a:lnTo>
                  <a:pt x="1723491" y="0"/>
                </a:lnTo>
                <a:lnTo>
                  <a:pt x="1714347" y="0"/>
                </a:lnTo>
                <a:lnTo>
                  <a:pt x="1714347" y="2639354"/>
                </a:lnTo>
                <a:lnTo>
                  <a:pt x="1718919" y="2639354"/>
                </a:lnTo>
                <a:lnTo>
                  <a:pt x="1718919" y="2648498"/>
                </a:lnTo>
                <a:lnTo>
                  <a:pt x="1721967" y="2646974"/>
                </a:lnTo>
                <a:lnTo>
                  <a:pt x="1723491" y="2643926"/>
                </a:lnTo>
                <a:close/>
              </a:path>
              <a:path w="1724025" h="2648585">
                <a:moveTo>
                  <a:pt x="1718919" y="2648498"/>
                </a:moveTo>
                <a:lnTo>
                  <a:pt x="1718919" y="2639354"/>
                </a:lnTo>
                <a:lnTo>
                  <a:pt x="1714347" y="2643926"/>
                </a:lnTo>
                <a:lnTo>
                  <a:pt x="1714347" y="2648498"/>
                </a:lnTo>
                <a:lnTo>
                  <a:pt x="1718919" y="2648498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8" name="object 58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9" name="object 59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0" name="object 60"/>
          <p:cNvSpPr/>
          <p:nvPr/>
        </p:nvSpPr>
        <p:spPr>
          <a:xfrm>
            <a:off x="4907840" y="3780952"/>
            <a:ext cx="0" cy="46108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752"/>
                </a:moveTo>
                <a:lnTo>
                  <a:pt x="3" y="0"/>
                </a:lnTo>
                <a:lnTo>
                  <a:pt x="0" y="4875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1" name="object 61"/>
          <p:cNvSpPr/>
          <p:nvPr/>
        </p:nvSpPr>
        <p:spPr>
          <a:xfrm>
            <a:off x="1332588" y="3780952"/>
            <a:ext cx="3579628" cy="50299"/>
          </a:xfrm>
          <a:custGeom>
            <a:avLst/>
            <a:gdLst/>
            <a:ahLst/>
            <a:cxnLst/>
            <a:rect l="l" t="t" r="r" b="b"/>
            <a:pathLst>
              <a:path w="3796029" h="53339">
                <a:moveTo>
                  <a:pt x="9144" y="53340"/>
                </a:moveTo>
                <a:lnTo>
                  <a:pt x="9144" y="48768"/>
                </a:lnTo>
                <a:lnTo>
                  <a:pt x="4571" y="48767"/>
                </a:lnTo>
                <a:lnTo>
                  <a:pt x="4571" y="0"/>
                </a:lnTo>
                <a:lnTo>
                  <a:pt x="0" y="0"/>
                </a:lnTo>
                <a:lnTo>
                  <a:pt x="0" y="48768"/>
                </a:lnTo>
                <a:lnTo>
                  <a:pt x="1524" y="51816"/>
                </a:lnTo>
                <a:lnTo>
                  <a:pt x="4571" y="53339"/>
                </a:lnTo>
                <a:lnTo>
                  <a:pt x="9144" y="53340"/>
                </a:lnTo>
                <a:close/>
              </a:path>
              <a:path w="3796029" h="53339">
                <a:moveTo>
                  <a:pt x="3795961" y="48767"/>
                </a:moveTo>
                <a:lnTo>
                  <a:pt x="9143" y="48767"/>
                </a:lnTo>
                <a:lnTo>
                  <a:pt x="9144" y="53340"/>
                </a:lnTo>
                <a:lnTo>
                  <a:pt x="3791389" y="53340"/>
                </a:lnTo>
                <a:lnTo>
                  <a:pt x="3794437" y="51816"/>
                </a:lnTo>
                <a:lnTo>
                  <a:pt x="3795961" y="48767"/>
                </a:lnTo>
                <a:close/>
              </a:path>
              <a:path w="3796029" h="53339">
                <a:moveTo>
                  <a:pt x="3795961" y="48767"/>
                </a:moveTo>
                <a:lnTo>
                  <a:pt x="3795961" y="0"/>
                </a:lnTo>
                <a:lnTo>
                  <a:pt x="3791388" y="0"/>
                </a:lnTo>
                <a:lnTo>
                  <a:pt x="3791388" y="48767"/>
                </a:lnTo>
                <a:lnTo>
                  <a:pt x="3795961" y="48767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2" name="object 62"/>
          <p:cNvSpPr/>
          <p:nvPr/>
        </p:nvSpPr>
        <p:spPr>
          <a:xfrm>
            <a:off x="1336899" y="3780952"/>
            <a:ext cx="3571246" cy="46108"/>
          </a:xfrm>
          <a:custGeom>
            <a:avLst/>
            <a:gdLst/>
            <a:ahLst/>
            <a:cxnLst/>
            <a:rect l="l" t="t" r="r" b="b"/>
            <a:pathLst>
              <a:path w="3787140" h="48895">
                <a:moveTo>
                  <a:pt x="0" y="48752"/>
                </a:moveTo>
                <a:lnTo>
                  <a:pt x="3786820" y="48752"/>
                </a:lnTo>
                <a:lnTo>
                  <a:pt x="3786820" y="0"/>
                </a:lnTo>
                <a:lnTo>
                  <a:pt x="0" y="0"/>
                </a:lnTo>
                <a:lnTo>
                  <a:pt x="0" y="4875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3" name="object 63"/>
          <p:cNvSpPr/>
          <p:nvPr/>
        </p:nvSpPr>
        <p:spPr>
          <a:xfrm>
            <a:off x="1332588" y="3780952"/>
            <a:ext cx="3579628" cy="50299"/>
          </a:xfrm>
          <a:custGeom>
            <a:avLst/>
            <a:gdLst/>
            <a:ahLst/>
            <a:cxnLst/>
            <a:rect l="l" t="t" r="r" b="b"/>
            <a:pathLst>
              <a:path w="3796029" h="53339">
                <a:moveTo>
                  <a:pt x="9144" y="44196"/>
                </a:moveTo>
                <a:lnTo>
                  <a:pt x="9144" y="0"/>
                </a:lnTo>
                <a:lnTo>
                  <a:pt x="0" y="0"/>
                </a:lnTo>
                <a:lnTo>
                  <a:pt x="0" y="48768"/>
                </a:lnTo>
                <a:lnTo>
                  <a:pt x="1524" y="51816"/>
                </a:lnTo>
                <a:lnTo>
                  <a:pt x="4572" y="53340"/>
                </a:lnTo>
                <a:lnTo>
                  <a:pt x="4572" y="44196"/>
                </a:lnTo>
                <a:lnTo>
                  <a:pt x="9144" y="44196"/>
                </a:lnTo>
                <a:close/>
              </a:path>
              <a:path w="3796029" h="53339">
                <a:moveTo>
                  <a:pt x="3791389" y="44196"/>
                </a:moveTo>
                <a:lnTo>
                  <a:pt x="4572" y="44196"/>
                </a:lnTo>
                <a:lnTo>
                  <a:pt x="9144" y="48768"/>
                </a:lnTo>
                <a:lnTo>
                  <a:pt x="9144" y="53340"/>
                </a:lnTo>
                <a:lnTo>
                  <a:pt x="3786817" y="53340"/>
                </a:lnTo>
                <a:lnTo>
                  <a:pt x="3786817" y="48768"/>
                </a:lnTo>
                <a:lnTo>
                  <a:pt x="3791389" y="44196"/>
                </a:lnTo>
                <a:close/>
              </a:path>
              <a:path w="3796029" h="53339">
                <a:moveTo>
                  <a:pt x="9144" y="53340"/>
                </a:moveTo>
                <a:lnTo>
                  <a:pt x="9144" y="48768"/>
                </a:lnTo>
                <a:lnTo>
                  <a:pt x="4572" y="44196"/>
                </a:lnTo>
                <a:lnTo>
                  <a:pt x="4572" y="53340"/>
                </a:lnTo>
                <a:lnTo>
                  <a:pt x="9144" y="53340"/>
                </a:lnTo>
                <a:close/>
              </a:path>
              <a:path w="3796029" h="53339">
                <a:moveTo>
                  <a:pt x="3795961" y="48768"/>
                </a:moveTo>
                <a:lnTo>
                  <a:pt x="3795961" y="0"/>
                </a:lnTo>
                <a:lnTo>
                  <a:pt x="3786817" y="0"/>
                </a:lnTo>
                <a:lnTo>
                  <a:pt x="3786817" y="44196"/>
                </a:lnTo>
                <a:lnTo>
                  <a:pt x="3791389" y="44196"/>
                </a:lnTo>
                <a:lnTo>
                  <a:pt x="3791389" y="53340"/>
                </a:lnTo>
                <a:lnTo>
                  <a:pt x="3794437" y="51816"/>
                </a:lnTo>
                <a:lnTo>
                  <a:pt x="3795961" y="48768"/>
                </a:lnTo>
                <a:close/>
              </a:path>
              <a:path w="3796029" h="53339">
                <a:moveTo>
                  <a:pt x="3791389" y="53340"/>
                </a:moveTo>
                <a:lnTo>
                  <a:pt x="3791389" y="44196"/>
                </a:lnTo>
                <a:lnTo>
                  <a:pt x="3786817" y="48768"/>
                </a:lnTo>
                <a:lnTo>
                  <a:pt x="3786817" y="53340"/>
                </a:lnTo>
                <a:lnTo>
                  <a:pt x="3791389" y="53340"/>
                </a:lnTo>
                <a:close/>
              </a:path>
            </a:pathLst>
          </a:custGeom>
          <a:solidFill>
            <a:srgbClr val="5F497B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4" name="object 64"/>
          <p:cNvSpPr/>
          <p:nvPr/>
        </p:nvSpPr>
        <p:spPr>
          <a:xfrm>
            <a:off x="4130430" y="3780952"/>
            <a:ext cx="71856" cy="674249"/>
          </a:xfrm>
          <a:custGeom>
            <a:avLst/>
            <a:gdLst/>
            <a:ahLst/>
            <a:cxnLst/>
            <a:rect l="l" t="t" r="r" b="b"/>
            <a:pathLst>
              <a:path w="76200" h="715010">
                <a:moveTo>
                  <a:pt x="45720" y="47244"/>
                </a:moveTo>
                <a:lnTo>
                  <a:pt x="45720" y="0"/>
                </a:lnTo>
                <a:lnTo>
                  <a:pt x="32004" y="0"/>
                </a:lnTo>
                <a:lnTo>
                  <a:pt x="32004" y="47244"/>
                </a:lnTo>
                <a:lnTo>
                  <a:pt x="45720" y="47244"/>
                </a:lnTo>
                <a:close/>
              </a:path>
              <a:path w="76200" h="715010">
                <a:moveTo>
                  <a:pt x="45720" y="135636"/>
                </a:moveTo>
                <a:lnTo>
                  <a:pt x="45720" y="85344"/>
                </a:lnTo>
                <a:lnTo>
                  <a:pt x="32004" y="85344"/>
                </a:lnTo>
                <a:lnTo>
                  <a:pt x="32004" y="135636"/>
                </a:lnTo>
                <a:lnTo>
                  <a:pt x="45720" y="135636"/>
                </a:lnTo>
                <a:close/>
              </a:path>
              <a:path w="76200" h="715010">
                <a:moveTo>
                  <a:pt x="45720" y="224012"/>
                </a:moveTo>
                <a:lnTo>
                  <a:pt x="45720" y="173720"/>
                </a:lnTo>
                <a:lnTo>
                  <a:pt x="32004" y="173720"/>
                </a:lnTo>
                <a:lnTo>
                  <a:pt x="32004" y="224012"/>
                </a:lnTo>
                <a:lnTo>
                  <a:pt x="45720" y="224012"/>
                </a:lnTo>
                <a:close/>
              </a:path>
              <a:path w="76200" h="715010">
                <a:moveTo>
                  <a:pt x="45720" y="262112"/>
                </a:moveTo>
                <a:lnTo>
                  <a:pt x="32004" y="262112"/>
                </a:lnTo>
                <a:lnTo>
                  <a:pt x="32004" y="313913"/>
                </a:lnTo>
                <a:lnTo>
                  <a:pt x="44196" y="313913"/>
                </a:lnTo>
                <a:lnTo>
                  <a:pt x="45720" y="262112"/>
                </a:lnTo>
                <a:close/>
              </a:path>
              <a:path w="76200" h="715010">
                <a:moveTo>
                  <a:pt x="44196" y="402305"/>
                </a:moveTo>
                <a:lnTo>
                  <a:pt x="44196" y="352013"/>
                </a:lnTo>
                <a:lnTo>
                  <a:pt x="32004" y="352013"/>
                </a:lnTo>
                <a:lnTo>
                  <a:pt x="32004" y="402305"/>
                </a:lnTo>
                <a:lnTo>
                  <a:pt x="44196" y="402305"/>
                </a:lnTo>
                <a:close/>
              </a:path>
              <a:path w="76200" h="715010">
                <a:moveTo>
                  <a:pt x="44196" y="490697"/>
                </a:moveTo>
                <a:lnTo>
                  <a:pt x="44196" y="440405"/>
                </a:lnTo>
                <a:lnTo>
                  <a:pt x="32004" y="440405"/>
                </a:lnTo>
                <a:lnTo>
                  <a:pt x="32004" y="490697"/>
                </a:lnTo>
                <a:lnTo>
                  <a:pt x="44196" y="490697"/>
                </a:lnTo>
                <a:close/>
              </a:path>
              <a:path w="76200" h="715010">
                <a:moveTo>
                  <a:pt x="44196" y="580598"/>
                </a:moveTo>
                <a:lnTo>
                  <a:pt x="44196" y="528782"/>
                </a:lnTo>
                <a:lnTo>
                  <a:pt x="32004" y="528782"/>
                </a:lnTo>
                <a:lnTo>
                  <a:pt x="32004" y="580598"/>
                </a:lnTo>
                <a:lnTo>
                  <a:pt x="44196" y="580598"/>
                </a:lnTo>
                <a:close/>
              </a:path>
              <a:path w="76200" h="715010">
                <a:moveTo>
                  <a:pt x="38100" y="664418"/>
                </a:moveTo>
                <a:lnTo>
                  <a:pt x="0" y="638510"/>
                </a:lnTo>
                <a:lnTo>
                  <a:pt x="32004" y="702505"/>
                </a:lnTo>
                <a:lnTo>
                  <a:pt x="32004" y="664418"/>
                </a:lnTo>
                <a:lnTo>
                  <a:pt x="38100" y="664418"/>
                </a:lnTo>
                <a:close/>
              </a:path>
              <a:path w="76200" h="715010">
                <a:moveTo>
                  <a:pt x="44196" y="660271"/>
                </a:moveTo>
                <a:lnTo>
                  <a:pt x="44196" y="618698"/>
                </a:lnTo>
                <a:lnTo>
                  <a:pt x="32004" y="618698"/>
                </a:lnTo>
                <a:lnTo>
                  <a:pt x="32004" y="660273"/>
                </a:lnTo>
                <a:lnTo>
                  <a:pt x="38100" y="664418"/>
                </a:lnTo>
                <a:lnTo>
                  <a:pt x="44196" y="660271"/>
                </a:lnTo>
                <a:close/>
              </a:path>
              <a:path w="76200" h="715010">
                <a:moveTo>
                  <a:pt x="44196" y="702500"/>
                </a:moveTo>
                <a:lnTo>
                  <a:pt x="44196" y="664418"/>
                </a:lnTo>
                <a:lnTo>
                  <a:pt x="32004" y="664418"/>
                </a:lnTo>
                <a:lnTo>
                  <a:pt x="32004" y="702505"/>
                </a:lnTo>
                <a:lnTo>
                  <a:pt x="38100" y="714695"/>
                </a:lnTo>
                <a:lnTo>
                  <a:pt x="44196" y="702500"/>
                </a:lnTo>
                <a:close/>
              </a:path>
              <a:path w="76200" h="715010">
                <a:moveTo>
                  <a:pt x="76184" y="638510"/>
                </a:moveTo>
                <a:lnTo>
                  <a:pt x="38100" y="664418"/>
                </a:lnTo>
                <a:lnTo>
                  <a:pt x="44196" y="664418"/>
                </a:lnTo>
                <a:lnTo>
                  <a:pt x="44196" y="702500"/>
                </a:lnTo>
                <a:lnTo>
                  <a:pt x="76184" y="638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5" name="object 65"/>
          <p:cNvSpPr/>
          <p:nvPr/>
        </p:nvSpPr>
        <p:spPr>
          <a:xfrm>
            <a:off x="6995805" y="3780951"/>
            <a:ext cx="1212829" cy="4943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6" name="object 66"/>
          <p:cNvSpPr/>
          <p:nvPr/>
        </p:nvSpPr>
        <p:spPr>
          <a:xfrm>
            <a:off x="6991494" y="3780764"/>
            <a:ext cx="1221452" cy="4988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7" name="object 67"/>
          <p:cNvSpPr/>
          <p:nvPr/>
        </p:nvSpPr>
        <p:spPr>
          <a:xfrm>
            <a:off x="6991493" y="3780952"/>
            <a:ext cx="1221553" cy="498801"/>
          </a:xfrm>
          <a:custGeom>
            <a:avLst/>
            <a:gdLst/>
            <a:ahLst/>
            <a:cxnLst/>
            <a:rect l="l" t="t" r="r" b="b"/>
            <a:pathLst>
              <a:path w="1295400" h="528954">
                <a:moveTo>
                  <a:pt x="9144" y="519653"/>
                </a:moveTo>
                <a:lnTo>
                  <a:pt x="9144" y="0"/>
                </a:lnTo>
                <a:lnTo>
                  <a:pt x="0" y="0"/>
                </a:lnTo>
                <a:lnTo>
                  <a:pt x="0" y="524210"/>
                </a:lnTo>
                <a:lnTo>
                  <a:pt x="1524" y="528782"/>
                </a:lnTo>
                <a:lnTo>
                  <a:pt x="4572" y="528782"/>
                </a:lnTo>
                <a:lnTo>
                  <a:pt x="4572" y="519653"/>
                </a:lnTo>
                <a:lnTo>
                  <a:pt x="9144" y="519653"/>
                </a:lnTo>
                <a:close/>
              </a:path>
              <a:path w="1295400" h="528954">
                <a:moveTo>
                  <a:pt x="1290721" y="519653"/>
                </a:moveTo>
                <a:lnTo>
                  <a:pt x="4572" y="519653"/>
                </a:lnTo>
                <a:lnTo>
                  <a:pt x="9144" y="524210"/>
                </a:lnTo>
                <a:lnTo>
                  <a:pt x="9144" y="528782"/>
                </a:lnTo>
                <a:lnTo>
                  <a:pt x="1286149" y="528782"/>
                </a:lnTo>
                <a:lnTo>
                  <a:pt x="1286149" y="524210"/>
                </a:lnTo>
                <a:lnTo>
                  <a:pt x="1290721" y="519653"/>
                </a:lnTo>
                <a:close/>
              </a:path>
              <a:path w="1295400" h="528954">
                <a:moveTo>
                  <a:pt x="9144" y="528782"/>
                </a:moveTo>
                <a:lnTo>
                  <a:pt x="9144" y="524210"/>
                </a:lnTo>
                <a:lnTo>
                  <a:pt x="4572" y="519653"/>
                </a:lnTo>
                <a:lnTo>
                  <a:pt x="4572" y="528782"/>
                </a:lnTo>
                <a:lnTo>
                  <a:pt x="9144" y="528782"/>
                </a:lnTo>
                <a:close/>
              </a:path>
              <a:path w="1295400" h="528954">
                <a:moveTo>
                  <a:pt x="1295293" y="524210"/>
                </a:moveTo>
                <a:lnTo>
                  <a:pt x="1295293" y="0"/>
                </a:lnTo>
                <a:lnTo>
                  <a:pt x="1286149" y="0"/>
                </a:lnTo>
                <a:lnTo>
                  <a:pt x="1286149" y="519653"/>
                </a:lnTo>
                <a:lnTo>
                  <a:pt x="1290721" y="519653"/>
                </a:lnTo>
                <a:lnTo>
                  <a:pt x="1290721" y="528782"/>
                </a:lnTo>
                <a:lnTo>
                  <a:pt x="1293769" y="528782"/>
                </a:lnTo>
                <a:lnTo>
                  <a:pt x="1295293" y="524210"/>
                </a:lnTo>
                <a:close/>
              </a:path>
              <a:path w="1295400" h="528954">
                <a:moveTo>
                  <a:pt x="1290721" y="528782"/>
                </a:moveTo>
                <a:lnTo>
                  <a:pt x="1290721" y="519653"/>
                </a:lnTo>
                <a:lnTo>
                  <a:pt x="1286149" y="524210"/>
                </a:lnTo>
                <a:lnTo>
                  <a:pt x="1286149" y="528782"/>
                </a:lnTo>
                <a:lnTo>
                  <a:pt x="1290721" y="528782"/>
                </a:lnTo>
                <a:close/>
              </a:path>
            </a:pathLst>
          </a:custGeom>
          <a:solidFill>
            <a:srgbClr val="7C5F9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8" name="object 68"/>
          <p:cNvSpPr txBox="1"/>
          <p:nvPr/>
        </p:nvSpPr>
        <p:spPr>
          <a:xfrm>
            <a:off x="7099268" y="3771858"/>
            <a:ext cx="1016164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1697" spc="-35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97" spc="-13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7" spc="-18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97" spc="-8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97" spc="-31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97" spc="-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97" spc="-13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7" spc="-137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97" spc="-14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97" spc="-9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97" spc="2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97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870789" y="4522448"/>
            <a:ext cx="1481557" cy="16841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0" name="object 70"/>
          <p:cNvSpPr/>
          <p:nvPr/>
        </p:nvSpPr>
        <p:spPr>
          <a:xfrm>
            <a:off x="6866479" y="4518138"/>
            <a:ext cx="1490180" cy="16884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1" name="object 71"/>
          <p:cNvSpPr/>
          <p:nvPr/>
        </p:nvSpPr>
        <p:spPr>
          <a:xfrm>
            <a:off x="6866480" y="4518138"/>
            <a:ext cx="1490414" cy="1692809"/>
          </a:xfrm>
          <a:custGeom>
            <a:avLst/>
            <a:gdLst/>
            <a:ahLst/>
            <a:cxnLst/>
            <a:rect l="l" t="t" r="r" b="b"/>
            <a:pathLst>
              <a:path w="1580515" h="1795145">
                <a:moveTo>
                  <a:pt x="1580266" y="1793595"/>
                </a:moveTo>
                <a:lnTo>
                  <a:pt x="1580266" y="1524"/>
                </a:lnTo>
                <a:lnTo>
                  <a:pt x="1575694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1790547"/>
                </a:lnTo>
                <a:lnTo>
                  <a:pt x="1524" y="1793595"/>
                </a:lnTo>
                <a:lnTo>
                  <a:pt x="4572" y="1795119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571122" y="9144"/>
                </a:lnTo>
                <a:lnTo>
                  <a:pt x="1571122" y="4572"/>
                </a:lnTo>
                <a:lnTo>
                  <a:pt x="1575694" y="9144"/>
                </a:lnTo>
                <a:lnTo>
                  <a:pt x="1575694" y="1795119"/>
                </a:lnTo>
                <a:lnTo>
                  <a:pt x="1580266" y="1793595"/>
                </a:lnTo>
                <a:close/>
              </a:path>
              <a:path w="1580515" h="179514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580515" h="1795145">
                <a:moveTo>
                  <a:pt x="9144" y="1785975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785975"/>
                </a:lnTo>
                <a:lnTo>
                  <a:pt x="9144" y="1785975"/>
                </a:lnTo>
                <a:close/>
              </a:path>
              <a:path w="1580515" h="1795145">
                <a:moveTo>
                  <a:pt x="1575694" y="1785975"/>
                </a:moveTo>
                <a:lnTo>
                  <a:pt x="4572" y="1785975"/>
                </a:lnTo>
                <a:lnTo>
                  <a:pt x="9144" y="1790547"/>
                </a:lnTo>
                <a:lnTo>
                  <a:pt x="9144" y="1795119"/>
                </a:lnTo>
                <a:lnTo>
                  <a:pt x="1571122" y="1795119"/>
                </a:lnTo>
                <a:lnTo>
                  <a:pt x="1571122" y="1790547"/>
                </a:lnTo>
                <a:lnTo>
                  <a:pt x="1575694" y="1785975"/>
                </a:lnTo>
                <a:close/>
              </a:path>
              <a:path w="1580515" h="1795145">
                <a:moveTo>
                  <a:pt x="9144" y="1795119"/>
                </a:moveTo>
                <a:lnTo>
                  <a:pt x="9144" y="1790547"/>
                </a:lnTo>
                <a:lnTo>
                  <a:pt x="4572" y="1785975"/>
                </a:lnTo>
                <a:lnTo>
                  <a:pt x="4572" y="1795119"/>
                </a:lnTo>
                <a:lnTo>
                  <a:pt x="9144" y="1795119"/>
                </a:lnTo>
                <a:close/>
              </a:path>
              <a:path w="1580515" h="1795145">
                <a:moveTo>
                  <a:pt x="1575694" y="9144"/>
                </a:moveTo>
                <a:lnTo>
                  <a:pt x="1571122" y="4572"/>
                </a:lnTo>
                <a:lnTo>
                  <a:pt x="1571122" y="9144"/>
                </a:lnTo>
                <a:lnTo>
                  <a:pt x="1575694" y="9144"/>
                </a:lnTo>
                <a:close/>
              </a:path>
              <a:path w="1580515" h="1795145">
                <a:moveTo>
                  <a:pt x="1575694" y="1785975"/>
                </a:moveTo>
                <a:lnTo>
                  <a:pt x="1575694" y="9144"/>
                </a:lnTo>
                <a:lnTo>
                  <a:pt x="1571122" y="9144"/>
                </a:lnTo>
                <a:lnTo>
                  <a:pt x="1571122" y="1785975"/>
                </a:lnTo>
                <a:lnTo>
                  <a:pt x="1575694" y="1785975"/>
                </a:lnTo>
                <a:close/>
              </a:path>
              <a:path w="1580515" h="1795145">
                <a:moveTo>
                  <a:pt x="1575694" y="1795119"/>
                </a:moveTo>
                <a:lnTo>
                  <a:pt x="1575694" y="1785975"/>
                </a:lnTo>
                <a:lnTo>
                  <a:pt x="1571122" y="1790547"/>
                </a:lnTo>
                <a:lnTo>
                  <a:pt x="1571122" y="1795119"/>
                </a:lnTo>
                <a:lnTo>
                  <a:pt x="1575694" y="1795119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2" name="object 72"/>
          <p:cNvSpPr/>
          <p:nvPr/>
        </p:nvSpPr>
        <p:spPr>
          <a:xfrm>
            <a:off x="6991493" y="4786850"/>
            <a:ext cx="1221553" cy="477244"/>
          </a:xfrm>
          <a:custGeom>
            <a:avLst/>
            <a:gdLst/>
            <a:ahLst/>
            <a:cxnLst/>
            <a:rect l="l" t="t" r="r" b="b"/>
            <a:pathLst>
              <a:path w="1295400" h="506095">
                <a:moveTo>
                  <a:pt x="1295293" y="6095"/>
                </a:moveTo>
                <a:lnTo>
                  <a:pt x="1293769" y="1524"/>
                </a:lnTo>
                <a:lnTo>
                  <a:pt x="129072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6096"/>
                </a:lnTo>
                <a:lnTo>
                  <a:pt x="4571" y="7860"/>
                </a:lnTo>
                <a:lnTo>
                  <a:pt x="4571" y="6095"/>
                </a:lnTo>
                <a:lnTo>
                  <a:pt x="1295293" y="6095"/>
                </a:lnTo>
                <a:close/>
              </a:path>
              <a:path w="1295400" h="506095">
                <a:moveTo>
                  <a:pt x="1290720" y="505937"/>
                </a:moveTo>
                <a:lnTo>
                  <a:pt x="1290720" y="504172"/>
                </a:lnTo>
                <a:lnTo>
                  <a:pt x="4571" y="7860"/>
                </a:lnTo>
                <a:lnTo>
                  <a:pt x="4571" y="505937"/>
                </a:lnTo>
                <a:lnTo>
                  <a:pt x="1290720" y="505937"/>
                </a:lnTo>
                <a:close/>
              </a:path>
              <a:path w="1295400" h="506095">
                <a:moveTo>
                  <a:pt x="1295293" y="505937"/>
                </a:moveTo>
                <a:lnTo>
                  <a:pt x="1295293" y="6096"/>
                </a:lnTo>
                <a:lnTo>
                  <a:pt x="1290720" y="6095"/>
                </a:lnTo>
                <a:lnTo>
                  <a:pt x="1290720" y="10668"/>
                </a:lnTo>
                <a:lnTo>
                  <a:pt x="1290721" y="504173"/>
                </a:lnTo>
                <a:lnTo>
                  <a:pt x="1295293" y="505937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3" name="object 73"/>
          <p:cNvSpPr/>
          <p:nvPr/>
        </p:nvSpPr>
        <p:spPr>
          <a:xfrm>
            <a:off x="6995805" y="4792599"/>
            <a:ext cx="1213170" cy="471855"/>
          </a:xfrm>
          <a:custGeom>
            <a:avLst/>
            <a:gdLst/>
            <a:ahLst/>
            <a:cxnLst/>
            <a:rect l="l" t="t" r="r" b="b"/>
            <a:pathLst>
              <a:path w="1286509" h="500379">
                <a:moveTo>
                  <a:pt x="0" y="0"/>
                </a:moveTo>
                <a:lnTo>
                  <a:pt x="0" y="499830"/>
                </a:lnTo>
                <a:lnTo>
                  <a:pt x="1286149" y="499830"/>
                </a:lnTo>
                <a:lnTo>
                  <a:pt x="1286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4" name="object 74"/>
          <p:cNvSpPr/>
          <p:nvPr/>
        </p:nvSpPr>
        <p:spPr>
          <a:xfrm>
            <a:off x="6991493" y="4786850"/>
            <a:ext cx="1221553" cy="481436"/>
          </a:xfrm>
          <a:custGeom>
            <a:avLst/>
            <a:gdLst/>
            <a:ahLst/>
            <a:cxnLst/>
            <a:rect l="l" t="t" r="r" b="b"/>
            <a:pathLst>
              <a:path w="1295400" h="510539">
                <a:moveTo>
                  <a:pt x="1295293" y="505937"/>
                </a:moveTo>
                <a:lnTo>
                  <a:pt x="1295293" y="6096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6096"/>
                </a:lnTo>
                <a:lnTo>
                  <a:pt x="0" y="505937"/>
                </a:lnTo>
                <a:lnTo>
                  <a:pt x="1524" y="508985"/>
                </a:lnTo>
                <a:lnTo>
                  <a:pt x="4572" y="510509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1286149" y="10668"/>
                </a:lnTo>
                <a:lnTo>
                  <a:pt x="1286149" y="6096"/>
                </a:lnTo>
                <a:lnTo>
                  <a:pt x="1290721" y="10668"/>
                </a:lnTo>
                <a:lnTo>
                  <a:pt x="1290721" y="510509"/>
                </a:lnTo>
                <a:lnTo>
                  <a:pt x="1293769" y="508985"/>
                </a:lnTo>
                <a:lnTo>
                  <a:pt x="1295293" y="505937"/>
                </a:lnTo>
                <a:close/>
              </a:path>
              <a:path w="1295400" h="510539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1295400" h="510539">
                <a:moveTo>
                  <a:pt x="9144" y="501365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501365"/>
                </a:lnTo>
                <a:lnTo>
                  <a:pt x="9144" y="501365"/>
                </a:lnTo>
                <a:close/>
              </a:path>
              <a:path w="1295400" h="510539">
                <a:moveTo>
                  <a:pt x="1290721" y="501365"/>
                </a:moveTo>
                <a:lnTo>
                  <a:pt x="4572" y="501365"/>
                </a:lnTo>
                <a:lnTo>
                  <a:pt x="9144" y="505937"/>
                </a:lnTo>
                <a:lnTo>
                  <a:pt x="9144" y="510509"/>
                </a:lnTo>
                <a:lnTo>
                  <a:pt x="1286149" y="510509"/>
                </a:lnTo>
                <a:lnTo>
                  <a:pt x="1286149" y="505937"/>
                </a:lnTo>
                <a:lnTo>
                  <a:pt x="1290721" y="501365"/>
                </a:lnTo>
                <a:close/>
              </a:path>
              <a:path w="1295400" h="510539">
                <a:moveTo>
                  <a:pt x="9144" y="510509"/>
                </a:moveTo>
                <a:lnTo>
                  <a:pt x="9144" y="505937"/>
                </a:lnTo>
                <a:lnTo>
                  <a:pt x="4572" y="501365"/>
                </a:lnTo>
                <a:lnTo>
                  <a:pt x="4572" y="510509"/>
                </a:lnTo>
                <a:lnTo>
                  <a:pt x="9144" y="510509"/>
                </a:lnTo>
                <a:close/>
              </a:path>
              <a:path w="1295400" h="510539">
                <a:moveTo>
                  <a:pt x="1290721" y="10668"/>
                </a:moveTo>
                <a:lnTo>
                  <a:pt x="1286149" y="6096"/>
                </a:lnTo>
                <a:lnTo>
                  <a:pt x="1286149" y="10668"/>
                </a:lnTo>
                <a:lnTo>
                  <a:pt x="1290721" y="10668"/>
                </a:lnTo>
                <a:close/>
              </a:path>
              <a:path w="1295400" h="510539">
                <a:moveTo>
                  <a:pt x="1290721" y="501365"/>
                </a:moveTo>
                <a:lnTo>
                  <a:pt x="1290721" y="10668"/>
                </a:lnTo>
                <a:lnTo>
                  <a:pt x="1286149" y="10668"/>
                </a:lnTo>
                <a:lnTo>
                  <a:pt x="1286149" y="501365"/>
                </a:lnTo>
                <a:lnTo>
                  <a:pt x="1290721" y="501365"/>
                </a:lnTo>
                <a:close/>
              </a:path>
              <a:path w="1295400" h="510539">
                <a:moveTo>
                  <a:pt x="1290721" y="510509"/>
                </a:moveTo>
                <a:lnTo>
                  <a:pt x="1290721" y="501365"/>
                </a:lnTo>
                <a:lnTo>
                  <a:pt x="1286149" y="505937"/>
                </a:lnTo>
                <a:lnTo>
                  <a:pt x="1286149" y="510509"/>
                </a:lnTo>
                <a:lnTo>
                  <a:pt x="1290721" y="510509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5" name="object 75"/>
          <p:cNvSpPr txBox="1"/>
          <p:nvPr/>
        </p:nvSpPr>
        <p:spPr>
          <a:xfrm>
            <a:off x="6995805" y="4902774"/>
            <a:ext cx="1213170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algn="ctr">
              <a:spcBef>
                <a:spcPts val="94"/>
              </a:spcBef>
            </a:pPr>
            <a:r>
              <a:rPr sz="1320" spc="-66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132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991493" y="5528347"/>
            <a:ext cx="1221553" cy="610776"/>
          </a:xfrm>
          <a:custGeom>
            <a:avLst/>
            <a:gdLst/>
            <a:ahLst/>
            <a:cxnLst/>
            <a:rect l="l" t="t" r="r" b="b"/>
            <a:pathLst>
              <a:path w="1295400" h="647700">
                <a:moveTo>
                  <a:pt x="1295293" y="4571"/>
                </a:moveTo>
                <a:lnTo>
                  <a:pt x="1293769" y="1524"/>
                </a:lnTo>
                <a:lnTo>
                  <a:pt x="1290721" y="0"/>
                </a:lnTo>
                <a:lnTo>
                  <a:pt x="4571" y="0"/>
                </a:lnTo>
                <a:lnTo>
                  <a:pt x="1524" y="1524"/>
                </a:lnTo>
                <a:lnTo>
                  <a:pt x="0" y="4572"/>
                </a:lnTo>
                <a:lnTo>
                  <a:pt x="4571" y="6841"/>
                </a:lnTo>
                <a:lnTo>
                  <a:pt x="4571" y="4571"/>
                </a:lnTo>
                <a:lnTo>
                  <a:pt x="1295293" y="4571"/>
                </a:lnTo>
                <a:close/>
              </a:path>
              <a:path w="1295400" h="647700">
                <a:moveTo>
                  <a:pt x="1290720" y="647654"/>
                </a:moveTo>
                <a:lnTo>
                  <a:pt x="1290720" y="645383"/>
                </a:lnTo>
                <a:lnTo>
                  <a:pt x="4571" y="6841"/>
                </a:lnTo>
                <a:lnTo>
                  <a:pt x="4571" y="647654"/>
                </a:lnTo>
                <a:lnTo>
                  <a:pt x="1290720" y="647654"/>
                </a:lnTo>
                <a:close/>
              </a:path>
              <a:path w="1295400" h="647700">
                <a:moveTo>
                  <a:pt x="1295293" y="647654"/>
                </a:moveTo>
                <a:lnTo>
                  <a:pt x="1295293" y="4572"/>
                </a:lnTo>
                <a:lnTo>
                  <a:pt x="1290720" y="4571"/>
                </a:lnTo>
                <a:lnTo>
                  <a:pt x="1290720" y="9144"/>
                </a:lnTo>
                <a:lnTo>
                  <a:pt x="1290721" y="645384"/>
                </a:lnTo>
                <a:lnTo>
                  <a:pt x="1295293" y="647654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7" name="object 77"/>
          <p:cNvSpPr/>
          <p:nvPr/>
        </p:nvSpPr>
        <p:spPr>
          <a:xfrm>
            <a:off x="6995805" y="5532658"/>
            <a:ext cx="1213170" cy="606585"/>
          </a:xfrm>
          <a:custGeom>
            <a:avLst/>
            <a:gdLst/>
            <a:ahLst/>
            <a:cxnLst/>
            <a:rect l="l" t="t" r="r" b="b"/>
            <a:pathLst>
              <a:path w="1286509" h="643254">
                <a:moveTo>
                  <a:pt x="0" y="0"/>
                </a:moveTo>
                <a:lnTo>
                  <a:pt x="0" y="643074"/>
                </a:lnTo>
                <a:lnTo>
                  <a:pt x="1286149" y="643074"/>
                </a:lnTo>
                <a:lnTo>
                  <a:pt x="1286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8" name="object 78"/>
          <p:cNvSpPr/>
          <p:nvPr/>
        </p:nvSpPr>
        <p:spPr>
          <a:xfrm>
            <a:off x="6991493" y="5528347"/>
            <a:ext cx="1221553" cy="615567"/>
          </a:xfrm>
          <a:custGeom>
            <a:avLst/>
            <a:gdLst/>
            <a:ahLst/>
            <a:cxnLst/>
            <a:rect l="l" t="t" r="r" b="b"/>
            <a:pathLst>
              <a:path w="1295400" h="652779">
                <a:moveTo>
                  <a:pt x="1295293" y="647654"/>
                </a:moveTo>
                <a:lnTo>
                  <a:pt x="1295293" y="4572"/>
                </a:lnTo>
                <a:lnTo>
                  <a:pt x="1293769" y="1524"/>
                </a:lnTo>
                <a:lnTo>
                  <a:pt x="1290721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0" y="647654"/>
                </a:lnTo>
                <a:lnTo>
                  <a:pt x="1524" y="650702"/>
                </a:lnTo>
                <a:lnTo>
                  <a:pt x="4572" y="65222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86149" y="9144"/>
                </a:lnTo>
                <a:lnTo>
                  <a:pt x="1286149" y="4572"/>
                </a:lnTo>
                <a:lnTo>
                  <a:pt x="1290721" y="9144"/>
                </a:lnTo>
                <a:lnTo>
                  <a:pt x="1290721" y="652226"/>
                </a:lnTo>
                <a:lnTo>
                  <a:pt x="1293769" y="650702"/>
                </a:lnTo>
                <a:lnTo>
                  <a:pt x="1295293" y="647654"/>
                </a:lnTo>
                <a:close/>
              </a:path>
              <a:path w="1295400" h="65277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295400" h="652779">
                <a:moveTo>
                  <a:pt x="9144" y="64308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43082"/>
                </a:lnTo>
                <a:lnTo>
                  <a:pt x="9144" y="643082"/>
                </a:lnTo>
                <a:close/>
              </a:path>
              <a:path w="1295400" h="652779">
                <a:moveTo>
                  <a:pt x="1290721" y="643082"/>
                </a:moveTo>
                <a:lnTo>
                  <a:pt x="4572" y="643082"/>
                </a:lnTo>
                <a:lnTo>
                  <a:pt x="9144" y="647654"/>
                </a:lnTo>
                <a:lnTo>
                  <a:pt x="9144" y="652226"/>
                </a:lnTo>
                <a:lnTo>
                  <a:pt x="1286149" y="652226"/>
                </a:lnTo>
                <a:lnTo>
                  <a:pt x="1286149" y="647654"/>
                </a:lnTo>
                <a:lnTo>
                  <a:pt x="1290721" y="643082"/>
                </a:lnTo>
                <a:close/>
              </a:path>
              <a:path w="1295400" h="652779">
                <a:moveTo>
                  <a:pt x="9144" y="652226"/>
                </a:moveTo>
                <a:lnTo>
                  <a:pt x="9144" y="647654"/>
                </a:lnTo>
                <a:lnTo>
                  <a:pt x="4572" y="643082"/>
                </a:lnTo>
                <a:lnTo>
                  <a:pt x="4572" y="652226"/>
                </a:lnTo>
                <a:lnTo>
                  <a:pt x="9144" y="652226"/>
                </a:lnTo>
                <a:close/>
              </a:path>
              <a:path w="1295400" h="652779">
                <a:moveTo>
                  <a:pt x="1290721" y="9144"/>
                </a:moveTo>
                <a:lnTo>
                  <a:pt x="1286149" y="4572"/>
                </a:lnTo>
                <a:lnTo>
                  <a:pt x="1286149" y="9144"/>
                </a:lnTo>
                <a:lnTo>
                  <a:pt x="1290721" y="9144"/>
                </a:lnTo>
                <a:close/>
              </a:path>
              <a:path w="1295400" h="652779">
                <a:moveTo>
                  <a:pt x="1290721" y="643082"/>
                </a:moveTo>
                <a:lnTo>
                  <a:pt x="1290721" y="9144"/>
                </a:lnTo>
                <a:lnTo>
                  <a:pt x="1286149" y="9144"/>
                </a:lnTo>
                <a:lnTo>
                  <a:pt x="1286149" y="643082"/>
                </a:lnTo>
                <a:lnTo>
                  <a:pt x="1290721" y="643082"/>
                </a:lnTo>
                <a:close/>
              </a:path>
              <a:path w="1295400" h="652779">
                <a:moveTo>
                  <a:pt x="1290721" y="652226"/>
                </a:moveTo>
                <a:lnTo>
                  <a:pt x="1290721" y="643082"/>
                </a:lnTo>
                <a:lnTo>
                  <a:pt x="1286149" y="647654"/>
                </a:lnTo>
                <a:lnTo>
                  <a:pt x="1286149" y="652226"/>
                </a:lnTo>
                <a:lnTo>
                  <a:pt x="1290721" y="652226"/>
                </a:lnTo>
                <a:close/>
              </a:path>
            </a:pathLst>
          </a:custGeom>
          <a:solidFill>
            <a:srgbClr val="45A9C5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9" name="object 79"/>
          <p:cNvSpPr/>
          <p:nvPr/>
        </p:nvSpPr>
        <p:spPr>
          <a:xfrm>
            <a:off x="7564861" y="4276715"/>
            <a:ext cx="71856" cy="516166"/>
          </a:xfrm>
          <a:custGeom>
            <a:avLst/>
            <a:gdLst/>
            <a:ahLst/>
            <a:cxnLst/>
            <a:rect l="l" t="t" r="r" b="b"/>
            <a:pathLst>
              <a:path w="76200" h="547370">
                <a:moveTo>
                  <a:pt x="45720" y="50292"/>
                </a:moveTo>
                <a:lnTo>
                  <a:pt x="45720" y="0"/>
                </a:lnTo>
                <a:lnTo>
                  <a:pt x="33528" y="0"/>
                </a:lnTo>
                <a:lnTo>
                  <a:pt x="33528" y="50292"/>
                </a:lnTo>
                <a:lnTo>
                  <a:pt x="45720" y="50292"/>
                </a:lnTo>
                <a:close/>
              </a:path>
              <a:path w="76200" h="547370">
                <a:moveTo>
                  <a:pt x="45720" y="140192"/>
                </a:moveTo>
                <a:lnTo>
                  <a:pt x="45720" y="88392"/>
                </a:lnTo>
                <a:lnTo>
                  <a:pt x="33528" y="88392"/>
                </a:lnTo>
                <a:lnTo>
                  <a:pt x="33528" y="138684"/>
                </a:lnTo>
                <a:lnTo>
                  <a:pt x="45720" y="140192"/>
                </a:lnTo>
                <a:close/>
              </a:path>
              <a:path w="76200" h="547370">
                <a:moveTo>
                  <a:pt x="45720" y="228584"/>
                </a:moveTo>
                <a:lnTo>
                  <a:pt x="45720" y="178292"/>
                </a:lnTo>
                <a:lnTo>
                  <a:pt x="33528" y="176768"/>
                </a:lnTo>
                <a:lnTo>
                  <a:pt x="33528" y="228584"/>
                </a:lnTo>
                <a:lnTo>
                  <a:pt x="45720" y="228584"/>
                </a:lnTo>
                <a:close/>
              </a:path>
              <a:path w="76200" h="547370">
                <a:moveTo>
                  <a:pt x="45720" y="316976"/>
                </a:moveTo>
                <a:lnTo>
                  <a:pt x="45720" y="266684"/>
                </a:lnTo>
                <a:lnTo>
                  <a:pt x="33528" y="266684"/>
                </a:lnTo>
                <a:lnTo>
                  <a:pt x="32004" y="316976"/>
                </a:lnTo>
                <a:lnTo>
                  <a:pt x="45720" y="316976"/>
                </a:lnTo>
                <a:close/>
              </a:path>
              <a:path w="76200" h="547370">
                <a:moveTo>
                  <a:pt x="45720" y="406877"/>
                </a:moveTo>
                <a:lnTo>
                  <a:pt x="45720" y="355061"/>
                </a:lnTo>
                <a:lnTo>
                  <a:pt x="32004" y="355061"/>
                </a:lnTo>
                <a:lnTo>
                  <a:pt x="32004" y="405353"/>
                </a:lnTo>
                <a:lnTo>
                  <a:pt x="45720" y="406877"/>
                </a:lnTo>
                <a:close/>
              </a:path>
              <a:path w="76200" h="547370">
                <a:moveTo>
                  <a:pt x="35879" y="495269"/>
                </a:moveTo>
                <a:lnTo>
                  <a:pt x="0" y="470885"/>
                </a:lnTo>
                <a:lnTo>
                  <a:pt x="32004" y="534880"/>
                </a:lnTo>
                <a:lnTo>
                  <a:pt x="32004" y="495269"/>
                </a:lnTo>
                <a:lnTo>
                  <a:pt x="35879" y="495269"/>
                </a:lnTo>
                <a:close/>
              </a:path>
              <a:path w="76200" h="547370">
                <a:moveTo>
                  <a:pt x="45720" y="444977"/>
                </a:moveTo>
                <a:lnTo>
                  <a:pt x="32004" y="443453"/>
                </a:lnTo>
                <a:lnTo>
                  <a:pt x="32004" y="492635"/>
                </a:lnTo>
                <a:lnTo>
                  <a:pt x="35879" y="495269"/>
                </a:lnTo>
                <a:lnTo>
                  <a:pt x="40319" y="495269"/>
                </a:lnTo>
                <a:lnTo>
                  <a:pt x="44277" y="492578"/>
                </a:lnTo>
                <a:lnTo>
                  <a:pt x="45720" y="444977"/>
                </a:lnTo>
                <a:close/>
              </a:path>
              <a:path w="76200" h="547370">
                <a:moveTo>
                  <a:pt x="76184" y="470885"/>
                </a:moveTo>
                <a:lnTo>
                  <a:pt x="44277" y="492578"/>
                </a:lnTo>
                <a:lnTo>
                  <a:pt x="44196" y="495269"/>
                </a:lnTo>
                <a:lnTo>
                  <a:pt x="40319" y="495269"/>
                </a:lnTo>
                <a:lnTo>
                  <a:pt x="38100" y="496778"/>
                </a:lnTo>
                <a:lnTo>
                  <a:pt x="35879" y="495269"/>
                </a:lnTo>
                <a:lnTo>
                  <a:pt x="32004" y="495269"/>
                </a:lnTo>
                <a:lnTo>
                  <a:pt x="32004" y="534880"/>
                </a:lnTo>
                <a:lnTo>
                  <a:pt x="38100" y="547070"/>
                </a:lnTo>
                <a:lnTo>
                  <a:pt x="76184" y="470885"/>
                </a:lnTo>
                <a:close/>
              </a:path>
              <a:path w="76200" h="547370">
                <a:moveTo>
                  <a:pt x="44277" y="492578"/>
                </a:moveTo>
                <a:lnTo>
                  <a:pt x="40319" y="495269"/>
                </a:lnTo>
                <a:lnTo>
                  <a:pt x="44196" y="495269"/>
                </a:lnTo>
                <a:lnTo>
                  <a:pt x="44277" y="492578"/>
                </a:lnTo>
                <a:close/>
              </a:path>
            </a:pathLst>
          </a:custGeom>
          <a:solidFill>
            <a:srgbClr val="0F24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0" name="object 80"/>
          <p:cNvSpPr/>
          <p:nvPr/>
        </p:nvSpPr>
        <p:spPr>
          <a:xfrm>
            <a:off x="7564861" y="5263946"/>
            <a:ext cx="71856" cy="270658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45720" y="51800"/>
                </a:moveTo>
                <a:lnTo>
                  <a:pt x="45720" y="0"/>
                </a:lnTo>
                <a:lnTo>
                  <a:pt x="33528" y="0"/>
                </a:lnTo>
                <a:lnTo>
                  <a:pt x="33528" y="51800"/>
                </a:lnTo>
                <a:lnTo>
                  <a:pt x="45720" y="51800"/>
                </a:lnTo>
                <a:close/>
              </a:path>
              <a:path w="76200" h="287020">
                <a:moveTo>
                  <a:pt x="45720" y="140192"/>
                </a:moveTo>
                <a:lnTo>
                  <a:pt x="45720" y="89900"/>
                </a:lnTo>
                <a:lnTo>
                  <a:pt x="33528" y="89900"/>
                </a:lnTo>
                <a:lnTo>
                  <a:pt x="33528" y="140192"/>
                </a:lnTo>
                <a:lnTo>
                  <a:pt x="45720" y="140192"/>
                </a:lnTo>
                <a:close/>
              </a:path>
              <a:path w="76200" h="287020">
                <a:moveTo>
                  <a:pt x="76184" y="210296"/>
                </a:moveTo>
                <a:lnTo>
                  <a:pt x="38100" y="234680"/>
                </a:lnTo>
                <a:lnTo>
                  <a:pt x="0" y="210296"/>
                </a:lnTo>
                <a:lnTo>
                  <a:pt x="38100" y="286481"/>
                </a:lnTo>
                <a:lnTo>
                  <a:pt x="76184" y="210296"/>
                </a:lnTo>
                <a:close/>
              </a:path>
              <a:path w="76200" h="287020">
                <a:moveTo>
                  <a:pt x="45720" y="228584"/>
                </a:moveTo>
                <a:lnTo>
                  <a:pt x="45720" y="178292"/>
                </a:lnTo>
                <a:lnTo>
                  <a:pt x="32004" y="178292"/>
                </a:lnTo>
                <a:lnTo>
                  <a:pt x="32004" y="228584"/>
                </a:lnTo>
                <a:lnTo>
                  <a:pt x="45720" y="228584"/>
                </a:lnTo>
                <a:close/>
              </a:path>
            </a:pathLst>
          </a:custGeom>
          <a:solidFill>
            <a:srgbClr val="0F24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1" name="object 81"/>
          <p:cNvSpPr/>
          <p:nvPr/>
        </p:nvSpPr>
        <p:spPr>
          <a:xfrm>
            <a:off x="3492405" y="4385936"/>
            <a:ext cx="1341313" cy="946105"/>
          </a:xfrm>
          <a:custGeom>
            <a:avLst/>
            <a:gdLst/>
            <a:ahLst/>
            <a:cxnLst/>
            <a:rect l="l" t="t" r="r" b="b"/>
            <a:pathLst>
              <a:path w="1422400" h="1003300">
                <a:moveTo>
                  <a:pt x="38100" y="477305"/>
                </a:moveTo>
                <a:lnTo>
                  <a:pt x="38100" y="382478"/>
                </a:lnTo>
                <a:lnTo>
                  <a:pt x="32756" y="384853"/>
                </a:lnTo>
                <a:lnTo>
                  <a:pt x="25400" y="399567"/>
                </a:lnTo>
                <a:lnTo>
                  <a:pt x="12700" y="399567"/>
                </a:lnTo>
                <a:lnTo>
                  <a:pt x="12700" y="424967"/>
                </a:lnTo>
                <a:lnTo>
                  <a:pt x="0" y="424967"/>
                </a:lnTo>
                <a:lnTo>
                  <a:pt x="0" y="538840"/>
                </a:lnTo>
                <a:lnTo>
                  <a:pt x="38100" y="477305"/>
                </a:lnTo>
                <a:close/>
              </a:path>
              <a:path w="1422400" h="1003300">
                <a:moveTo>
                  <a:pt x="32983" y="384400"/>
                </a:moveTo>
                <a:lnTo>
                  <a:pt x="25400" y="388124"/>
                </a:lnTo>
                <a:lnTo>
                  <a:pt x="32756" y="384853"/>
                </a:lnTo>
                <a:lnTo>
                  <a:pt x="32983" y="384400"/>
                </a:lnTo>
                <a:close/>
              </a:path>
              <a:path w="1422400" h="1003300">
                <a:moveTo>
                  <a:pt x="117686" y="348767"/>
                </a:moveTo>
                <a:lnTo>
                  <a:pt x="76200" y="348767"/>
                </a:lnTo>
                <a:lnTo>
                  <a:pt x="76200" y="361467"/>
                </a:lnTo>
                <a:lnTo>
                  <a:pt x="50800" y="361467"/>
                </a:lnTo>
                <a:lnTo>
                  <a:pt x="50800" y="374167"/>
                </a:lnTo>
                <a:lnTo>
                  <a:pt x="38100" y="374167"/>
                </a:lnTo>
                <a:lnTo>
                  <a:pt x="32983" y="384400"/>
                </a:lnTo>
                <a:lnTo>
                  <a:pt x="38100" y="381887"/>
                </a:lnTo>
                <a:lnTo>
                  <a:pt x="38100" y="477305"/>
                </a:lnTo>
                <a:lnTo>
                  <a:pt x="117686" y="348767"/>
                </a:lnTo>
                <a:close/>
              </a:path>
              <a:path w="1422400" h="1003300">
                <a:moveTo>
                  <a:pt x="76200" y="361467"/>
                </a:moveTo>
                <a:lnTo>
                  <a:pt x="76200" y="355061"/>
                </a:lnTo>
                <a:lnTo>
                  <a:pt x="63500" y="361467"/>
                </a:lnTo>
                <a:lnTo>
                  <a:pt x="76200" y="361467"/>
                </a:lnTo>
                <a:close/>
              </a:path>
              <a:path w="1422400" h="1003300">
                <a:moveTo>
                  <a:pt x="120807" y="343727"/>
                </a:moveTo>
                <a:lnTo>
                  <a:pt x="101600" y="345917"/>
                </a:lnTo>
                <a:lnTo>
                  <a:pt x="88900" y="348767"/>
                </a:lnTo>
                <a:lnTo>
                  <a:pt x="117686" y="348767"/>
                </a:lnTo>
                <a:lnTo>
                  <a:pt x="120807" y="343727"/>
                </a:lnTo>
                <a:close/>
              </a:path>
              <a:path w="1422400" h="1003300">
                <a:moveTo>
                  <a:pt x="127000" y="333725"/>
                </a:moveTo>
                <a:lnTo>
                  <a:pt x="127000" y="249905"/>
                </a:lnTo>
                <a:lnTo>
                  <a:pt x="114300" y="269717"/>
                </a:lnTo>
                <a:lnTo>
                  <a:pt x="114300" y="336773"/>
                </a:lnTo>
                <a:lnTo>
                  <a:pt x="127000" y="333725"/>
                </a:lnTo>
                <a:close/>
              </a:path>
              <a:path w="1422400" h="1003300">
                <a:moveTo>
                  <a:pt x="127000" y="343021"/>
                </a:moveTo>
                <a:lnTo>
                  <a:pt x="127000" y="333725"/>
                </a:lnTo>
                <a:lnTo>
                  <a:pt x="120807" y="343727"/>
                </a:lnTo>
                <a:lnTo>
                  <a:pt x="127000" y="343021"/>
                </a:lnTo>
                <a:close/>
              </a:path>
              <a:path w="1422400" h="1003300">
                <a:moveTo>
                  <a:pt x="139700" y="234467"/>
                </a:moveTo>
                <a:lnTo>
                  <a:pt x="139700" y="210296"/>
                </a:lnTo>
                <a:lnTo>
                  <a:pt x="127000" y="228584"/>
                </a:lnTo>
                <a:lnTo>
                  <a:pt x="127000" y="259867"/>
                </a:lnTo>
                <a:lnTo>
                  <a:pt x="139700" y="234467"/>
                </a:lnTo>
                <a:close/>
              </a:path>
              <a:path w="1422400" h="1003300">
                <a:moveTo>
                  <a:pt x="140553" y="209067"/>
                </a:moveTo>
                <a:lnTo>
                  <a:pt x="139700" y="209067"/>
                </a:lnTo>
                <a:lnTo>
                  <a:pt x="139700" y="210296"/>
                </a:lnTo>
                <a:lnTo>
                  <a:pt x="140553" y="209067"/>
                </a:lnTo>
                <a:close/>
              </a:path>
              <a:path w="1422400" h="1003300">
                <a:moveTo>
                  <a:pt x="393700" y="94767"/>
                </a:moveTo>
                <a:lnTo>
                  <a:pt x="393700" y="92948"/>
                </a:lnTo>
                <a:lnTo>
                  <a:pt x="355600" y="88376"/>
                </a:lnTo>
                <a:lnTo>
                  <a:pt x="330200" y="88376"/>
                </a:lnTo>
                <a:lnTo>
                  <a:pt x="317500" y="89900"/>
                </a:lnTo>
                <a:lnTo>
                  <a:pt x="292100" y="94472"/>
                </a:lnTo>
                <a:lnTo>
                  <a:pt x="266700" y="100568"/>
                </a:lnTo>
                <a:lnTo>
                  <a:pt x="228600" y="118856"/>
                </a:lnTo>
                <a:lnTo>
                  <a:pt x="215900" y="131048"/>
                </a:lnTo>
                <a:lnTo>
                  <a:pt x="190500" y="143240"/>
                </a:lnTo>
                <a:lnTo>
                  <a:pt x="177800" y="158480"/>
                </a:lnTo>
                <a:lnTo>
                  <a:pt x="152400" y="192008"/>
                </a:lnTo>
                <a:lnTo>
                  <a:pt x="140553" y="209067"/>
                </a:lnTo>
                <a:lnTo>
                  <a:pt x="152400" y="209067"/>
                </a:lnTo>
                <a:lnTo>
                  <a:pt x="152400" y="196367"/>
                </a:lnTo>
                <a:lnTo>
                  <a:pt x="165100" y="191604"/>
                </a:lnTo>
                <a:lnTo>
                  <a:pt x="165100" y="183667"/>
                </a:lnTo>
                <a:lnTo>
                  <a:pt x="203200" y="145567"/>
                </a:lnTo>
                <a:lnTo>
                  <a:pt x="215900" y="141238"/>
                </a:lnTo>
                <a:lnTo>
                  <a:pt x="215900" y="132867"/>
                </a:lnTo>
                <a:lnTo>
                  <a:pt x="228600" y="132867"/>
                </a:lnTo>
                <a:lnTo>
                  <a:pt x="228600" y="126476"/>
                </a:lnTo>
                <a:lnTo>
                  <a:pt x="254000" y="117332"/>
                </a:lnTo>
                <a:lnTo>
                  <a:pt x="266700" y="113170"/>
                </a:lnTo>
                <a:lnTo>
                  <a:pt x="266700" y="107467"/>
                </a:lnTo>
                <a:lnTo>
                  <a:pt x="279400" y="107467"/>
                </a:lnTo>
                <a:lnTo>
                  <a:pt x="292100" y="103616"/>
                </a:lnTo>
                <a:lnTo>
                  <a:pt x="304800" y="101233"/>
                </a:lnTo>
                <a:lnTo>
                  <a:pt x="304800" y="107467"/>
                </a:lnTo>
                <a:lnTo>
                  <a:pt x="317500" y="94767"/>
                </a:lnTo>
                <a:lnTo>
                  <a:pt x="393700" y="94767"/>
                </a:lnTo>
                <a:close/>
              </a:path>
              <a:path w="1422400" h="1003300">
                <a:moveTo>
                  <a:pt x="431800" y="107467"/>
                </a:moveTo>
                <a:lnTo>
                  <a:pt x="419100" y="102092"/>
                </a:lnTo>
                <a:lnTo>
                  <a:pt x="393700" y="94767"/>
                </a:lnTo>
                <a:lnTo>
                  <a:pt x="368300" y="94767"/>
                </a:lnTo>
                <a:lnTo>
                  <a:pt x="381000" y="107467"/>
                </a:lnTo>
                <a:lnTo>
                  <a:pt x="381000" y="100331"/>
                </a:lnTo>
                <a:lnTo>
                  <a:pt x="393700" y="102092"/>
                </a:lnTo>
                <a:lnTo>
                  <a:pt x="406400" y="107467"/>
                </a:lnTo>
                <a:lnTo>
                  <a:pt x="431800" y="107467"/>
                </a:lnTo>
                <a:close/>
              </a:path>
              <a:path w="1422400" h="1003300">
                <a:moveTo>
                  <a:pt x="469900" y="120167"/>
                </a:moveTo>
                <a:lnTo>
                  <a:pt x="469900" y="107467"/>
                </a:lnTo>
                <a:lnTo>
                  <a:pt x="457200" y="107467"/>
                </a:lnTo>
                <a:lnTo>
                  <a:pt x="457200" y="118856"/>
                </a:lnTo>
                <a:lnTo>
                  <a:pt x="444500" y="109712"/>
                </a:lnTo>
                <a:lnTo>
                  <a:pt x="431800" y="107467"/>
                </a:lnTo>
                <a:lnTo>
                  <a:pt x="419100" y="107467"/>
                </a:lnTo>
                <a:lnTo>
                  <a:pt x="431800" y="120167"/>
                </a:lnTo>
                <a:lnTo>
                  <a:pt x="431800" y="113253"/>
                </a:lnTo>
                <a:lnTo>
                  <a:pt x="444500" y="120167"/>
                </a:lnTo>
                <a:lnTo>
                  <a:pt x="469900" y="120167"/>
                </a:lnTo>
                <a:close/>
              </a:path>
              <a:path w="1422400" h="1003300">
                <a:moveTo>
                  <a:pt x="482600" y="94767"/>
                </a:moveTo>
                <a:lnTo>
                  <a:pt x="469900" y="94767"/>
                </a:lnTo>
                <a:lnTo>
                  <a:pt x="457200" y="105140"/>
                </a:lnTo>
                <a:lnTo>
                  <a:pt x="457200" y="107467"/>
                </a:lnTo>
                <a:lnTo>
                  <a:pt x="469900" y="107467"/>
                </a:lnTo>
                <a:lnTo>
                  <a:pt x="482600" y="94767"/>
                </a:lnTo>
                <a:close/>
              </a:path>
              <a:path w="1422400" h="1003300">
                <a:moveTo>
                  <a:pt x="685800" y="43967"/>
                </a:moveTo>
                <a:lnTo>
                  <a:pt x="685800" y="41132"/>
                </a:lnTo>
                <a:lnTo>
                  <a:pt x="635000" y="28940"/>
                </a:lnTo>
                <a:lnTo>
                  <a:pt x="596900" y="28940"/>
                </a:lnTo>
                <a:lnTo>
                  <a:pt x="571500" y="31988"/>
                </a:lnTo>
                <a:lnTo>
                  <a:pt x="546100" y="41132"/>
                </a:lnTo>
                <a:lnTo>
                  <a:pt x="533400" y="48752"/>
                </a:lnTo>
                <a:lnTo>
                  <a:pt x="495300" y="67040"/>
                </a:lnTo>
                <a:lnTo>
                  <a:pt x="469900" y="91424"/>
                </a:lnTo>
                <a:lnTo>
                  <a:pt x="469900" y="94767"/>
                </a:lnTo>
                <a:lnTo>
                  <a:pt x="482600" y="94767"/>
                </a:lnTo>
                <a:lnTo>
                  <a:pt x="482600" y="82067"/>
                </a:lnTo>
                <a:lnTo>
                  <a:pt x="495300" y="82067"/>
                </a:lnTo>
                <a:lnTo>
                  <a:pt x="508000" y="75875"/>
                </a:lnTo>
                <a:lnTo>
                  <a:pt x="508000" y="69367"/>
                </a:lnTo>
                <a:lnTo>
                  <a:pt x="520700" y="65516"/>
                </a:lnTo>
                <a:lnTo>
                  <a:pt x="520700" y="56667"/>
                </a:lnTo>
                <a:lnTo>
                  <a:pt x="533400" y="56667"/>
                </a:lnTo>
                <a:lnTo>
                  <a:pt x="533400" y="56372"/>
                </a:lnTo>
                <a:lnTo>
                  <a:pt x="546100" y="50276"/>
                </a:lnTo>
                <a:lnTo>
                  <a:pt x="554694" y="48072"/>
                </a:lnTo>
                <a:lnTo>
                  <a:pt x="558800" y="43967"/>
                </a:lnTo>
                <a:lnTo>
                  <a:pt x="571500" y="43967"/>
                </a:lnTo>
                <a:lnTo>
                  <a:pt x="584200" y="41132"/>
                </a:lnTo>
                <a:lnTo>
                  <a:pt x="609600" y="38084"/>
                </a:lnTo>
                <a:lnTo>
                  <a:pt x="635000" y="38084"/>
                </a:lnTo>
                <a:lnTo>
                  <a:pt x="647700" y="41132"/>
                </a:lnTo>
                <a:lnTo>
                  <a:pt x="660400" y="43967"/>
                </a:lnTo>
                <a:lnTo>
                  <a:pt x="685800" y="43967"/>
                </a:lnTo>
                <a:close/>
              </a:path>
              <a:path w="1422400" h="1003300">
                <a:moveTo>
                  <a:pt x="558800" y="47019"/>
                </a:moveTo>
                <a:lnTo>
                  <a:pt x="554694" y="48072"/>
                </a:lnTo>
                <a:lnTo>
                  <a:pt x="546100" y="56667"/>
                </a:lnTo>
                <a:lnTo>
                  <a:pt x="558800" y="47019"/>
                </a:lnTo>
                <a:close/>
              </a:path>
              <a:path w="1422400" h="1003300">
                <a:moveTo>
                  <a:pt x="723900" y="69367"/>
                </a:moveTo>
                <a:lnTo>
                  <a:pt x="723900" y="62468"/>
                </a:lnTo>
                <a:lnTo>
                  <a:pt x="711200" y="54848"/>
                </a:lnTo>
                <a:lnTo>
                  <a:pt x="698500" y="48752"/>
                </a:lnTo>
                <a:lnTo>
                  <a:pt x="685800" y="43967"/>
                </a:lnTo>
                <a:lnTo>
                  <a:pt x="660400" y="43967"/>
                </a:lnTo>
                <a:lnTo>
                  <a:pt x="663626" y="47193"/>
                </a:lnTo>
                <a:lnTo>
                  <a:pt x="673100" y="50276"/>
                </a:lnTo>
                <a:lnTo>
                  <a:pt x="698500" y="57896"/>
                </a:lnTo>
                <a:lnTo>
                  <a:pt x="711200" y="62468"/>
                </a:lnTo>
                <a:lnTo>
                  <a:pt x="711200" y="69367"/>
                </a:lnTo>
                <a:lnTo>
                  <a:pt x="723900" y="69367"/>
                </a:lnTo>
                <a:close/>
              </a:path>
              <a:path w="1422400" h="1003300">
                <a:moveTo>
                  <a:pt x="673100" y="56667"/>
                </a:moveTo>
                <a:lnTo>
                  <a:pt x="663626" y="47193"/>
                </a:lnTo>
                <a:lnTo>
                  <a:pt x="660400" y="46143"/>
                </a:lnTo>
                <a:lnTo>
                  <a:pt x="673100" y="56667"/>
                </a:lnTo>
                <a:close/>
              </a:path>
              <a:path w="1422400" h="1003300">
                <a:moveTo>
                  <a:pt x="749300" y="69367"/>
                </a:moveTo>
                <a:lnTo>
                  <a:pt x="736600" y="69367"/>
                </a:lnTo>
                <a:lnTo>
                  <a:pt x="736600" y="77708"/>
                </a:lnTo>
                <a:lnTo>
                  <a:pt x="723900" y="70088"/>
                </a:lnTo>
                <a:lnTo>
                  <a:pt x="723900" y="77708"/>
                </a:lnTo>
                <a:lnTo>
                  <a:pt x="736600" y="82067"/>
                </a:lnTo>
                <a:lnTo>
                  <a:pt x="749300" y="69367"/>
                </a:lnTo>
                <a:close/>
              </a:path>
              <a:path w="1422400" h="1003300">
                <a:moveTo>
                  <a:pt x="774700" y="43967"/>
                </a:moveTo>
                <a:lnTo>
                  <a:pt x="762000" y="43967"/>
                </a:lnTo>
                <a:lnTo>
                  <a:pt x="762000" y="44180"/>
                </a:lnTo>
                <a:lnTo>
                  <a:pt x="749300" y="54848"/>
                </a:lnTo>
                <a:lnTo>
                  <a:pt x="736600" y="69367"/>
                </a:lnTo>
                <a:lnTo>
                  <a:pt x="749300" y="69367"/>
                </a:lnTo>
                <a:lnTo>
                  <a:pt x="749300" y="56667"/>
                </a:lnTo>
                <a:lnTo>
                  <a:pt x="774700" y="43967"/>
                </a:lnTo>
                <a:close/>
              </a:path>
              <a:path w="1422400" h="1003300">
                <a:moveTo>
                  <a:pt x="939800" y="18567"/>
                </a:moveTo>
                <a:lnTo>
                  <a:pt x="927100" y="15240"/>
                </a:lnTo>
                <a:lnTo>
                  <a:pt x="914400" y="9144"/>
                </a:lnTo>
                <a:lnTo>
                  <a:pt x="901700" y="4572"/>
                </a:lnTo>
                <a:lnTo>
                  <a:pt x="863600" y="0"/>
                </a:lnTo>
                <a:lnTo>
                  <a:pt x="825500" y="4572"/>
                </a:lnTo>
                <a:lnTo>
                  <a:pt x="812800" y="7620"/>
                </a:lnTo>
                <a:lnTo>
                  <a:pt x="774700" y="25892"/>
                </a:lnTo>
                <a:lnTo>
                  <a:pt x="762000" y="43967"/>
                </a:lnTo>
                <a:lnTo>
                  <a:pt x="774700" y="43967"/>
                </a:lnTo>
                <a:lnTo>
                  <a:pt x="787400" y="31267"/>
                </a:lnTo>
                <a:lnTo>
                  <a:pt x="800100" y="27416"/>
                </a:lnTo>
                <a:lnTo>
                  <a:pt x="800100" y="18567"/>
                </a:lnTo>
                <a:lnTo>
                  <a:pt x="812800" y="18567"/>
                </a:lnTo>
                <a:lnTo>
                  <a:pt x="825500" y="16764"/>
                </a:lnTo>
                <a:lnTo>
                  <a:pt x="850900" y="10668"/>
                </a:lnTo>
                <a:lnTo>
                  <a:pt x="876300" y="10668"/>
                </a:lnTo>
                <a:lnTo>
                  <a:pt x="889000" y="12192"/>
                </a:lnTo>
                <a:lnTo>
                  <a:pt x="914400" y="18288"/>
                </a:lnTo>
                <a:lnTo>
                  <a:pt x="914400" y="18567"/>
                </a:lnTo>
                <a:lnTo>
                  <a:pt x="939800" y="18567"/>
                </a:lnTo>
                <a:close/>
              </a:path>
              <a:path w="1422400" h="1003300">
                <a:moveTo>
                  <a:pt x="952500" y="31267"/>
                </a:moveTo>
                <a:lnTo>
                  <a:pt x="952500" y="22860"/>
                </a:lnTo>
                <a:lnTo>
                  <a:pt x="939800" y="18567"/>
                </a:lnTo>
                <a:lnTo>
                  <a:pt x="927100" y="18567"/>
                </a:lnTo>
                <a:lnTo>
                  <a:pt x="927100" y="24760"/>
                </a:lnTo>
                <a:lnTo>
                  <a:pt x="939800" y="31267"/>
                </a:lnTo>
                <a:lnTo>
                  <a:pt x="952500" y="31267"/>
                </a:lnTo>
                <a:close/>
              </a:path>
              <a:path w="1422400" h="1003300">
                <a:moveTo>
                  <a:pt x="977900" y="43967"/>
                </a:moveTo>
                <a:lnTo>
                  <a:pt x="965200" y="33512"/>
                </a:lnTo>
                <a:lnTo>
                  <a:pt x="952500" y="31267"/>
                </a:lnTo>
                <a:lnTo>
                  <a:pt x="952500" y="43967"/>
                </a:lnTo>
                <a:lnTo>
                  <a:pt x="977900" y="43967"/>
                </a:lnTo>
                <a:close/>
              </a:path>
              <a:path w="1422400" h="1003300">
                <a:moveTo>
                  <a:pt x="990600" y="56667"/>
                </a:moveTo>
                <a:lnTo>
                  <a:pt x="990600" y="44180"/>
                </a:lnTo>
                <a:lnTo>
                  <a:pt x="977900" y="56372"/>
                </a:lnTo>
                <a:lnTo>
                  <a:pt x="977900" y="43967"/>
                </a:lnTo>
                <a:lnTo>
                  <a:pt x="965200" y="43967"/>
                </a:lnTo>
                <a:lnTo>
                  <a:pt x="977900" y="56667"/>
                </a:lnTo>
                <a:lnTo>
                  <a:pt x="990600" y="56667"/>
                </a:lnTo>
                <a:close/>
              </a:path>
              <a:path w="1422400" h="1003300">
                <a:moveTo>
                  <a:pt x="990600" y="56667"/>
                </a:moveTo>
                <a:lnTo>
                  <a:pt x="977900" y="56667"/>
                </a:lnTo>
                <a:lnTo>
                  <a:pt x="977900" y="62468"/>
                </a:lnTo>
                <a:lnTo>
                  <a:pt x="990600" y="56667"/>
                </a:lnTo>
                <a:close/>
              </a:path>
              <a:path w="1422400" h="1003300">
                <a:moveTo>
                  <a:pt x="990600" y="56667"/>
                </a:moveTo>
                <a:lnTo>
                  <a:pt x="977900" y="62468"/>
                </a:lnTo>
                <a:lnTo>
                  <a:pt x="977900" y="69367"/>
                </a:lnTo>
                <a:lnTo>
                  <a:pt x="990600" y="56667"/>
                </a:lnTo>
                <a:close/>
              </a:path>
              <a:path w="1422400" h="1003300">
                <a:moveTo>
                  <a:pt x="1003300" y="43967"/>
                </a:moveTo>
                <a:lnTo>
                  <a:pt x="1003300" y="35036"/>
                </a:lnTo>
                <a:lnTo>
                  <a:pt x="990600" y="43967"/>
                </a:lnTo>
                <a:lnTo>
                  <a:pt x="1003300" y="43967"/>
                </a:lnTo>
                <a:close/>
              </a:path>
              <a:path w="1422400" h="1003300">
                <a:moveTo>
                  <a:pt x="1003300" y="43967"/>
                </a:moveTo>
                <a:lnTo>
                  <a:pt x="990600" y="43967"/>
                </a:lnTo>
                <a:lnTo>
                  <a:pt x="990600" y="51800"/>
                </a:lnTo>
                <a:lnTo>
                  <a:pt x="997335" y="49932"/>
                </a:lnTo>
                <a:lnTo>
                  <a:pt x="1003300" y="43967"/>
                </a:lnTo>
                <a:close/>
              </a:path>
              <a:path w="1422400" h="1003300">
                <a:moveTo>
                  <a:pt x="1003300" y="48277"/>
                </a:moveTo>
                <a:lnTo>
                  <a:pt x="997335" y="49932"/>
                </a:lnTo>
                <a:lnTo>
                  <a:pt x="990600" y="56667"/>
                </a:lnTo>
                <a:lnTo>
                  <a:pt x="1003300" y="48277"/>
                </a:lnTo>
                <a:close/>
              </a:path>
              <a:path w="1422400" h="1003300">
                <a:moveTo>
                  <a:pt x="1041400" y="18567"/>
                </a:moveTo>
                <a:lnTo>
                  <a:pt x="1028700" y="18567"/>
                </a:lnTo>
                <a:lnTo>
                  <a:pt x="1016000" y="25892"/>
                </a:lnTo>
                <a:lnTo>
                  <a:pt x="1003300" y="31267"/>
                </a:lnTo>
                <a:lnTo>
                  <a:pt x="1016000" y="31267"/>
                </a:lnTo>
                <a:lnTo>
                  <a:pt x="1041400" y="18567"/>
                </a:lnTo>
                <a:close/>
              </a:path>
              <a:path w="1422400" h="1003300">
                <a:moveTo>
                  <a:pt x="1016000" y="37271"/>
                </a:moveTo>
                <a:lnTo>
                  <a:pt x="1016000" y="31267"/>
                </a:lnTo>
                <a:lnTo>
                  <a:pt x="1003300" y="31267"/>
                </a:lnTo>
                <a:lnTo>
                  <a:pt x="1003300" y="41132"/>
                </a:lnTo>
                <a:lnTo>
                  <a:pt x="1016000" y="37271"/>
                </a:lnTo>
                <a:close/>
              </a:path>
              <a:path w="1422400" h="1003300">
                <a:moveTo>
                  <a:pt x="1181100" y="18567"/>
                </a:moveTo>
                <a:lnTo>
                  <a:pt x="1155700" y="7620"/>
                </a:lnTo>
                <a:lnTo>
                  <a:pt x="1117600" y="1524"/>
                </a:lnTo>
                <a:lnTo>
                  <a:pt x="1092200" y="1524"/>
                </a:lnTo>
                <a:lnTo>
                  <a:pt x="1054100" y="6096"/>
                </a:lnTo>
                <a:lnTo>
                  <a:pt x="1028700" y="18288"/>
                </a:lnTo>
                <a:lnTo>
                  <a:pt x="1028700" y="18567"/>
                </a:lnTo>
                <a:lnTo>
                  <a:pt x="1054100" y="18567"/>
                </a:lnTo>
                <a:lnTo>
                  <a:pt x="1066800" y="15240"/>
                </a:lnTo>
                <a:lnTo>
                  <a:pt x="1079500" y="12192"/>
                </a:lnTo>
                <a:lnTo>
                  <a:pt x="1092200" y="10668"/>
                </a:lnTo>
                <a:lnTo>
                  <a:pt x="1117600" y="10668"/>
                </a:lnTo>
                <a:lnTo>
                  <a:pt x="1130300" y="13716"/>
                </a:lnTo>
                <a:lnTo>
                  <a:pt x="1155700" y="16764"/>
                </a:lnTo>
                <a:lnTo>
                  <a:pt x="1155700" y="18567"/>
                </a:lnTo>
                <a:lnTo>
                  <a:pt x="1181100" y="18567"/>
                </a:lnTo>
                <a:close/>
              </a:path>
              <a:path w="1422400" h="1003300">
                <a:moveTo>
                  <a:pt x="1181100" y="28940"/>
                </a:moveTo>
                <a:lnTo>
                  <a:pt x="1181100" y="18567"/>
                </a:lnTo>
                <a:lnTo>
                  <a:pt x="1168400" y="18567"/>
                </a:lnTo>
                <a:lnTo>
                  <a:pt x="1168400" y="26086"/>
                </a:lnTo>
                <a:lnTo>
                  <a:pt x="1181100" y="28940"/>
                </a:lnTo>
                <a:close/>
              </a:path>
              <a:path w="1422400" h="1003300">
                <a:moveTo>
                  <a:pt x="1244600" y="82067"/>
                </a:moveTo>
                <a:lnTo>
                  <a:pt x="1244600" y="68564"/>
                </a:lnTo>
                <a:lnTo>
                  <a:pt x="1219200" y="47228"/>
                </a:lnTo>
                <a:lnTo>
                  <a:pt x="1206500" y="38084"/>
                </a:lnTo>
                <a:lnTo>
                  <a:pt x="1193800" y="27416"/>
                </a:lnTo>
                <a:lnTo>
                  <a:pt x="1181100" y="19812"/>
                </a:lnTo>
                <a:lnTo>
                  <a:pt x="1181100" y="31267"/>
                </a:lnTo>
                <a:lnTo>
                  <a:pt x="1193800" y="31267"/>
                </a:lnTo>
                <a:lnTo>
                  <a:pt x="1193800" y="38125"/>
                </a:lnTo>
                <a:lnTo>
                  <a:pt x="1206500" y="43967"/>
                </a:lnTo>
                <a:lnTo>
                  <a:pt x="1231900" y="69367"/>
                </a:lnTo>
                <a:lnTo>
                  <a:pt x="1231900" y="82067"/>
                </a:lnTo>
                <a:lnTo>
                  <a:pt x="1244600" y="82067"/>
                </a:lnTo>
                <a:close/>
              </a:path>
              <a:path w="1422400" h="1003300">
                <a:moveTo>
                  <a:pt x="1257300" y="107467"/>
                </a:moveTo>
                <a:lnTo>
                  <a:pt x="1257300" y="103616"/>
                </a:lnTo>
                <a:lnTo>
                  <a:pt x="1244600" y="79232"/>
                </a:lnTo>
                <a:lnTo>
                  <a:pt x="1244600" y="107467"/>
                </a:lnTo>
                <a:lnTo>
                  <a:pt x="1257300" y="107467"/>
                </a:lnTo>
                <a:close/>
              </a:path>
              <a:path w="1422400" h="1003300">
                <a:moveTo>
                  <a:pt x="1270000" y="129524"/>
                </a:moveTo>
                <a:lnTo>
                  <a:pt x="1257300" y="117332"/>
                </a:lnTo>
                <a:lnTo>
                  <a:pt x="1257300" y="126476"/>
                </a:lnTo>
                <a:lnTo>
                  <a:pt x="1270000" y="129524"/>
                </a:lnTo>
                <a:close/>
              </a:path>
              <a:path w="1422400" h="1003300">
                <a:moveTo>
                  <a:pt x="1384300" y="234467"/>
                </a:moveTo>
                <a:lnTo>
                  <a:pt x="1384300" y="222488"/>
                </a:lnTo>
                <a:lnTo>
                  <a:pt x="1371600" y="207248"/>
                </a:lnTo>
                <a:lnTo>
                  <a:pt x="1333500" y="167624"/>
                </a:lnTo>
                <a:lnTo>
                  <a:pt x="1295400" y="138668"/>
                </a:lnTo>
                <a:lnTo>
                  <a:pt x="1257300" y="126476"/>
                </a:lnTo>
                <a:lnTo>
                  <a:pt x="1257300" y="132867"/>
                </a:lnTo>
                <a:lnTo>
                  <a:pt x="1270000" y="132867"/>
                </a:lnTo>
                <a:lnTo>
                  <a:pt x="1270000" y="139559"/>
                </a:lnTo>
                <a:lnTo>
                  <a:pt x="1282700" y="145567"/>
                </a:lnTo>
                <a:lnTo>
                  <a:pt x="1295400" y="145567"/>
                </a:lnTo>
                <a:lnTo>
                  <a:pt x="1308100" y="158267"/>
                </a:lnTo>
                <a:lnTo>
                  <a:pt x="1320800" y="158267"/>
                </a:lnTo>
                <a:lnTo>
                  <a:pt x="1320800" y="164576"/>
                </a:lnTo>
                <a:lnTo>
                  <a:pt x="1333500" y="170967"/>
                </a:lnTo>
                <a:lnTo>
                  <a:pt x="1358900" y="196367"/>
                </a:lnTo>
                <a:lnTo>
                  <a:pt x="1358900" y="209067"/>
                </a:lnTo>
                <a:lnTo>
                  <a:pt x="1371600" y="209067"/>
                </a:lnTo>
                <a:lnTo>
                  <a:pt x="1371600" y="234467"/>
                </a:lnTo>
                <a:lnTo>
                  <a:pt x="1384300" y="234467"/>
                </a:lnTo>
                <a:close/>
              </a:path>
              <a:path w="1422400" h="1003300">
                <a:moveTo>
                  <a:pt x="1397000" y="285267"/>
                </a:moveTo>
                <a:lnTo>
                  <a:pt x="1397000" y="254477"/>
                </a:lnTo>
                <a:lnTo>
                  <a:pt x="1384300" y="237728"/>
                </a:lnTo>
                <a:lnTo>
                  <a:pt x="1384300" y="285267"/>
                </a:lnTo>
                <a:lnTo>
                  <a:pt x="1397000" y="285267"/>
                </a:lnTo>
                <a:close/>
              </a:path>
              <a:path w="1422400" h="1003300">
                <a:moveTo>
                  <a:pt x="1397000" y="321533"/>
                </a:moveTo>
                <a:lnTo>
                  <a:pt x="1397000" y="285267"/>
                </a:lnTo>
                <a:lnTo>
                  <a:pt x="1384300" y="323367"/>
                </a:lnTo>
                <a:lnTo>
                  <a:pt x="1384300" y="338297"/>
                </a:lnTo>
                <a:lnTo>
                  <a:pt x="1397000" y="321533"/>
                </a:lnTo>
                <a:close/>
              </a:path>
              <a:path w="1422400" h="1003300">
                <a:moveTo>
                  <a:pt x="1409700" y="412267"/>
                </a:moveTo>
                <a:lnTo>
                  <a:pt x="1409700" y="394670"/>
                </a:lnTo>
                <a:lnTo>
                  <a:pt x="1397000" y="374873"/>
                </a:lnTo>
                <a:lnTo>
                  <a:pt x="1384300" y="358168"/>
                </a:lnTo>
                <a:lnTo>
                  <a:pt x="1384300" y="386867"/>
                </a:lnTo>
                <a:lnTo>
                  <a:pt x="1397000" y="386867"/>
                </a:lnTo>
                <a:lnTo>
                  <a:pt x="1397000" y="412267"/>
                </a:lnTo>
                <a:lnTo>
                  <a:pt x="1409700" y="412267"/>
                </a:lnTo>
                <a:close/>
              </a:path>
              <a:path w="1422400" h="1003300">
                <a:moveTo>
                  <a:pt x="1422400" y="559262"/>
                </a:moveTo>
                <a:lnTo>
                  <a:pt x="1422400" y="539267"/>
                </a:lnTo>
                <a:lnTo>
                  <a:pt x="1409700" y="551967"/>
                </a:lnTo>
                <a:lnTo>
                  <a:pt x="1409700" y="577367"/>
                </a:lnTo>
                <a:lnTo>
                  <a:pt x="1397000" y="589373"/>
                </a:lnTo>
                <a:lnTo>
                  <a:pt x="1409700" y="579074"/>
                </a:lnTo>
                <a:lnTo>
                  <a:pt x="1422400" y="559262"/>
                </a:lnTo>
                <a:close/>
              </a:path>
              <a:path w="1422400" h="1003300">
                <a:moveTo>
                  <a:pt x="1422400" y="437667"/>
                </a:moveTo>
                <a:lnTo>
                  <a:pt x="1422400" y="434294"/>
                </a:lnTo>
                <a:lnTo>
                  <a:pt x="1409700" y="414482"/>
                </a:lnTo>
                <a:lnTo>
                  <a:pt x="1409700" y="437667"/>
                </a:lnTo>
                <a:lnTo>
                  <a:pt x="1422400" y="437667"/>
                </a:lnTo>
                <a:close/>
              </a:path>
              <a:path w="1422400" h="1003300">
                <a:moveTo>
                  <a:pt x="1027158" y="885367"/>
                </a:moveTo>
                <a:lnTo>
                  <a:pt x="1017940" y="882167"/>
                </a:lnTo>
                <a:lnTo>
                  <a:pt x="1003614" y="882167"/>
                </a:lnTo>
                <a:lnTo>
                  <a:pt x="1004224" y="882319"/>
                </a:lnTo>
                <a:lnTo>
                  <a:pt x="1017940" y="885367"/>
                </a:lnTo>
                <a:lnTo>
                  <a:pt x="1027158" y="885367"/>
                </a:lnTo>
                <a:close/>
              </a:path>
              <a:path w="1422400" h="1003300">
                <a:moveTo>
                  <a:pt x="981083" y="875622"/>
                </a:moveTo>
                <a:lnTo>
                  <a:pt x="972220" y="869467"/>
                </a:lnTo>
                <a:lnTo>
                  <a:pt x="964365" y="869467"/>
                </a:lnTo>
                <a:lnTo>
                  <a:pt x="978316" y="874699"/>
                </a:lnTo>
                <a:lnTo>
                  <a:pt x="981083" y="875622"/>
                </a:lnTo>
                <a:close/>
              </a:path>
              <a:path w="1422400" h="1003300">
                <a:moveTo>
                  <a:pt x="944354" y="869467"/>
                </a:moveTo>
                <a:lnTo>
                  <a:pt x="938707" y="869467"/>
                </a:lnTo>
                <a:lnTo>
                  <a:pt x="937183" y="882167"/>
                </a:lnTo>
                <a:lnTo>
                  <a:pt x="927920" y="901466"/>
                </a:lnTo>
                <a:lnTo>
                  <a:pt x="931088" y="896035"/>
                </a:lnTo>
                <a:lnTo>
                  <a:pt x="941756" y="876223"/>
                </a:lnTo>
                <a:lnTo>
                  <a:pt x="944354" y="869467"/>
                </a:lnTo>
                <a:close/>
              </a:path>
              <a:path w="1422400" h="1003300">
                <a:moveTo>
                  <a:pt x="947954" y="856767"/>
                </a:moveTo>
                <a:lnTo>
                  <a:pt x="943279" y="856767"/>
                </a:lnTo>
                <a:lnTo>
                  <a:pt x="940231" y="869467"/>
                </a:lnTo>
                <a:lnTo>
                  <a:pt x="943280" y="869467"/>
                </a:lnTo>
                <a:lnTo>
                  <a:pt x="943280" y="857935"/>
                </a:lnTo>
                <a:lnTo>
                  <a:pt x="947954" y="856767"/>
                </a:lnTo>
                <a:close/>
              </a:path>
              <a:path w="1422400" h="1003300">
                <a:moveTo>
                  <a:pt x="949239" y="856767"/>
                </a:moveTo>
                <a:lnTo>
                  <a:pt x="947602" y="856855"/>
                </a:lnTo>
                <a:lnTo>
                  <a:pt x="943280" y="857935"/>
                </a:lnTo>
                <a:lnTo>
                  <a:pt x="947602" y="861023"/>
                </a:lnTo>
                <a:lnTo>
                  <a:pt x="949239" y="856767"/>
                </a:lnTo>
                <a:close/>
              </a:path>
              <a:path w="1422400" h="1003300">
                <a:moveTo>
                  <a:pt x="947602" y="861023"/>
                </a:moveTo>
                <a:lnTo>
                  <a:pt x="943280" y="857935"/>
                </a:lnTo>
                <a:lnTo>
                  <a:pt x="943280" y="869467"/>
                </a:lnTo>
                <a:lnTo>
                  <a:pt x="944354" y="869467"/>
                </a:lnTo>
                <a:lnTo>
                  <a:pt x="947602" y="861023"/>
                </a:lnTo>
                <a:close/>
              </a:path>
              <a:path w="1422400" h="1003300">
                <a:moveTo>
                  <a:pt x="951767" y="863998"/>
                </a:moveTo>
                <a:lnTo>
                  <a:pt x="950899" y="856767"/>
                </a:lnTo>
                <a:lnTo>
                  <a:pt x="949239" y="856767"/>
                </a:lnTo>
                <a:lnTo>
                  <a:pt x="947602" y="861023"/>
                </a:lnTo>
                <a:lnTo>
                  <a:pt x="951767" y="863998"/>
                </a:lnTo>
                <a:close/>
              </a:path>
              <a:path w="1422400" h="1003300">
                <a:moveTo>
                  <a:pt x="924361" y="907567"/>
                </a:moveTo>
                <a:lnTo>
                  <a:pt x="920419" y="907567"/>
                </a:lnTo>
                <a:lnTo>
                  <a:pt x="918124" y="917128"/>
                </a:lnTo>
                <a:lnTo>
                  <a:pt x="920420" y="914323"/>
                </a:lnTo>
                <a:lnTo>
                  <a:pt x="924361" y="907567"/>
                </a:lnTo>
                <a:close/>
              </a:path>
              <a:path w="1422400" h="1003300">
                <a:moveTo>
                  <a:pt x="915557" y="920267"/>
                </a:moveTo>
                <a:lnTo>
                  <a:pt x="909751" y="920267"/>
                </a:lnTo>
                <a:lnTo>
                  <a:pt x="908753" y="928582"/>
                </a:lnTo>
                <a:lnTo>
                  <a:pt x="915557" y="920267"/>
                </a:lnTo>
                <a:close/>
              </a:path>
              <a:path w="1422400" h="1003300">
                <a:moveTo>
                  <a:pt x="904995" y="932967"/>
                </a:moveTo>
                <a:lnTo>
                  <a:pt x="902131" y="932967"/>
                </a:lnTo>
                <a:lnTo>
                  <a:pt x="891344" y="947949"/>
                </a:lnTo>
                <a:lnTo>
                  <a:pt x="904995" y="932967"/>
                </a:lnTo>
                <a:close/>
              </a:path>
              <a:path w="1422400" h="1003300">
                <a:moveTo>
                  <a:pt x="878597" y="958367"/>
                </a:moveTo>
                <a:lnTo>
                  <a:pt x="873175" y="958367"/>
                </a:lnTo>
                <a:lnTo>
                  <a:pt x="871927" y="963569"/>
                </a:lnTo>
                <a:lnTo>
                  <a:pt x="874700" y="961552"/>
                </a:lnTo>
                <a:lnTo>
                  <a:pt x="878597" y="958367"/>
                </a:lnTo>
                <a:close/>
              </a:path>
              <a:path w="1422400" h="1003300">
                <a:moveTo>
                  <a:pt x="861617" y="971067"/>
                </a:moveTo>
                <a:lnTo>
                  <a:pt x="851839" y="971067"/>
                </a:lnTo>
                <a:lnTo>
                  <a:pt x="851035" y="977769"/>
                </a:lnTo>
                <a:lnTo>
                  <a:pt x="857936" y="973744"/>
                </a:lnTo>
                <a:lnTo>
                  <a:pt x="861617" y="971067"/>
                </a:lnTo>
                <a:close/>
              </a:path>
              <a:path w="1422400" h="1003300">
                <a:moveTo>
                  <a:pt x="840754" y="983767"/>
                </a:moveTo>
                <a:lnTo>
                  <a:pt x="830503" y="983767"/>
                </a:lnTo>
                <a:lnTo>
                  <a:pt x="828403" y="989602"/>
                </a:lnTo>
                <a:lnTo>
                  <a:pt x="839648" y="984412"/>
                </a:lnTo>
                <a:lnTo>
                  <a:pt x="840754" y="983767"/>
                </a:lnTo>
                <a:close/>
              </a:path>
              <a:path w="1422400" h="1003300">
                <a:moveTo>
                  <a:pt x="811686" y="996467"/>
                </a:moveTo>
                <a:lnTo>
                  <a:pt x="798499" y="996467"/>
                </a:lnTo>
                <a:lnTo>
                  <a:pt x="788691" y="1003278"/>
                </a:lnTo>
                <a:lnTo>
                  <a:pt x="798500" y="1001176"/>
                </a:lnTo>
                <a:lnTo>
                  <a:pt x="811686" y="996467"/>
                </a:lnTo>
                <a:close/>
              </a:path>
              <a:path w="1422400" h="1003300">
                <a:moveTo>
                  <a:pt x="571998" y="947821"/>
                </a:moveTo>
                <a:lnTo>
                  <a:pt x="557738" y="932967"/>
                </a:lnTo>
                <a:lnTo>
                  <a:pt x="556569" y="932967"/>
                </a:lnTo>
                <a:lnTo>
                  <a:pt x="566882" y="943279"/>
                </a:lnTo>
                <a:lnTo>
                  <a:pt x="571998" y="947821"/>
                </a:lnTo>
                <a:close/>
              </a:path>
              <a:path w="1422400" h="1003300">
                <a:moveTo>
                  <a:pt x="511070" y="932967"/>
                </a:moveTo>
                <a:lnTo>
                  <a:pt x="504398" y="932967"/>
                </a:lnTo>
                <a:lnTo>
                  <a:pt x="499856" y="937172"/>
                </a:lnTo>
                <a:lnTo>
                  <a:pt x="511070" y="932967"/>
                </a:lnTo>
                <a:close/>
              </a:path>
              <a:path w="1422400" h="1003300">
                <a:moveTo>
                  <a:pt x="465892" y="945667"/>
                </a:moveTo>
                <a:lnTo>
                  <a:pt x="428198" y="945667"/>
                </a:lnTo>
                <a:lnTo>
                  <a:pt x="428198" y="950561"/>
                </a:lnTo>
                <a:lnTo>
                  <a:pt x="438866" y="949375"/>
                </a:lnTo>
                <a:lnTo>
                  <a:pt x="463250" y="946327"/>
                </a:lnTo>
                <a:lnTo>
                  <a:pt x="465892" y="945667"/>
                </a:lnTo>
                <a:close/>
              </a:path>
              <a:path w="1422400" h="1003300">
                <a:moveTo>
                  <a:pt x="551642" y="927386"/>
                </a:moveTo>
                <a:lnTo>
                  <a:pt x="551642" y="920267"/>
                </a:lnTo>
                <a:lnTo>
                  <a:pt x="546658" y="920267"/>
                </a:lnTo>
                <a:lnTo>
                  <a:pt x="551642" y="927386"/>
                </a:lnTo>
                <a:close/>
              </a:path>
              <a:path w="1422400" h="1003300">
                <a:moveTo>
                  <a:pt x="1409256" y="590067"/>
                </a:moveTo>
                <a:lnTo>
                  <a:pt x="1405006" y="590067"/>
                </a:lnTo>
                <a:lnTo>
                  <a:pt x="1398910" y="602767"/>
                </a:lnTo>
                <a:lnTo>
                  <a:pt x="1395862" y="602767"/>
                </a:lnTo>
                <a:lnTo>
                  <a:pt x="1394647" y="612884"/>
                </a:lnTo>
                <a:lnTo>
                  <a:pt x="1405006" y="597347"/>
                </a:lnTo>
                <a:lnTo>
                  <a:pt x="1409256" y="590067"/>
                </a:lnTo>
                <a:close/>
              </a:path>
              <a:path w="1422400" h="1003300">
                <a:moveTo>
                  <a:pt x="1392926" y="615467"/>
                </a:moveTo>
                <a:lnTo>
                  <a:pt x="1388242" y="615467"/>
                </a:lnTo>
                <a:lnTo>
                  <a:pt x="1387432" y="622212"/>
                </a:lnTo>
                <a:lnTo>
                  <a:pt x="1392814" y="615635"/>
                </a:lnTo>
                <a:lnTo>
                  <a:pt x="1392926" y="615467"/>
                </a:lnTo>
                <a:close/>
              </a:path>
              <a:path w="1422400" h="1003300">
                <a:moveTo>
                  <a:pt x="1382560" y="628167"/>
                </a:moveTo>
                <a:lnTo>
                  <a:pt x="1379098" y="628167"/>
                </a:lnTo>
                <a:lnTo>
                  <a:pt x="1356238" y="653567"/>
                </a:lnTo>
                <a:lnTo>
                  <a:pt x="1353190" y="653567"/>
                </a:lnTo>
                <a:lnTo>
                  <a:pt x="1351416" y="658494"/>
                </a:lnTo>
                <a:lnTo>
                  <a:pt x="1363858" y="649163"/>
                </a:lnTo>
                <a:lnTo>
                  <a:pt x="1379098" y="632399"/>
                </a:lnTo>
                <a:lnTo>
                  <a:pt x="1382560" y="628167"/>
                </a:lnTo>
                <a:close/>
              </a:path>
              <a:path w="1422400" h="1003300">
                <a:moveTo>
                  <a:pt x="1340149" y="666267"/>
                </a:moveTo>
                <a:lnTo>
                  <a:pt x="1331854" y="666267"/>
                </a:lnTo>
                <a:lnTo>
                  <a:pt x="1328298" y="673673"/>
                </a:lnTo>
                <a:lnTo>
                  <a:pt x="1340149" y="666267"/>
                </a:lnTo>
                <a:close/>
              </a:path>
              <a:path w="1422400" h="1003300">
                <a:moveTo>
                  <a:pt x="1319661" y="678967"/>
                </a:moveTo>
                <a:lnTo>
                  <a:pt x="1316629" y="678967"/>
                </a:lnTo>
                <a:lnTo>
                  <a:pt x="1313155" y="682585"/>
                </a:lnTo>
                <a:lnTo>
                  <a:pt x="1319661" y="678967"/>
                </a:lnTo>
                <a:close/>
              </a:path>
              <a:path w="1422400" h="1003300">
                <a:moveTo>
                  <a:pt x="1295629" y="691667"/>
                </a:moveTo>
                <a:lnTo>
                  <a:pt x="1281577" y="691667"/>
                </a:lnTo>
                <a:lnTo>
                  <a:pt x="1278919" y="697204"/>
                </a:lnTo>
                <a:lnTo>
                  <a:pt x="1281577" y="696407"/>
                </a:lnTo>
                <a:lnTo>
                  <a:pt x="1295293" y="691835"/>
                </a:lnTo>
                <a:lnTo>
                  <a:pt x="1295629" y="691667"/>
                </a:lnTo>
                <a:close/>
              </a:path>
              <a:path w="1422400" h="1003300">
                <a:moveTo>
                  <a:pt x="1239694" y="704367"/>
                </a:moveTo>
                <a:lnTo>
                  <a:pt x="1237381" y="704367"/>
                </a:lnTo>
                <a:lnTo>
                  <a:pt x="1232809" y="742464"/>
                </a:lnTo>
                <a:lnTo>
                  <a:pt x="1231285" y="742467"/>
                </a:lnTo>
                <a:lnTo>
                  <a:pt x="1228237" y="755167"/>
                </a:lnTo>
                <a:lnTo>
                  <a:pt x="1226713" y="767864"/>
                </a:lnTo>
                <a:lnTo>
                  <a:pt x="1223665" y="767867"/>
                </a:lnTo>
                <a:lnTo>
                  <a:pt x="1211473" y="793267"/>
                </a:lnTo>
                <a:lnTo>
                  <a:pt x="1209949" y="793267"/>
                </a:lnTo>
                <a:lnTo>
                  <a:pt x="1208425" y="805964"/>
                </a:lnTo>
                <a:lnTo>
                  <a:pt x="1202329" y="805967"/>
                </a:lnTo>
                <a:lnTo>
                  <a:pt x="1198087" y="817750"/>
                </a:lnTo>
                <a:lnTo>
                  <a:pt x="1208425" y="806119"/>
                </a:lnTo>
                <a:lnTo>
                  <a:pt x="1217569" y="789355"/>
                </a:lnTo>
                <a:lnTo>
                  <a:pt x="1226713" y="774115"/>
                </a:lnTo>
                <a:lnTo>
                  <a:pt x="1232809" y="757351"/>
                </a:lnTo>
                <a:lnTo>
                  <a:pt x="1237381" y="739063"/>
                </a:lnTo>
                <a:lnTo>
                  <a:pt x="1238905" y="729927"/>
                </a:lnTo>
                <a:lnTo>
                  <a:pt x="1238905" y="705551"/>
                </a:lnTo>
                <a:lnTo>
                  <a:pt x="1239694" y="704367"/>
                </a:lnTo>
                <a:close/>
              </a:path>
              <a:path w="1422400" h="1003300">
                <a:moveTo>
                  <a:pt x="1241625" y="705248"/>
                </a:moveTo>
                <a:lnTo>
                  <a:pt x="1238905" y="705551"/>
                </a:lnTo>
                <a:lnTo>
                  <a:pt x="1238905" y="729927"/>
                </a:lnTo>
                <a:lnTo>
                  <a:pt x="1240429" y="720791"/>
                </a:lnTo>
                <a:lnTo>
                  <a:pt x="1241625" y="705248"/>
                </a:lnTo>
                <a:close/>
              </a:path>
              <a:path w="1422400" h="1003300">
                <a:moveTo>
                  <a:pt x="1249559" y="704367"/>
                </a:moveTo>
                <a:lnTo>
                  <a:pt x="1241692" y="704367"/>
                </a:lnTo>
                <a:lnTo>
                  <a:pt x="1241625" y="705248"/>
                </a:lnTo>
                <a:lnTo>
                  <a:pt x="1249559" y="704367"/>
                </a:lnTo>
                <a:close/>
              </a:path>
              <a:path w="1422400" h="1003300">
                <a:moveTo>
                  <a:pt x="1197272" y="818667"/>
                </a:moveTo>
                <a:lnTo>
                  <a:pt x="1196233" y="818667"/>
                </a:lnTo>
                <a:lnTo>
                  <a:pt x="1184041" y="831366"/>
                </a:lnTo>
                <a:lnTo>
                  <a:pt x="1177945" y="831367"/>
                </a:lnTo>
                <a:lnTo>
                  <a:pt x="1170325" y="844066"/>
                </a:lnTo>
                <a:lnTo>
                  <a:pt x="1164229" y="844067"/>
                </a:lnTo>
                <a:lnTo>
                  <a:pt x="1162954" y="849379"/>
                </a:lnTo>
                <a:lnTo>
                  <a:pt x="1170325" y="844219"/>
                </a:lnTo>
                <a:lnTo>
                  <a:pt x="1184041" y="833551"/>
                </a:lnTo>
                <a:lnTo>
                  <a:pt x="1197272" y="818667"/>
                </a:lnTo>
                <a:close/>
              </a:path>
              <a:path w="1422400" h="1003300">
                <a:moveTo>
                  <a:pt x="1152132" y="856767"/>
                </a:moveTo>
                <a:lnTo>
                  <a:pt x="1142893" y="856767"/>
                </a:lnTo>
                <a:lnTo>
                  <a:pt x="1127653" y="869467"/>
                </a:lnTo>
                <a:lnTo>
                  <a:pt x="1120033" y="869467"/>
                </a:lnTo>
                <a:lnTo>
                  <a:pt x="1108375" y="877570"/>
                </a:lnTo>
                <a:lnTo>
                  <a:pt x="1121557" y="873175"/>
                </a:lnTo>
                <a:lnTo>
                  <a:pt x="1138321" y="865555"/>
                </a:lnTo>
                <a:lnTo>
                  <a:pt x="1152132" y="856767"/>
                </a:lnTo>
                <a:close/>
              </a:path>
              <a:path w="1422400" h="1003300">
                <a:moveTo>
                  <a:pt x="1091697" y="882167"/>
                </a:moveTo>
                <a:lnTo>
                  <a:pt x="1054516" y="882167"/>
                </a:lnTo>
                <a:lnTo>
                  <a:pt x="1054516" y="886188"/>
                </a:lnTo>
                <a:lnTo>
                  <a:pt x="1084996" y="883843"/>
                </a:lnTo>
                <a:lnTo>
                  <a:pt x="1091697" y="882167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2" name="object 82"/>
          <p:cNvSpPr/>
          <p:nvPr/>
        </p:nvSpPr>
        <p:spPr>
          <a:xfrm>
            <a:off x="3610235" y="4436222"/>
            <a:ext cx="1189218" cy="291616"/>
          </a:xfrm>
          <a:custGeom>
            <a:avLst/>
            <a:gdLst/>
            <a:ahLst/>
            <a:cxnLst/>
            <a:rect l="l" t="t" r="r" b="b"/>
            <a:pathLst>
              <a:path w="1261110" h="309245">
                <a:moveTo>
                  <a:pt x="4571" y="282742"/>
                </a:moveTo>
                <a:lnTo>
                  <a:pt x="3047" y="282742"/>
                </a:lnTo>
                <a:lnTo>
                  <a:pt x="3047" y="281416"/>
                </a:lnTo>
                <a:lnTo>
                  <a:pt x="0" y="281924"/>
                </a:lnTo>
                <a:lnTo>
                  <a:pt x="2457" y="295442"/>
                </a:lnTo>
                <a:lnTo>
                  <a:pt x="3047" y="295442"/>
                </a:lnTo>
                <a:lnTo>
                  <a:pt x="4571" y="282742"/>
                </a:lnTo>
                <a:close/>
              </a:path>
              <a:path w="1261110" h="309245">
                <a:moveTo>
                  <a:pt x="1260765" y="308142"/>
                </a:moveTo>
                <a:lnTo>
                  <a:pt x="1260241" y="308142"/>
                </a:lnTo>
                <a:lnTo>
                  <a:pt x="1260335" y="308929"/>
                </a:lnTo>
                <a:lnTo>
                  <a:pt x="1260765" y="308142"/>
                </a:lnTo>
                <a:close/>
              </a:path>
              <a:path w="1261110" h="309245">
                <a:moveTo>
                  <a:pt x="1148119" y="79542"/>
                </a:moveTo>
                <a:lnTo>
                  <a:pt x="1147480" y="73151"/>
                </a:lnTo>
                <a:lnTo>
                  <a:pt x="1139860" y="74421"/>
                </a:lnTo>
                <a:lnTo>
                  <a:pt x="1139860" y="79542"/>
                </a:lnTo>
                <a:lnTo>
                  <a:pt x="1148119" y="79542"/>
                </a:lnTo>
                <a:close/>
              </a:path>
              <a:path w="1261110" h="309245">
                <a:moveTo>
                  <a:pt x="342869" y="66842"/>
                </a:moveTo>
                <a:lnTo>
                  <a:pt x="340559" y="66842"/>
                </a:lnTo>
                <a:lnTo>
                  <a:pt x="336773" y="73151"/>
                </a:lnTo>
                <a:lnTo>
                  <a:pt x="340802" y="75453"/>
                </a:lnTo>
                <a:lnTo>
                  <a:pt x="342869" y="66842"/>
                </a:lnTo>
                <a:close/>
              </a:path>
              <a:path w="1261110" h="309245">
                <a:moveTo>
                  <a:pt x="343638" y="66842"/>
                </a:moveTo>
                <a:lnTo>
                  <a:pt x="341345" y="65531"/>
                </a:lnTo>
                <a:lnTo>
                  <a:pt x="340559" y="66842"/>
                </a:lnTo>
                <a:lnTo>
                  <a:pt x="343638" y="66842"/>
                </a:lnTo>
                <a:close/>
              </a:path>
              <a:path w="1261110" h="309245">
                <a:moveTo>
                  <a:pt x="621129" y="26213"/>
                </a:moveTo>
                <a:lnTo>
                  <a:pt x="615650" y="24383"/>
                </a:lnTo>
                <a:lnTo>
                  <a:pt x="613471" y="28742"/>
                </a:lnTo>
                <a:lnTo>
                  <a:pt x="620222" y="28742"/>
                </a:lnTo>
                <a:lnTo>
                  <a:pt x="621129" y="26213"/>
                </a:lnTo>
                <a:close/>
              </a:path>
              <a:path w="1261110" h="309245">
                <a:moveTo>
                  <a:pt x="862113" y="3342"/>
                </a:moveTo>
                <a:lnTo>
                  <a:pt x="857935" y="0"/>
                </a:lnTo>
                <a:lnTo>
                  <a:pt x="856444" y="1789"/>
                </a:lnTo>
                <a:lnTo>
                  <a:pt x="857935" y="3342"/>
                </a:lnTo>
                <a:lnTo>
                  <a:pt x="862113" y="3342"/>
                </a:lnTo>
                <a:close/>
              </a:path>
              <a:path w="1261110" h="309245">
                <a:moveTo>
                  <a:pt x="865555" y="6095"/>
                </a:moveTo>
                <a:lnTo>
                  <a:pt x="862113" y="3342"/>
                </a:lnTo>
                <a:lnTo>
                  <a:pt x="859459" y="3342"/>
                </a:lnTo>
                <a:lnTo>
                  <a:pt x="860407" y="11243"/>
                </a:lnTo>
                <a:lnTo>
                  <a:pt x="865555" y="6095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3" name="object 83"/>
          <p:cNvSpPr/>
          <p:nvPr/>
        </p:nvSpPr>
        <p:spPr>
          <a:xfrm>
            <a:off x="3492083" y="4391692"/>
            <a:ext cx="1348366" cy="9417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4" name="object 84"/>
          <p:cNvSpPr/>
          <p:nvPr/>
        </p:nvSpPr>
        <p:spPr>
          <a:xfrm>
            <a:off x="3488094" y="4385937"/>
            <a:ext cx="1353289" cy="953289"/>
          </a:xfrm>
          <a:custGeom>
            <a:avLst/>
            <a:gdLst/>
            <a:ahLst/>
            <a:cxnLst/>
            <a:rect l="l" t="t" r="r" b="b"/>
            <a:pathLst>
              <a:path w="1435100" h="1010920">
                <a:moveTo>
                  <a:pt x="127000" y="342869"/>
                </a:moveTo>
                <a:lnTo>
                  <a:pt x="127000" y="333725"/>
                </a:lnTo>
                <a:lnTo>
                  <a:pt x="101600" y="335249"/>
                </a:lnTo>
                <a:lnTo>
                  <a:pt x="63500" y="355061"/>
                </a:lnTo>
                <a:lnTo>
                  <a:pt x="25400" y="388574"/>
                </a:lnTo>
                <a:lnTo>
                  <a:pt x="0" y="416006"/>
                </a:lnTo>
                <a:lnTo>
                  <a:pt x="0" y="444962"/>
                </a:lnTo>
                <a:lnTo>
                  <a:pt x="12700" y="431246"/>
                </a:lnTo>
                <a:lnTo>
                  <a:pt x="12700" y="419054"/>
                </a:lnTo>
                <a:lnTo>
                  <a:pt x="25400" y="406862"/>
                </a:lnTo>
                <a:lnTo>
                  <a:pt x="25400" y="394670"/>
                </a:lnTo>
                <a:lnTo>
                  <a:pt x="38100" y="382478"/>
                </a:lnTo>
                <a:lnTo>
                  <a:pt x="50800" y="371825"/>
                </a:lnTo>
                <a:lnTo>
                  <a:pt x="63500" y="362681"/>
                </a:lnTo>
                <a:lnTo>
                  <a:pt x="76200" y="355061"/>
                </a:lnTo>
                <a:lnTo>
                  <a:pt x="127000" y="342869"/>
                </a:lnTo>
                <a:close/>
              </a:path>
              <a:path w="1435100" h="1010920">
                <a:moveTo>
                  <a:pt x="25400" y="560786"/>
                </a:moveTo>
                <a:lnTo>
                  <a:pt x="25400" y="544022"/>
                </a:lnTo>
                <a:lnTo>
                  <a:pt x="0" y="495254"/>
                </a:lnTo>
                <a:lnTo>
                  <a:pt x="0" y="524210"/>
                </a:lnTo>
                <a:lnTo>
                  <a:pt x="12700" y="536402"/>
                </a:lnTo>
                <a:lnTo>
                  <a:pt x="25400" y="560786"/>
                </a:lnTo>
                <a:close/>
              </a:path>
              <a:path w="1435100" h="1010920">
                <a:moveTo>
                  <a:pt x="76200" y="597347"/>
                </a:moveTo>
                <a:lnTo>
                  <a:pt x="76200" y="589742"/>
                </a:lnTo>
                <a:lnTo>
                  <a:pt x="63500" y="582122"/>
                </a:lnTo>
                <a:lnTo>
                  <a:pt x="25400" y="554690"/>
                </a:lnTo>
                <a:lnTo>
                  <a:pt x="25400" y="571454"/>
                </a:lnTo>
                <a:lnTo>
                  <a:pt x="50800" y="589742"/>
                </a:lnTo>
                <a:lnTo>
                  <a:pt x="58617" y="594423"/>
                </a:lnTo>
                <a:lnTo>
                  <a:pt x="63500" y="589742"/>
                </a:lnTo>
                <a:lnTo>
                  <a:pt x="63500" y="608015"/>
                </a:lnTo>
                <a:lnTo>
                  <a:pt x="76200" y="597347"/>
                </a:lnTo>
                <a:close/>
              </a:path>
              <a:path w="1435100" h="1010920">
                <a:moveTo>
                  <a:pt x="63500" y="608015"/>
                </a:moveTo>
                <a:lnTo>
                  <a:pt x="63500" y="597347"/>
                </a:lnTo>
                <a:lnTo>
                  <a:pt x="58617" y="594423"/>
                </a:lnTo>
                <a:lnTo>
                  <a:pt x="50800" y="601919"/>
                </a:lnTo>
                <a:lnTo>
                  <a:pt x="50800" y="615635"/>
                </a:lnTo>
                <a:lnTo>
                  <a:pt x="25400" y="643067"/>
                </a:lnTo>
                <a:lnTo>
                  <a:pt x="25400" y="717743"/>
                </a:lnTo>
                <a:lnTo>
                  <a:pt x="38100" y="745159"/>
                </a:lnTo>
                <a:lnTo>
                  <a:pt x="38100" y="646115"/>
                </a:lnTo>
                <a:lnTo>
                  <a:pt x="50800" y="632399"/>
                </a:lnTo>
                <a:lnTo>
                  <a:pt x="63500" y="608015"/>
                </a:lnTo>
                <a:close/>
              </a:path>
              <a:path w="1435100" h="1010920">
                <a:moveTo>
                  <a:pt x="190500" y="827455"/>
                </a:moveTo>
                <a:lnTo>
                  <a:pt x="190500" y="818311"/>
                </a:lnTo>
                <a:lnTo>
                  <a:pt x="177800" y="819835"/>
                </a:lnTo>
                <a:lnTo>
                  <a:pt x="152400" y="816787"/>
                </a:lnTo>
                <a:lnTo>
                  <a:pt x="114300" y="804595"/>
                </a:lnTo>
                <a:lnTo>
                  <a:pt x="63500" y="763447"/>
                </a:lnTo>
                <a:lnTo>
                  <a:pt x="50800" y="752779"/>
                </a:lnTo>
                <a:lnTo>
                  <a:pt x="38100" y="728411"/>
                </a:lnTo>
                <a:lnTo>
                  <a:pt x="38100" y="757351"/>
                </a:lnTo>
                <a:lnTo>
                  <a:pt x="50800" y="769543"/>
                </a:lnTo>
                <a:lnTo>
                  <a:pt x="63500" y="780211"/>
                </a:lnTo>
                <a:lnTo>
                  <a:pt x="76200" y="798499"/>
                </a:lnTo>
                <a:lnTo>
                  <a:pt x="101600" y="813739"/>
                </a:lnTo>
                <a:lnTo>
                  <a:pt x="127000" y="822883"/>
                </a:lnTo>
                <a:lnTo>
                  <a:pt x="152400" y="825931"/>
                </a:lnTo>
                <a:lnTo>
                  <a:pt x="165100" y="828979"/>
                </a:lnTo>
                <a:lnTo>
                  <a:pt x="177800" y="828979"/>
                </a:lnTo>
                <a:lnTo>
                  <a:pt x="190500" y="827455"/>
                </a:lnTo>
                <a:close/>
              </a:path>
              <a:path w="1435100" h="1010920">
                <a:moveTo>
                  <a:pt x="63500" y="597347"/>
                </a:moveTo>
                <a:lnTo>
                  <a:pt x="63500" y="589742"/>
                </a:lnTo>
                <a:lnTo>
                  <a:pt x="58617" y="594423"/>
                </a:lnTo>
                <a:lnTo>
                  <a:pt x="63500" y="597347"/>
                </a:lnTo>
                <a:close/>
              </a:path>
              <a:path w="1435100" h="1010920">
                <a:moveTo>
                  <a:pt x="139700" y="271241"/>
                </a:moveTo>
                <a:lnTo>
                  <a:pt x="139700" y="228584"/>
                </a:lnTo>
                <a:lnTo>
                  <a:pt x="127000" y="249905"/>
                </a:lnTo>
                <a:lnTo>
                  <a:pt x="127000" y="292577"/>
                </a:lnTo>
                <a:lnTo>
                  <a:pt x="139700" y="271241"/>
                </a:lnTo>
                <a:close/>
              </a:path>
              <a:path w="1435100" h="1010920">
                <a:moveTo>
                  <a:pt x="461107" y="115691"/>
                </a:moveTo>
                <a:lnTo>
                  <a:pt x="444500" y="109712"/>
                </a:lnTo>
                <a:lnTo>
                  <a:pt x="431800" y="102092"/>
                </a:lnTo>
                <a:lnTo>
                  <a:pt x="393700" y="92948"/>
                </a:lnTo>
                <a:lnTo>
                  <a:pt x="355600" y="88376"/>
                </a:lnTo>
                <a:lnTo>
                  <a:pt x="330200" y="88376"/>
                </a:lnTo>
                <a:lnTo>
                  <a:pt x="292100" y="94472"/>
                </a:lnTo>
                <a:lnTo>
                  <a:pt x="228600" y="118856"/>
                </a:lnTo>
                <a:lnTo>
                  <a:pt x="203200" y="143240"/>
                </a:lnTo>
                <a:lnTo>
                  <a:pt x="177800" y="158480"/>
                </a:lnTo>
                <a:lnTo>
                  <a:pt x="152400" y="192008"/>
                </a:lnTo>
                <a:lnTo>
                  <a:pt x="139700" y="210296"/>
                </a:lnTo>
                <a:lnTo>
                  <a:pt x="139700" y="233156"/>
                </a:lnTo>
                <a:lnTo>
                  <a:pt x="152400" y="213344"/>
                </a:lnTo>
                <a:lnTo>
                  <a:pt x="177800" y="179816"/>
                </a:lnTo>
                <a:lnTo>
                  <a:pt x="190500" y="164576"/>
                </a:lnTo>
                <a:lnTo>
                  <a:pt x="203200" y="150860"/>
                </a:lnTo>
                <a:lnTo>
                  <a:pt x="241300" y="126476"/>
                </a:lnTo>
                <a:lnTo>
                  <a:pt x="254000" y="117332"/>
                </a:lnTo>
                <a:lnTo>
                  <a:pt x="279400" y="109712"/>
                </a:lnTo>
                <a:lnTo>
                  <a:pt x="292100" y="103616"/>
                </a:lnTo>
                <a:lnTo>
                  <a:pt x="317500" y="100568"/>
                </a:lnTo>
                <a:lnTo>
                  <a:pt x="355600" y="97520"/>
                </a:lnTo>
                <a:lnTo>
                  <a:pt x="393700" y="102092"/>
                </a:lnTo>
                <a:lnTo>
                  <a:pt x="431800" y="111236"/>
                </a:lnTo>
                <a:lnTo>
                  <a:pt x="457200" y="126476"/>
                </a:lnTo>
                <a:lnTo>
                  <a:pt x="457200" y="120380"/>
                </a:lnTo>
                <a:lnTo>
                  <a:pt x="461107" y="115691"/>
                </a:lnTo>
                <a:close/>
              </a:path>
              <a:path w="1435100" h="1010920">
                <a:moveTo>
                  <a:pt x="546100" y="915847"/>
                </a:moveTo>
                <a:lnTo>
                  <a:pt x="546100" y="906703"/>
                </a:lnTo>
                <a:lnTo>
                  <a:pt x="520700" y="918895"/>
                </a:lnTo>
                <a:lnTo>
                  <a:pt x="495300" y="928039"/>
                </a:lnTo>
                <a:lnTo>
                  <a:pt x="457200" y="937183"/>
                </a:lnTo>
                <a:lnTo>
                  <a:pt x="431800" y="940231"/>
                </a:lnTo>
                <a:lnTo>
                  <a:pt x="419100" y="940231"/>
                </a:lnTo>
                <a:lnTo>
                  <a:pt x="406400" y="941755"/>
                </a:lnTo>
                <a:lnTo>
                  <a:pt x="393700" y="940231"/>
                </a:lnTo>
                <a:lnTo>
                  <a:pt x="368300" y="938707"/>
                </a:lnTo>
                <a:lnTo>
                  <a:pt x="355600" y="934135"/>
                </a:lnTo>
                <a:lnTo>
                  <a:pt x="304800" y="918895"/>
                </a:lnTo>
                <a:lnTo>
                  <a:pt x="241300" y="880795"/>
                </a:lnTo>
                <a:lnTo>
                  <a:pt x="215900" y="845743"/>
                </a:lnTo>
                <a:lnTo>
                  <a:pt x="203200" y="824407"/>
                </a:lnTo>
                <a:lnTo>
                  <a:pt x="190500" y="821359"/>
                </a:lnTo>
                <a:lnTo>
                  <a:pt x="190500" y="830503"/>
                </a:lnTo>
                <a:lnTo>
                  <a:pt x="203200" y="851839"/>
                </a:lnTo>
                <a:lnTo>
                  <a:pt x="215900" y="870127"/>
                </a:lnTo>
                <a:lnTo>
                  <a:pt x="241300" y="888415"/>
                </a:lnTo>
                <a:lnTo>
                  <a:pt x="254000" y="903655"/>
                </a:lnTo>
                <a:lnTo>
                  <a:pt x="304800" y="928039"/>
                </a:lnTo>
                <a:lnTo>
                  <a:pt x="330200" y="937183"/>
                </a:lnTo>
                <a:lnTo>
                  <a:pt x="355600" y="943279"/>
                </a:lnTo>
                <a:lnTo>
                  <a:pt x="368300" y="947851"/>
                </a:lnTo>
                <a:lnTo>
                  <a:pt x="393700" y="950899"/>
                </a:lnTo>
                <a:lnTo>
                  <a:pt x="419100" y="950899"/>
                </a:lnTo>
                <a:lnTo>
                  <a:pt x="457200" y="946327"/>
                </a:lnTo>
                <a:lnTo>
                  <a:pt x="495300" y="937183"/>
                </a:lnTo>
                <a:lnTo>
                  <a:pt x="508000" y="932611"/>
                </a:lnTo>
                <a:lnTo>
                  <a:pt x="520700" y="926515"/>
                </a:lnTo>
                <a:lnTo>
                  <a:pt x="533400" y="921943"/>
                </a:lnTo>
                <a:lnTo>
                  <a:pt x="546100" y="915847"/>
                </a:lnTo>
                <a:close/>
              </a:path>
              <a:path w="1435100" h="1010920">
                <a:moveTo>
                  <a:pt x="469900" y="118856"/>
                </a:moveTo>
                <a:lnTo>
                  <a:pt x="461107" y="115691"/>
                </a:lnTo>
                <a:lnTo>
                  <a:pt x="457200" y="120380"/>
                </a:lnTo>
                <a:lnTo>
                  <a:pt x="469900" y="118856"/>
                </a:lnTo>
                <a:close/>
              </a:path>
              <a:path w="1435100" h="1010920">
                <a:moveTo>
                  <a:pt x="469900" y="124952"/>
                </a:moveTo>
                <a:lnTo>
                  <a:pt x="469900" y="118856"/>
                </a:lnTo>
                <a:lnTo>
                  <a:pt x="457200" y="120380"/>
                </a:lnTo>
                <a:lnTo>
                  <a:pt x="457200" y="126476"/>
                </a:lnTo>
                <a:lnTo>
                  <a:pt x="469900" y="124952"/>
                </a:lnTo>
                <a:close/>
              </a:path>
              <a:path w="1435100" h="1010920">
                <a:moveTo>
                  <a:pt x="740228" y="72265"/>
                </a:moveTo>
                <a:lnTo>
                  <a:pt x="711200" y="54848"/>
                </a:lnTo>
                <a:lnTo>
                  <a:pt x="698500" y="48752"/>
                </a:lnTo>
                <a:lnTo>
                  <a:pt x="685800" y="41132"/>
                </a:lnTo>
                <a:lnTo>
                  <a:pt x="673100" y="35036"/>
                </a:lnTo>
                <a:lnTo>
                  <a:pt x="647700" y="31988"/>
                </a:lnTo>
                <a:lnTo>
                  <a:pt x="635000" y="28940"/>
                </a:lnTo>
                <a:lnTo>
                  <a:pt x="596900" y="28940"/>
                </a:lnTo>
                <a:lnTo>
                  <a:pt x="546100" y="41132"/>
                </a:lnTo>
                <a:lnTo>
                  <a:pt x="508000" y="67040"/>
                </a:lnTo>
                <a:lnTo>
                  <a:pt x="469900" y="105140"/>
                </a:lnTo>
                <a:lnTo>
                  <a:pt x="461107" y="115691"/>
                </a:lnTo>
                <a:lnTo>
                  <a:pt x="469900" y="118856"/>
                </a:lnTo>
                <a:lnTo>
                  <a:pt x="469900" y="109712"/>
                </a:lnTo>
                <a:lnTo>
                  <a:pt x="495300" y="85328"/>
                </a:lnTo>
                <a:lnTo>
                  <a:pt x="508000" y="74660"/>
                </a:lnTo>
                <a:lnTo>
                  <a:pt x="533400" y="56372"/>
                </a:lnTo>
                <a:lnTo>
                  <a:pt x="546100" y="50276"/>
                </a:lnTo>
                <a:lnTo>
                  <a:pt x="571500" y="45704"/>
                </a:lnTo>
                <a:lnTo>
                  <a:pt x="584200" y="41132"/>
                </a:lnTo>
                <a:lnTo>
                  <a:pt x="622300" y="38084"/>
                </a:lnTo>
                <a:lnTo>
                  <a:pt x="635000" y="38084"/>
                </a:lnTo>
                <a:lnTo>
                  <a:pt x="685800" y="50276"/>
                </a:lnTo>
                <a:lnTo>
                  <a:pt x="698500" y="57896"/>
                </a:lnTo>
                <a:lnTo>
                  <a:pt x="711200" y="62468"/>
                </a:lnTo>
                <a:lnTo>
                  <a:pt x="723900" y="70088"/>
                </a:lnTo>
                <a:lnTo>
                  <a:pt x="723900" y="77708"/>
                </a:lnTo>
                <a:lnTo>
                  <a:pt x="736600" y="85328"/>
                </a:lnTo>
                <a:lnTo>
                  <a:pt x="736600" y="79232"/>
                </a:lnTo>
                <a:lnTo>
                  <a:pt x="740228" y="72265"/>
                </a:lnTo>
                <a:close/>
              </a:path>
              <a:path w="1435100" h="1010920">
                <a:moveTo>
                  <a:pt x="948266" y="863015"/>
                </a:moveTo>
                <a:lnTo>
                  <a:pt x="939800" y="857935"/>
                </a:lnTo>
                <a:lnTo>
                  <a:pt x="939800" y="853363"/>
                </a:lnTo>
                <a:lnTo>
                  <a:pt x="927100" y="873175"/>
                </a:lnTo>
                <a:lnTo>
                  <a:pt x="927100" y="891463"/>
                </a:lnTo>
                <a:lnTo>
                  <a:pt x="914400" y="909751"/>
                </a:lnTo>
                <a:lnTo>
                  <a:pt x="901700" y="926515"/>
                </a:lnTo>
                <a:lnTo>
                  <a:pt x="889000" y="940231"/>
                </a:lnTo>
                <a:lnTo>
                  <a:pt x="863600" y="953932"/>
                </a:lnTo>
                <a:lnTo>
                  <a:pt x="850900" y="966124"/>
                </a:lnTo>
                <a:lnTo>
                  <a:pt x="825500" y="976792"/>
                </a:lnTo>
                <a:lnTo>
                  <a:pt x="812800" y="984412"/>
                </a:lnTo>
                <a:lnTo>
                  <a:pt x="787400" y="992032"/>
                </a:lnTo>
                <a:lnTo>
                  <a:pt x="774700" y="996604"/>
                </a:lnTo>
                <a:lnTo>
                  <a:pt x="736600" y="1001176"/>
                </a:lnTo>
                <a:lnTo>
                  <a:pt x="711200" y="999652"/>
                </a:lnTo>
                <a:lnTo>
                  <a:pt x="673100" y="995080"/>
                </a:lnTo>
                <a:lnTo>
                  <a:pt x="660400" y="992032"/>
                </a:lnTo>
                <a:lnTo>
                  <a:pt x="647700" y="985936"/>
                </a:lnTo>
                <a:lnTo>
                  <a:pt x="635000" y="978316"/>
                </a:lnTo>
                <a:lnTo>
                  <a:pt x="609600" y="969172"/>
                </a:lnTo>
                <a:lnTo>
                  <a:pt x="596900" y="960028"/>
                </a:lnTo>
                <a:lnTo>
                  <a:pt x="584200" y="949375"/>
                </a:lnTo>
                <a:lnTo>
                  <a:pt x="558800" y="923467"/>
                </a:lnTo>
                <a:lnTo>
                  <a:pt x="546100" y="908227"/>
                </a:lnTo>
                <a:lnTo>
                  <a:pt x="546100" y="929563"/>
                </a:lnTo>
                <a:lnTo>
                  <a:pt x="558800" y="943279"/>
                </a:lnTo>
                <a:lnTo>
                  <a:pt x="584200" y="955456"/>
                </a:lnTo>
                <a:lnTo>
                  <a:pt x="596900" y="967648"/>
                </a:lnTo>
                <a:lnTo>
                  <a:pt x="609600" y="978316"/>
                </a:lnTo>
                <a:lnTo>
                  <a:pt x="622300" y="987460"/>
                </a:lnTo>
                <a:lnTo>
                  <a:pt x="647700" y="995080"/>
                </a:lnTo>
                <a:lnTo>
                  <a:pt x="660400" y="1001176"/>
                </a:lnTo>
                <a:lnTo>
                  <a:pt x="685800" y="1007272"/>
                </a:lnTo>
                <a:lnTo>
                  <a:pt x="711200" y="1010320"/>
                </a:lnTo>
                <a:lnTo>
                  <a:pt x="736600" y="1010320"/>
                </a:lnTo>
                <a:lnTo>
                  <a:pt x="774700" y="1005748"/>
                </a:lnTo>
                <a:lnTo>
                  <a:pt x="800100" y="1001176"/>
                </a:lnTo>
                <a:lnTo>
                  <a:pt x="812800" y="993556"/>
                </a:lnTo>
                <a:lnTo>
                  <a:pt x="838200" y="984412"/>
                </a:lnTo>
                <a:lnTo>
                  <a:pt x="850900" y="973744"/>
                </a:lnTo>
                <a:lnTo>
                  <a:pt x="876300" y="961552"/>
                </a:lnTo>
                <a:lnTo>
                  <a:pt x="889000" y="947851"/>
                </a:lnTo>
                <a:lnTo>
                  <a:pt x="914400" y="914323"/>
                </a:lnTo>
                <a:lnTo>
                  <a:pt x="927100" y="896035"/>
                </a:lnTo>
                <a:lnTo>
                  <a:pt x="948266" y="863015"/>
                </a:lnTo>
                <a:close/>
              </a:path>
              <a:path w="1435100" h="1010920">
                <a:moveTo>
                  <a:pt x="749300" y="77708"/>
                </a:moveTo>
                <a:lnTo>
                  <a:pt x="740228" y="72265"/>
                </a:lnTo>
                <a:lnTo>
                  <a:pt x="736600" y="79232"/>
                </a:lnTo>
                <a:lnTo>
                  <a:pt x="749300" y="77708"/>
                </a:lnTo>
                <a:close/>
              </a:path>
              <a:path w="1435100" h="1010920">
                <a:moveTo>
                  <a:pt x="749300" y="83804"/>
                </a:moveTo>
                <a:lnTo>
                  <a:pt x="749300" y="77708"/>
                </a:lnTo>
                <a:lnTo>
                  <a:pt x="736600" y="79232"/>
                </a:lnTo>
                <a:lnTo>
                  <a:pt x="736600" y="86852"/>
                </a:lnTo>
                <a:lnTo>
                  <a:pt x="749300" y="83804"/>
                </a:lnTo>
                <a:close/>
              </a:path>
              <a:path w="1435100" h="1010920">
                <a:moveTo>
                  <a:pt x="984250" y="50276"/>
                </a:moveTo>
                <a:lnTo>
                  <a:pt x="952500" y="22860"/>
                </a:lnTo>
                <a:lnTo>
                  <a:pt x="901700" y="4572"/>
                </a:lnTo>
                <a:lnTo>
                  <a:pt x="863600" y="0"/>
                </a:lnTo>
                <a:lnTo>
                  <a:pt x="850900" y="1524"/>
                </a:lnTo>
                <a:lnTo>
                  <a:pt x="787400" y="25892"/>
                </a:lnTo>
                <a:lnTo>
                  <a:pt x="749300" y="54848"/>
                </a:lnTo>
                <a:lnTo>
                  <a:pt x="740228" y="72265"/>
                </a:lnTo>
                <a:lnTo>
                  <a:pt x="749300" y="77708"/>
                </a:lnTo>
                <a:lnTo>
                  <a:pt x="749300" y="71612"/>
                </a:lnTo>
                <a:lnTo>
                  <a:pt x="774700" y="50276"/>
                </a:lnTo>
                <a:lnTo>
                  <a:pt x="774700" y="42656"/>
                </a:lnTo>
                <a:lnTo>
                  <a:pt x="787400" y="33512"/>
                </a:lnTo>
                <a:lnTo>
                  <a:pt x="812800" y="21336"/>
                </a:lnTo>
                <a:lnTo>
                  <a:pt x="825500" y="16764"/>
                </a:lnTo>
                <a:lnTo>
                  <a:pt x="850900" y="10668"/>
                </a:lnTo>
                <a:lnTo>
                  <a:pt x="876300" y="10668"/>
                </a:lnTo>
                <a:lnTo>
                  <a:pt x="939800" y="24368"/>
                </a:lnTo>
                <a:lnTo>
                  <a:pt x="977900" y="51800"/>
                </a:lnTo>
                <a:lnTo>
                  <a:pt x="977900" y="56372"/>
                </a:lnTo>
                <a:lnTo>
                  <a:pt x="984250" y="50276"/>
                </a:lnTo>
                <a:close/>
              </a:path>
              <a:path w="1435100" h="1010920">
                <a:moveTo>
                  <a:pt x="952500" y="856411"/>
                </a:moveTo>
                <a:lnTo>
                  <a:pt x="939800" y="850315"/>
                </a:lnTo>
                <a:lnTo>
                  <a:pt x="939800" y="857935"/>
                </a:lnTo>
                <a:lnTo>
                  <a:pt x="952500" y="856411"/>
                </a:lnTo>
                <a:close/>
              </a:path>
              <a:path w="1435100" h="1010920">
                <a:moveTo>
                  <a:pt x="952500" y="856411"/>
                </a:moveTo>
                <a:lnTo>
                  <a:pt x="939800" y="857935"/>
                </a:lnTo>
                <a:lnTo>
                  <a:pt x="948266" y="863015"/>
                </a:lnTo>
                <a:lnTo>
                  <a:pt x="952500" y="856411"/>
                </a:lnTo>
                <a:close/>
              </a:path>
              <a:path w="1435100" h="1010920">
                <a:moveTo>
                  <a:pt x="1219200" y="789355"/>
                </a:moveTo>
                <a:lnTo>
                  <a:pt x="1219200" y="771067"/>
                </a:lnTo>
                <a:lnTo>
                  <a:pt x="1206500" y="786307"/>
                </a:lnTo>
                <a:lnTo>
                  <a:pt x="1181100" y="813739"/>
                </a:lnTo>
                <a:lnTo>
                  <a:pt x="1168400" y="838123"/>
                </a:lnTo>
                <a:lnTo>
                  <a:pt x="1130300" y="856411"/>
                </a:lnTo>
                <a:lnTo>
                  <a:pt x="1117600" y="864031"/>
                </a:lnTo>
                <a:lnTo>
                  <a:pt x="1066800" y="876223"/>
                </a:lnTo>
                <a:lnTo>
                  <a:pt x="1041400" y="877747"/>
                </a:lnTo>
                <a:lnTo>
                  <a:pt x="1003300" y="873175"/>
                </a:lnTo>
                <a:lnTo>
                  <a:pt x="990600" y="870127"/>
                </a:lnTo>
                <a:lnTo>
                  <a:pt x="952500" y="856411"/>
                </a:lnTo>
                <a:lnTo>
                  <a:pt x="948266" y="863015"/>
                </a:lnTo>
                <a:lnTo>
                  <a:pt x="952500" y="865555"/>
                </a:lnTo>
                <a:lnTo>
                  <a:pt x="990600" y="879271"/>
                </a:lnTo>
                <a:lnTo>
                  <a:pt x="1016000" y="885367"/>
                </a:lnTo>
                <a:lnTo>
                  <a:pt x="1028700" y="885367"/>
                </a:lnTo>
                <a:lnTo>
                  <a:pt x="1041400" y="886891"/>
                </a:lnTo>
                <a:lnTo>
                  <a:pt x="1079500" y="883843"/>
                </a:lnTo>
                <a:lnTo>
                  <a:pt x="1104900" y="879271"/>
                </a:lnTo>
                <a:lnTo>
                  <a:pt x="1117600" y="873175"/>
                </a:lnTo>
                <a:lnTo>
                  <a:pt x="1130300" y="865555"/>
                </a:lnTo>
                <a:lnTo>
                  <a:pt x="1155700" y="854887"/>
                </a:lnTo>
                <a:lnTo>
                  <a:pt x="1181100" y="833551"/>
                </a:lnTo>
                <a:lnTo>
                  <a:pt x="1206500" y="806119"/>
                </a:lnTo>
                <a:lnTo>
                  <a:pt x="1219200" y="789355"/>
                </a:lnTo>
                <a:close/>
              </a:path>
              <a:path w="1435100" h="1010920">
                <a:moveTo>
                  <a:pt x="990600" y="56372"/>
                </a:moveTo>
                <a:lnTo>
                  <a:pt x="984250" y="50276"/>
                </a:lnTo>
                <a:lnTo>
                  <a:pt x="977900" y="56372"/>
                </a:lnTo>
                <a:lnTo>
                  <a:pt x="990600" y="56372"/>
                </a:lnTo>
                <a:close/>
              </a:path>
              <a:path w="1435100" h="1010920">
                <a:moveTo>
                  <a:pt x="990600" y="63992"/>
                </a:moveTo>
                <a:lnTo>
                  <a:pt x="990600" y="56372"/>
                </a:lnTo>
                <a:lnTo>
                  <a:pt x="977900" y="56372"/>
                </a:lnTo>
                <a:lnTo>
                  <a:pt x="977900" y="62468"/>
                </a:lnTo>
                <a:lnTo>
                  <a:pt x="990600" y="63992"/>
                </a:lnTo>
                <a:close/>
              </a:path>
              <a:path w="1435100" h="1010920">
                <a:moveTo>
                  <a:pt x="1244600" y="85328"/>
                </a:moveTo>
                <a:lnTo>
                  <a:pt x="1244600" y="68564"/>
                </a:lnTo>
                <a:lnTo>
                  <a:pt x="1219200" y="47228"/>
                </a:lnTo>
                <a:lnTo>
                  <a:pt x="1219200" y="38084"/>
                </a:lnTo>
                <a:lnTo>
                  <a:pt x="1206500" y="27416"/>
                </a:lnTo>
                <a:lnTo>
                  <a:pt x="1181100" y="19812"/>
                </a:lnTo>
                <a:lnTo>
                  <a:pt x="1155700" y="7620"/>
                </a:lnTo>
                <a:lnTo>
                  <a:pt x="1130300" y="1524"/>
                </a:lnTo>
                <a:lnTo>
                  <a:pt x="1092200" y="1524"/>
                </a:lnTo>
                <a:lnTo>
                  <a:pt x="1028700" y="18288"/>
                </a:lnTo>
                <a:lnTo>
                  <a:pt x="990600" y="44180"/>
                </a:lnTo>
                <a:lnTo>
                  <a:pt x="984250" y="50276"/>
                </a:lnTo>
                <a:lnTo>
                  <a:pt x="990600" y="56372"/>
                </a:lnTo>
                <a:lnTo>
                  <a:pt x="990600" y="62468"/>
                </a:lnTo>
                <a:lnTo>
                  <a:pt x="1041400" y="25892"/>
                </a:lnTo>
                <a:lnTo>
                  <a:pt x="1079500" y="12192"/>
                </a:lnTo>
                <a:lnTo>
                  <a:pt x="1092200" y="10668"/>
                </a:lnTo>
                <a:lnTo>
                  <a:pt x="1130300" y="10668"/>
                </a:lnTo>
                <a:lnTo>
                  <a:pt x="1155700" y="16764"/>
                </a:lnTo>
                <a:lnTo>
                  <a:pt x="1181100" y="28940"/>
                </a:lnTo>
                <a:lnTo>
                  <a:pt x="1193800" y="36560"/>
                </a:lnTo>
                <a:lnTo>
                  <a:pt x="1231900" y="63992"/>
                </a:lnTo>
                <a:lnTo>
                  <a:pt x="1244600" y="85328"/>
                </a:lnTo>
                <a:close/>
              </a:path>
              <a:path w="1435100" h="1010920">
                <a:moveTo>
                  <a:pt x="1231900" y="757351"/>
                </a:moveTo>
                <a:lnTo>
                  <a:pt x="1231900" y="737555"/>
                </a:lnTo>
                <a:lnTo>
                  <a:pt x="1219200" y="754303"/>
                </a:lnTo>
                <a:lnTo>
                  <a:pt x="1219200" y="774115"/>
                </a:lnTo>
                <a:lnTo>
                  <a:pt x="1231900" y="757351"/>
                </a:lnTo>
                <a:close/>
              </a:path>
              <a:path w="1435100" h="1010920">
                <a:moveTo>
                  <a:pt x="1422400" y="559262"/>
                </a:moveTo>
                <a:lnTo>
                  <a:pt x="1422400" y="536402"/>
                </a:lnTo>
                <a:lnTo>
                  <a:pt x="1409700" y="556214"/>
                </a:lnTo>
                <a:lnTo>
                  <a:pt x="1409700" y="574502"/>
                </a:lnTo>
                <a:lnTo>
                  <a:pt x="1384300" y="611063"/>
                </a:lnTo>
                <a:lnTo>
                  <a:pt x="1358900" y="641543"/>
                </a:lnTo>
                <a:lnTo>
                  <a:pt x="1333500" y="655259"/>
                </a:lnTo>
                <a:lnTo>
                  <a:pt x="1320800" y="662879"/>
                </a:lnTo>
                <a:lnTo>
                  <a:pt x="1320800" y="670499"/>
                </a:lnTo>
                <a:lnTo>
                  <a:pt x="1295400" y="676595"/>
                </a:lnTo>
                <a:lnTo>
                  <a:pt x="1282700" y="682691"/>
                </a:lnTo>
                <a:lnTo>
                  <a:pt x="1257300" y="691835"/>
                </a:lnTo>
                <a:lnTo>
                  <a:pt x="1244600" y="694883"/>
                </a:lnTo>
                <a:lnTo>
                  <a:pt x="1231900" y="696407"/>
                </a:lnTo>
                <a:lnTo>
                  <a:pt x="1231900" y="705551"/>
                </a:lnTo>
                <a:lnTo>
                  <a:pt x="1244600" y="700979"/>
                </a:lnTo>
                <a:lnTo>
                  <a:pt x="1244600" y="704027"/>
                </a:lnTo>
                <a:lnTo>
                  <a:pt x="1270000" y="700979"/>
                </a:lnTo>
                <a:lnTo>
                  <a:pt x="1308100" y="685739"/>
                </a:lnTo>
                <a:lnTo>
                  <a:pt x="1346200" y="662879"/>
                </a:lnTo>
                <a:lnTo>
                  <a:pt x="1371600" y="632399"/>
                </a:lnTo>
                <a:lnTo>
                  <a:pt x="1397000" y="615635"/>
                </a:lnTo>
                <a:lnTo>
                  <a:pt x="1397000" y="597347"/>
                </a:lnTo>
                <a:lnTo>
                  <a:pt x="1409700" y="579074"/>
                </a:lnTo>
                <a:lnTo>
                  <a:pt x="1422400" y="559262"/>
                </a:lnTo>
                <a:close/>
              </a:path>
              <a:path w="1435100" h="1010920">
                <a:moveTo>
                  <a:pt x="1244600" y="704027"/>
                </a:moveTo>
                <a:lnTo>
                  <a:pt x="1244600" y="700979"/>
                </a:lnTo>
                <a:lnTo>
                  <a:pt x="1231900" y="705551"/>
                </a:lnTo>
                <a:lnTo>
                  <a:pt x="1244600" y="704027"/>
                </a:lnTo>
                <a:close/>
              </a:path>
              <a:path w="1435100" h="1010920">
                <a:moveTo>
                  <a:pt x="1244600" y="720791"/>
                </a:moveTo>
                <a:lnTo>
                  <a:pt x="1244600" y="704027"/>
                </a:lnTo>
                <a:lnTo>
                  <a:pt x="1231900" y="705551"/>
                </a:lnTo>
                <a:lnTo>
                  <a:pt x="1231900" y="739063"/>
                </a:lnTo>
                <a:lnTo>
                  <a:pt x="1244600" y="720791"/>
                </a:lnTo>
                <a:close/>
              </a:path>
              <a:path w="1435100" h="1010920">
                <a:moveTo>
                  <a:pt x="1397000" y="288005"/>
                </a:moveTo>
                <a:lnTo>
                  <a:pt x="1397000" y="237728"/>
                </a:lnTo>
                <a:lnTo>
                  <a:pt x="1371600" y="207248"/>
                </a:lnTo>
                <a:lnTo>
                  <a:pt x="1358900" y="179816"/>
                </a:lnTo>
                <a:lnTo>
                  <a:pt x="1346200" y="167624"/>
                </a:lnTo>
                <a:lnTo>
                  <a:pt x="1333500" y="156956"/>
                </a:lnTo>
                <a:lnTo>
                  <a:pt x="1270000" y="126476"/>
                </a:lnTo>
                <a:lnTo>
                  <a:pt x="1270000" y="117332"/>
                </a:lnTo>
                <a:lnTo>
                  <a:pt x="1257300" y="103616"/>
                </a:lnTo>
                <a:lnTo>
                  <a:pt x="1244600" y="79232"/>
                </a:lnTo>
                <a:lnTo>
                  <a:pt x="1244600" y="95996"/>
                </a:lnTo>
                <a:lnTo>
                  <a:pt x="1257300" y="120380"/>
                </a:lnTo>
                <a:lnTo>
                  <a:pt x="1257300" y="132572"/>
                </a:lnTo>
                <a:lnTo>
                  <a:pt x="1270000" y="135620"/>
                </a:lnTo>
                <a:lnTo>
                  <a:pt x="1308100" y="155432"/>
                </a:lnTo>
                <a:lnTo>
                  <a:pt x="1358900" y="199628"/>
                </a:lnTo>
                <a:lnTo>
                  <a:pt x="1371600" y="227060"/>
                </a:lnTo>
                <a:lnTo>
                  <a:pt x="1384300" y="240761"/>
                </a:lnTo>
                <a:lnTo>
                  <a:pt x="1384300" y="272765"/>
                </a:lnTo>
                <a:lnTo>
                  <a:pt x="1397000" y="288005"/>
                </a:lnTo>
                <a:close/>
              </a:path>
              <a:path w="1435100" h="1010920">
                <a:moveTo>
                  <a:pt x="1422400" y="437342"/>
                </a:moveTo>
                <a:lnTo>
                  <a:pt x="1422400" y="414482"/>
                </a:lnTo>
                <a:lnTo>
                  <a:pt x="1397000" y="374873"/>
                </a:lnTo>
                <a:lnTo>
                  <a:pt x="1386305" y="359473"/>
                </a:lnTo>
                <a:lnTo>
                  <a:pt x="1384300" y="361157"/>
                </a:lnTo>
                <a:lnTo>
                  <a:pt x="1384300" y="347441"/>
                </a:lnTo>
                <a:lnTo>
                  <a:pt x="1371600" y="358109"/>
                </a:lnTo>
                <a:lnTo>
                  <a:pt x="1371600" y="362681"/>
                </a:lnTo>
                <a:lnTo>
                  <a:pt x="1397000" y="380954"/>
                </a:lnTo>
                <a:lnTo>
                  <a:pt x="1397000" y="399242"/>
                </a:lnTo>
                <a:lnTo>
                  <a:pt x="1409700" y="417530"/>
                </a:lnTo>
                <a:lnTo>
                  <a:pt x="1422400" y="437342"/>
                </a:lnTo>
                <a:close/>
              </a:path>
              <a:path w="1435100" h="1010920">
                <a:moveTo>
                  <a:pt x="1397000" y="350489"/>
                </a:moveTo>
                <a:lnTo>
                  <a:pt x="1397000" y="304769"/>
                </a:lnTo>
                <a:lnTo>
                  <a:pt x="1384300" y="320009"/>
                </a:lnTo>
                <a:lnTo>
                  <a:pt x="1384300" y="356585"/>
                </a:lnTo>
                <a:lnTo>
                  <a:pt x="1386305" y="359473"/>
                </a:lnTo>
                <a:lnTo>
                  <a:pt x="1397000" y="350489"/>
                </a:lnTo>
                <a:close/>
              </a:path>
              <a:path w="1435100" h="1010920">
                <a:moveTo>
                  <a:pt x="1386305" y="359473"/>
                </a:moveTo>
                <a:lnTo>
                  <a:pt x="1384300" y="356585"/>
                </a:lnTo>
                <a:lnTo>
                  <a:pt x="1384300" y="361157"/>
                </a:lnTo>
                <a:lnTo>
                  <a:pt x="1386305" y="359473"/>
                </a:lnTo>
                <a:close/>
              </a:path>
              <a:path w="1435100" h="1010920">
                <a:moveTo>
                  <a:pt x="1435100" y="518114"/>
                </a:moveTo>
                <a:lnTo>
                  <a:pt x="1435100" y="455630"/>
                </a:lnTo>
                <a:lnTo>
                  <a:pt x="1422400" y="434294"/>
                </a:lnTo>
                <a:lnTo>
                  <a:pt x="1422400" y="539450"/>
                </a:lnTo>
                <a:lnTo>
                  <a:pt x="1435100" y="51811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5" name="object 85"/>
          <p:cNvSpPr/>
          <p:nvPr/>
        </p:nvSpPr>
        <p:spPr>
          <a:xfrm>
            <a:off x="3558499" y="4436222"/>
            <a:ext cx="1241912" cy="807782"/>
          </a:xfrm>
          <a:custGeom>
            <a:avLst/>
            <a:gdLst/>
            <a:ahLst/>
            <a:cxnLst/>
            <a:rect l="l" t="t" r="r" b="b"/>
            <a:pathLst>
              <a:path w="1316989" h="856614">
                <a:moveTo>
                  <a:pt x="85344" y="559262"/>
                </a:moveTo>
                <a:lnTo>
                  <a:pt x="85344" y="550118"/>
                </a:lnTo>
                <a:lnTo>
                  <a:pt x="64008" y="550118"/>
                </a:lnTo>
                <a:lnTo>
                  <a:pt x="42672" y="547070"/>
                </a:lnTo>
                <a:lnTo>
                  <a:pt x="33528" y="544022"/>
                </a:lnTo>
                <a:lnTo>
                  <a:pt x="22860" y="540989"/>
                </a:lnTo>
                <a:lnTo>
                  <a:pt x="4572" y="531845"/>
                </a:lnTo>
                <a:lnTo>
                  <a:pt x="41148" y="556214"/>
                </a:lnTo>
                <a:lnTo>
                  <a:pt x="64008" y="559262"/>
                </a:lnTo>
                <a:lnTo>
                  <a:pt x="85344" y="559262"/>
                </a:lnTo>
                <a:close/>
              </a:path>
              <a:path w="1316989" h="856614">
                <a:moveTo>
                  <a:pt x="161544" y="761939"/>
                </a:moveTo>
                <a:lnTo>
                  <a:pt x="158496" y="752795"/>
                </a:lnTo>
                <a:lnTo>
                  <a:pt x="140208" y="757367"/>
                </a:lnTo>
                <a:lnTo>
                  <a:pt x="121920" y="760415"/>
                </a:lnTo>
                <a:lnTo>
                  <a:pt x="123444" y="769559"/>
                </a:lnTo>
                <a:lnTo>
                  <a:pt x="143256" y="766511"/>
                </a:lnTo>
                <a:lnTo>
                  <a:pt x="161544" y="761939"/>
                </a:lnTo>
                <a:close/>
              </a:path>
              <a:path w="1316989" h="856614">
                <a:moveTo>
                  <a:pt x="480029" y="851855"/>
                </a:moveTo>
                <a:lnTo>
                  <a:pt x="467837" y="832043"/>
                </a:lnTo>
                <a:lnTo>
                  <a:pt x="461741" y="821375"/>
                </a:lnTo>
                <a:lnTo>
                  <a:pt x="457169" y="812231"/>
                </a:lnTo>
                <a:lnTo>
                  <a:pt x="449549" y="815279"/>
                </a:lnTo>
                <a:lnTo>
                  <a:pt x="458693" y="836615"/>
                </a:lnTo>
                <a:lnTo>
                  <a:pt x="470885" y="856427"/>
                </a:lnTo>
                <a:lnTo>
                  <a:pt x="480029" y="851855"/>
                </a:lnTo>
                <a:close/>
              </a:path>
              <a:path w="1316989" h="856614">
                <a:moveTo>
                  <a:pt x="888431" y="754319"/>
                </a:moveTo>
                <a:lnTo>
                  <a:pt x="879287" y="752795"/>
                </a:lnTo>
                <a:lnTo>
                  <a:pt x="876239" y="774131"/>
                </a:lnTo>
                <a:lnTo>
                  <a:pt x="870143" y="795467"/>
                </a:lnTo>
                <a:lnTo>
                  <a:pt x="879287" y="798515"/>
                </a:lnTo>
                <a:lnTo>
                  <a:pt x="882335" y="787847"/>
                </a:lnTo>
                <a:lnTo>
                  <a:pt x="885383" y="775655"/>
                </a:lnTo>
                <a:lnTo>
                  <a:pt x="888431" y="754319"/>
                </a:lnTo>
                <a:close/>
              </a:path>
              <a:path w="1316989" h="856614">
                <a:moveTo>
                  <a:pt x="1171864" y="644606"/>
                </a:moveTo>
                <a:lnTo>
                  <a:pt x="1170340" y="632414"/>
                </a:lnTo>
                <a:lnTo>
                  <a:pt x="1170340" y="618698"/>
                </a:lnTo>
                <a:lnTo>
                  <a:pt x="1167292" y="604982"/>
                </a:lnTo>
                <a:lnTo>
                  <a:pt x="1155100" y="568406"/>
                </a:lnTo>
                <a:lnTo>
                  <a:pt x="1126144" y="524225"/>
                </a:lnTo>
                <a:lnTo>
                  <a:pt x="1095664" y="496793"/>
                </a:lnTo>
                <a:lnTo>
                  <a:pt x="1060612" y="475457"/>
                </a:lnTo>
                <a:lnTo>
                  <a:pt x="1057564" y="484601"/>
                </a:lnTo>
                <a:lnTo>
                  <a:pt x="1069756" y="490697"/>
                </a:lnTo>
                <a:lnTo>
                  <a:pt x="1080424" y="496793"/>
                </a:lnTo>
                <a:lnTo>
                  <a:pt x="1101760" y="512033"/>
                </a:lnTo>
                <a:lnTo>
                  <a:pt x="1110904" y="521177"/>
                </a:lnTo>
                <a:lnTo>
                  <a:pt x="1118524" y="530321"/>
                </a:lnTo>
                <a:lnTo>
                  <a:pt x="1126144" y="540989"/>
                </a:lnTo>
                <a:lnTo>
                  <a:pt x="1133764" y="550118"/>
                </a:lnTo>
                <a:lnTo>
                  <a:pt x="1155100" y="595838"/>
                </a:lnTo>
                <a:lnTo>
                  <a:pt x="1161196" y="632414"/>
                </a:lnTo>
                <a:lnTo>
                  <a:pt x="1161196" y="646130"/>
                </a:lnTo>
                <a:lnTo>
                  <a:pt x="1171864" y="644606"/>
                </a:lnTo>
                <a:close/>
              </a:path>
              <a:path w="1316989" h="856614">
                <a:moveTo>
                  <a:pt x="1316629" y="306308"/>
                </a:moveTo>
                <a:lnTo>
                  <a:pt x="1309009" y="301736"/>
                </a:lnTo>
                <a:lnTo>
                  <a:pt x="1299865" y="320024"/>
                </a:lnTo>
                <a:lnTo>
                  <a:pt x="1289197" y="335249"/>
                </a:lnTo>
                <a:lnTo>
                  <a:pt x="1261765" y="362681"/>
                </a:lnTo>
                <a:lnTo>
                  <a:pt x="1267861" y="370301"/>
                </a:lnTo>
                <a:lnTo>
                  <a:pt x="1283101" y="356585"/>
                </a:lnTo>
                <a:lnTo>
                  <a:pt x="1296817" y="339821"/>
                </a:lnTo>
                <a:lnTo>
                  <a:pt x="1307485" y="323072"/>
                </a:lnTo>
                <a:lnTo>
                  <a:pt x="1316629" y="306308"/>
                </a:lnTo>
                <a:close/>
              </a:path>
              <a:path w="1316989" h="856614">
                <a:moveTo>
                  <a:pt x="1205392" y="103632"/>
                </a:moveTo>
                <a:lnTo>
                  <a:pt x="1202344" y="73152"/>
                </a:lnTo>
                <a:lnTo>
                  <a:pt x="1193200" y="74676"/>
                </a:lnTo>
                <a:lnTo>
                  <a:pt x="1194724" y="89916"/>
                </a:lnTo>
                <a:lnTo>
                  <a:pt x="1196248" y="103632"/>
                </a:lnTo>
                <a:lnTo>
                  <a:pt x="1205392" y="103632"/>
                </a:lnTo>
                <a:close/>
              </a:path>
              <a:path w="1316989" h="856614">
                <a:moveTo>
                  <a:pt x="920419" y="6096"/>
                </a:moveTo>
                <a:lnTo>
                  <a:pt x="912799" y="0"/>
                </a:lnTo>
                <a:lnTo>
                  <a:pt x="905179" y="9144"/>
                </a:lnTo>
                <a:lnTo>
                  <a:pt x="892987" y="27432"/>
                </a:lnTo>
                <a:lnTo>
                  <a:pt x="888431" y="38100"/>
                </a:lnTo>
                <a:lnTo>
                  <a:pt x="896035" y="42672"/>
                </a:lnTo>
                <a:lnTo>
                  <a:pt x="902131" y="32004"/>
                </a:lnTo>
                <a:lnTo>
                  <a:pt x="906703" y="22860"/>
                </a:lnTo>
                <a:lnTo>
                  <a:pt x="912799" y="13716"/>
                </a:lnTo>
                <a:lnTo>
                  <a:pt x="920419" y="6096"/>
                </a:lnTo>
                <a:close/>
              </a:path>
              <a:path w="1316989" h="856614">
                <a:moveTo>
                  <a:pt x="679643" y="27432"/>
                </a:moveTo>
                <a:lnTo>
                  <a:pt x="670514" y="24384"/>
                </a:lnTo>
                <a:lnTo>
                  <a:pt x="662894" y="39624"/>
                </a:lnTo>
                <a:lnTo>
                  <a:pt x="658322" y="56388"/>
                </a:lnTo>
                <a:lnTo>
                  <a:pt x="667466" y="59436"/>
                </a:lnTo>
                <a:lnTo>
                  <a:pt x="672038" y="42672"/>
                </a:lnTo>
                <a:lnTo>
                  <a:pt x="679643" y="27432"/>
                </a:lnTo>
                <a:close/>
              </a:path>
              <a:path w="1316989" h="856614">
                <a:moveTo>
                  <a:pt x="438881" y="96012"/>
                </a:moveTo>
                <a:lnTo>
                  <a:pt x="429737" y="88392"/>
                </a:lnTo>
                <a:lnTo>
                  <a:pt x="419069" y="79248"/>
                </a:lnTo>
                <a:lnTo>
                  <a:pt x="406877" y="71628"/>
                </a:lnTo>
                <a:lnTo>
                  <a:pt x="396209" y="65532"/>
                </a:lnTo>
                <a:lnTo>
                  <a:pt x="391637" y="73152"/>
                </a:lnTo>
                <a:lnTo>
                  <a:pt x="402305" y="79248"/>
                </a:lnTo>
                <a:lnTo>
                  <a:pt x="423641" y="94488"/>
                </a:lnTo>
                <a:lnTo>
                  <a:pt x="432785" y="103632"/>
                </a:lnTo>
                <a:lnTo>
                  <a:pt x="438881" y="96012"/>
                </a:lnTo>
                <a:close/>
              </a:path>
              <a:path w="1316989" h="856614">
                <a:moveTo>
                  <a:pt x="71628" y="312404"/>
                </a:moveTo>
                <a:lnTo>
                  <a:pt x="67056" y="297164"/>
                </a:lnTo>
                <a:lnTo>
                  <a:pt x="64008" y="280400"/>
                </a:lnTo>
                <a:lnTo>
                  <a:pt x="54864" y="281924"/>
                </a:lnTo>
                <a:lnTo>
                  <a:pt x="57912" y="298688"/>
                </a:lnTo>
                <a:lnTo>
                  <a:pt x="62484" y="315452"/>
                </a:lnTo>
                <a:lnTo>
                  <a:pt x="71628" y="31240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6" name="object 86"/>
          <p:cNvSpPr txBox="1"/>
          <p:nvPr/>
        </p:nvSpPr>
        <p:spPr>
          <a:xfrm>
            <a:off x="3795130" y="4557886"/>
            <a:ext cx="644908" cy="534737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 marR="4790" indent="105988">
              <a:spcBef>
                <a:spcPts val="94"/>
              </a:spcBef>
            </a:pPr>
            <a:r>
              <a:rPr sz="1132" spc="-75" dirty="0">
                <a:latin typeface="Arial"/>
                <a:cs typeface="Arial"/>
              </a:rPr>
              <a:t>Shared  </a:t>
            </a:r>
            <a:r>
              <a:rPr sz="1132" spc="-174" dirty="0">
                <a:latin typeface="Arial"/>
                <a:cs typeface="Arial"/>
              </a:rPr>
              <a:t>F</a:t>
            </a:r>
            <a:r>
              <a:rPr sz="1132" spc="5" dirty="0">
                <a:latin typeface="Arial"/>
                <a:cs typeface="Arial"/>
              </a:rPr>
              <a:t>il</a:t>
            </a:r>
            <a:r>
              <a:rPr sz="1132" spc="-71" dirty="0">
                <a:latin typeface="Arial"/>
                <a:cs typeface="Arial"/>
              </a:rPr>
              <a:t>e</a:t>
            </a:r>
            <a:r>
              <a:rPr sz="1132" spc="-250" dirty="0">
                <a:latin typeface="Arial"/>
                <a:cs typeface="Arial"/>
              </a:rPr>
              <a:t>S</a:t>
            </a:r>
            <a:r>
              <a:rPr sz="1132" spc="-71" dirty="0">
                <a:latin typeface="Arial"/>
                <a:cs typeface="Arial"/>
              </a:rPr>
              <a:t>y</a:t>
            </a:r>
            <a:r>
              <a:rPr sz="1132" spc="-141" dirty="0">
                <a:latin typeface="Arial"/>
                <a:cs typeface="Arial"/>
              </a:rPr>
              <a:t>s</a:t>
            </a:r>
            <a:r>
              <a:rPr sz="1132" spc="52" dirty="0">
                <a:latin typeface="Arial"/>
                <a:cs typeface="Arial"/>
              </a:rPr>
              <a:t>t</a:t>
            </a:r>
            <a:r>
              <a:rPr sz="1132" spc="-71" dirty="0">
                <a:latin typeface="Arial"/>
                <a:cs typeface="Arial"/>
              </a:rPr>
              <a:t>e</a:t>
            </a:r>
            <a:r>
              <a:rPr sz="1132" spc="-24" dirty="0">
                <a:latin typeface="Arial"/>
                <a:cs typeface="Arial"/>
              </a:rPr>
              <a:t>m  </a:t>
            </a:r>
            <a:r>
              <a:rPr sz="1132" spc="-99" dirty="0">
                <a:latin typeface="Arial"/>
                <a:cs typeface="Arial"/>
              </a:rPr>
              <a:t>(e.g.HDFS)</a:t>
            </a:r>
            <a:endParaRPr sz="1132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705235" y="3780952"/>
            <a:ext cx="916764" cy="741914"/>
          </a:xfrm>
          <a:custGeom>
            <a:avLst/>
            <a:gdLst/>
            <a:ahLst/>
            <a:cxnLst/>
            <a:rect l="l" t="t" r="r" b="b"/>
            <a:pathLst>
              <a:path w="972185" h="786764">
                <a:moveTo>
                  <a:pt x="972009" y="0"/>
                </a:moveTo>
                <a:lnTo>
                  <a:pt x="950823" y="0"/>
                </a:lnTo>
                <a:lnTo>
                  <a:pt x="941755" y="7620"/>
                </a:lnTo>
                <a:lnTo>
                  <a:pt x="949375" y="18288"/>
                </a:lnTo>
                <a:lnTo>
                  <a:pt x="972009" y="0"/>
                </a:lnTo>
                <a:close/>
              </a:path>
              <a:path w="972185" h="786764">
                <a:moveTo>
                  <a:pt x="918895" y="41148"/>
                </a:moveTo>
                <a:lnTo>
                  <a:pt x="911275" y="32004"/>
                </a:lnTo>
                <a:lnTo>
                  <a:pt x="871651" y="64008"/>
                </a:lnTo>
                <a:lnTo>
                  <a:pt x="880795" y="74676"/>
                </a:lnTo>
                <a:lnTo>
                  <a:pt x="918895" y="41148"/>
                </a:lnTo>
                <a:close/>
              </a:path>
              <a:path w="972185" h="786764">
                <a:moveTo>
                  <a:pt x="850315" y="97536"/>
                </a:moveTo>
                <a:lnTo>
                  <a:pt x="842695" y="88392"/>
                </a:lnTo>
                <a:lnTo>
                  <a:pt x="803071" y="120396"/>
                </a:lnTo>
                <a:lnTo>
                  <a:pt x="812215" y="131064"/>
                </a:lnTo>
                <a:lnTo>
                  <a:pt x="850315" y="97536"/>
                </a:lnTo>
                <a:close/>
              </a:path>
              <a:path w="972185" h="786764">
                <a:moveTo>
                  <a:pt x="781735" y="153924"/>
                </a:moveTo>
                <a:lnTo>
                  <a:pt x="774115" y="144780"/>
                </a:lnTo>
                <a:lnTo>
                  <a:pt x="734507" y="176768"/>
                </a:lnTo>
                <a:lnTo>
                  <a:pt x="742127" y="187436"/>
                </a:lnTo>
                <a:lnTo>
                  <a:pt x="781735" y="153924"/>
                </a:lnTo>
                <a:close/>
              </a:path>
              <a:path w="972185" h="786764">
                <a:moveTo>
                  <a:pt x="713171" y="210296"/>
                </a:moveTo>
                <a:lnTo>
                  <a:pt x="705551" y="201152"/>
                </a:lnTo>
                <a:lnTo>
                  <a:pt x="665927" y="233156"/>
                </a:lnTo>
                <a:lnTo>
                  <a:pt x="673547" y="242300"/>
                </a:lnTo>
                <a:lnTo>
                  <a:pt x="713171" y="210296"/>
                </a:lnTo>
                <a:close/>
              </a:path>
              <a:path w="972185" h="786764">
                <a:moveTo>
                  <a:pt x="644591" y="266684"/>
                </a:moveTo>
                <a:lnTo>
                  <a:pt x="636971" y="257540"/>
                </a:lnTo>
                <a:lnTo>
                  <a:pt x="597362" y="289544"/>
                </a:lnTo>
                <a:lnTo>
                  <a:pt x="604967" y="298688"/>
                </a:lnTo>
                <a:lnTo>
                  <a:pt x="644591" y="266684"/>
                </a:lnTo>
                <a:close/>
              </a:path>
              <a:path w="972185" h="786764">
                <a:moveTo>
                  <a:pt x="576026" y="323057"/>
                </a:moveTo>
                <a:lnTo>
                  <a:pt x="568406" y="313913"/>
                </a:lnTo>
                <a:lnTo>
                  <a:pt x="528782" y="345917"/>
                </a:lnTo>
                <a:lnTo>
                  <a:pt x="536402" y="355061"/>
                </a:lnTo>
                <a:lnTo>
                  <a:pt x="576026" y="323057"/>
                </a:lnTo>
                <a:close/>
              </a:path>
              <a:path w="972185" h="786764">
                <a:moveTo>
                  <a:pt x="507446" y="379445"/>
                </a:moveTo>
                <a:lnTo>
                  <a:pt x="498302" y="370301"/>
                </a:lnTo>
                <a:lnTo>
                  <a:pt x="460202" y="402305"/>
                </a:lnTo>
                <a:lnTo>
                  <a:pt x="467822" y="411449"/>
                </a:lnTo>
                <a:lnTo>
                  <a:pt x="507446" y="379445"/>
                </a:lnTo>
                <a:close/>
              </a:path>
              <a:path w="972185" h="786764">
                <a:moveTo>
                  <a:pt x="438866" y="435833"/>
                </a:moveTo>
                <a:lnTo>
                  <a:pt x="429722" y="426689"/>
                </a:lnTo>
                <a:lnTo>
                  <a:pt x="390098" y="458693"/>
                </a:lnTo>
                <a:lnTo>
                  <a:pt x="399242" y="467837"/>
                </a:lnTo>
                <a:lnTo>
                  <a:pt x="438866" y="435833"/>
                </a:lnTo>
                <a:close/>
              </a:path>
              <a:path w="972185" h="786764">
                <a:moveTo>
                  <a:pt x="368777" y="492221"/>
                </a:moveTo>
                <a:lnTo>
                  <a:pt x="361157" y="483077"/>
                </a:lnTo>
                <a:lnTo>
                  <a:pt x="321533" y="515081"/>
                </a:lnTo>
                <a:lnTo>
                  <a:pt x="330677" y="524210"/>
                </a:lnTo>
                <a:lnTo>
                  <a:pt x="368777" y="492221"/>
                </a:lnTo>
                <a:close/>
              </a:path>
              <a:path w="972185" h="786764">
                <a:moveTo>
                  <a:pt x="300197" y="548594"/>
                </a:moveTo>
                <a:lnTo>
                  <a:pt x="292577" y="539450"/>
                </a:lnTo>
                <a:lnTo>
                  <a:pt x="252953" y="571454"/>
                </a:lnTo>
                <a:lnTo>
                  <a:pt x="260573" y="580598"/>
                </a:lnTo>
                <a:lnTo>
                  <a:pt x="300197" y="548594"/>
                </a:lnTo>
                <a:close/>
              </a:path>
              <a:path w="972185" h="786764">
                <a:moveTo>
                  <a:pt x="231617" y="604982"/>
                </a:moveTo>
                <a:lnTo>
                  <a:pt x="223997" y="595838"/>
                </a:lnTo>
                <a:lnTo>
                  <a:pt x="184373" y="627842"/>
                </a:lnTo>
                <a:lnTo>
                  <a:pt x="191993" y="636986"/>
                </a:lnTo>
                <a:lnTo>
                  <a:pt x="231617" y="604982"/>
                </a:lnTo>
                <a:close/>
              </a:path>
              <a:path w="972185" h="786764">
                <a:moveTo>
                  <a:pt x="163052" y="661370"/>
                </a:moveTo>
                <a:lnTo>
                  <a:pt x="155432" y="652226"/>
                </a:lnTo>
                <a:lnTo>
                  <a:pt x="115808" y="684215"/>
                </a:lnTo>
                <a:lnTo>
                  <a:pt x="123428" y="693359"/>
                </a:lnTo>
                <a:lnTo>
                  <a:pt x="163052" y="661370"/>
                </a:lnTo>
                <a:close/>
              </a:path>
              <a:path w="972185" h="786764">
                <a:moveTo>
                  <a:pt x="83804" y="768035"/>
                </a:moveTo>
                <a:lnTo>
                  <a:pt x="39608" y="754319"/>
                </a:lnTo>
                <a:lnTo>
                  <a:pt x="35036" y="708599"/>
                </a:lnTo>
                <a:lnTo>
                  <a:pt x="0" y="786323"/>
                </a:lnTo>
                <a:lnTo>
                  <a:pt x="83804" y="768035"/>
                </a:lnTo>
                <a:close/>
              </a:path>
              <a:path w="972185" h="786764">
                <a:moveTo>
                  <a:pt x="94472" y="717743"/>
                </a:moveTo>
                <a:lnTo>
                  <a:pt x="86852" y="707075"/>
                </a:lnTo>
                <a:lnTo>
                  <a:pt x="47228" y="740603"/>
                </a:lnTo>
                <a:lnTo>
                  <a:pt x="54848" y="749747"/>
                </a:lnTo>
                <a:lnTo>
                  <a:pt x="94472" y="717743"/>
                </a:lnTo>
                <a:close/>
              </a:path>
            </a:pathLst>
          </a:custGeom>
          <a:solidFill>
            <a:srgbClr val="0F24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8" name="object 88"/>
          <p:cNvSpPr/>
          <p:nvPr/>
        </p:nvSpPr>
        <p:spPr>
          <a:xfrm>
            <a:off x="4840310" y="3921790"/>
            <a:ext cx="2157478" cy="746105"/>
          </a:xfrm>
          <a:custGeom>
            <a:avLst/>
            <a:gdLst/>
            <a:ahLst/>
            <a:cxnLst/>
            <a:rect l="l" t="t" r="r" b="b"/>
            <a:pathLst>
              <a:path w="2287904" h="791210">
                <a:moveTo>
                  <a:pt x="2287325" y="12192"/>
                </a:moveTo>
                <a:lnTo>
                  <a:pt x="2284277" y="0"/>
                </a:lnTo>
                <a:lnTo>
                  <a:pt x="2235525" y="16748"/>
                </a:lnTo>
                <a:lnTo>
                  <a:pt x="2240097" y="28940"/>
                </a:lnTo>
                <a:lnTo>
                  <a:pt x="2287325" y="12192"/>
                </a:lnTo>
                <a:close/>
              </a:path>
              <a:path w="2287904" h="791210">
                <a:moveTo>
                  <a:pt x="2203521" y="41132"/>
                </a:moveTo>
                <a:lnTo>
                  <a:pt x="2198949" y="28940"/>
                </a:lnTo>
                <a:lnTo>
                  <a:pt x="2151705" y="45704"/>
                </a:lnTo>
                <a:lnTo>
                  <a:pt x="2154753" y="56372"/>
                </a:lnTo>
                <a:lnTo>
                  <a:pt x="2203521" y="41132"/>
                </a:lnTo>
                <a:close/>
              </a:path>
              <a:path w="2287904" h="791210">
                <a:moveTo>
                  <a:pt x="2119701" y="68564"/>
                </a:moveTo>
                <a:lnTo>
                  <a:pt x="2115129" y="57896"/>
                </a:lnTo>
                <a:lnTo>
                  <a:pt x="2066376" y="73136"/>
                </a:lnTo>
                <a:lnTo>
                  <a:pt x="2070948" y="85328"/>
                </a:lnTo>
                <a:lnTo>
                  <a:pt x="2119701" y="68564"/>
                </a:lnTo>
                <a:close/>
              </a:path>
              <a:path w="2287904" h="791210">
                <a:moveTo>
                  <a:pt x="2034372" y="97520"/>
                </a:moveTo>
                <a:lnTo>
                  <a:pt x="2031324" y="85328"/>
                </a:lnTo>
                <a:lnTo>
                  <a:pt x="1982556" y="102092"/>
                </a:lnTo>
                <a:lnTo>
                  <a:pt x="1987128" y="114284"/>
                </a:lnTo>
                <a:lnTo>
                  <a:pt x="2034372" y="97520"/>
                </a:lnTo>
                <a:close/>
              </a:path>
              <a:path w="2287904" h="791210">
                <a:moveTo>
                  <a:pt x="1950552" y="126476"/>
                </a:moveTo>
                <a:lnTo>
                  <a:pt x="1947504" y="114284"/>
                </a:lnTo>
                <a:lnTo>
                  <a:pt x="1898736" y="131048"/>
                </a:lnTo>
                <a:lnTo>
                  <a:pt x="1903308" y="143240"/>
                </a:lnTo>
                <a:lnTo>
                  <a:pt x="1950552" y="126476"/>
                </a:lnTo>
                <a:close/>
              </a:path>
              <a:path w="2287904" h="791210">
                <a:moveTo>
                  <a:pt x="1866747" y="155432"/>
                </a:moveTo>
                <a:lnTo>
                  <a:pt x="1862175" y="143240"/>
                </a:lnTo>
                <a:lnTo>
                  <a:pt x="1814931" y="158480"/>
                </a:lnTo>
                <a:lnTo>
                  <a:pt x="1817979" y="170657"/>
                </a:lnTo>
                <a:lnTo>
                  <a:pt x="1866747" y="155432"/>
                </a:lnTo>
                <a:close/>
              </a:path>
              <a:path w="2287904" h="791210">
                <a:moveTo>
                  <a:pt x="1782927" y="182849"/>
                </a:moveTo>
                <a:lnTo>
                  <a:pt x="1778355" y="170657"/>
                </a:lnTo>
                <a:lnTo>
                  <a:pt x="1729587" y="187421"/>
                </a:lnTo>
                <a:lnTo>
                  <a:pt x="1734159" y="199613"/>
                </a:lnTo>
                <a:lnTo>
                  <a:pt x="1782927" y="182849"/>
                </a:lnTo>
                <a:close/>
              </a:path>
              <a:path w="2287904" h="791210">
                <a:moveTo>
                  <a:pt x="1697583" y="211805"/>
                </a:moveTo>
                <a:lnTo>
                  <a:pt x="1694535" y="199613"/>
                </a:lnTo>
                <a:lnTo>
                  <a:pt x="1645782" y="216377"/>
                </a:lnTo>
                <a:lnTo>
                  <a:pt x="1650354" y="228569"/>
                </a:lnTo>
                <a:lnTo>
                  <a:pt x="1697583" y="211805"/>
                </a:lnTo>
                <a:close/>
              </a:path>
              <a:path w="2287904" h="791210">
                <a:moveTo>
                  <a:pt x="1613778" y="240761"/>
                </a:moveTo>
                <a:lnTo>
                  <a:pt x="1609206" y="228569"/>
                </a:lnTo>
                <a:lnTo>
                  <a:pt x="1561962" y="243809"/>
                </a:lnTo>
                <a:lnTo>
                  <a:pt x="1566534" y="256001"/>
                </a:lnTo>
                <a:lnTo>
                  <a:pt x="1613778" y="240761"/>
                </a:lnTo>
                <a:close/>
              </a:path>
              <a:path w="2287904" h="791210">
                <a:moveTo>
                  <a:pt x="1529974" y="268193"/>
                </a:moveTo>
                <a:lnTo>
                  <a:pt x="1525402" y="256001"/>
                </a:lnTo>
                <a:lnTo>
                  <a:pt x="1478158" y="272765"/>
                </a:lnTo>
                <a:lnTo>
                  <a:pt x="1481206" y="284957"/>
                </a:lnTo>
                <a:lnTo>
                  <a:pt x="1529974" y="268193"/>
                </a:lnTo>
                <a:close/>
              </a:path>
              <a:path w="2287904" h="791210">
                <a:moveTo>
                  <a:pt x="1446154" y="297149"/>
                </a:moveTo>
                <a:lnTo>
                  <a:pt x="1441582" y="284957"/>
                </a:lnTo>
                <a:lnTo>
                  <a:pt x="1392814" y="301721"/>
                </a:lnTo>
                <a:lnTo>
                  <a:pt x="1397386" y="313913"/>
                </a:lnTo>
                <a:lnTo>
                  <a:pt x="1446154" y="297149"/>
                </a:lnTo>
                <a:close/>
              </a:path>
              <a:path w="2287904" h="791210">
                <a:moveTo>
                  <a:pt x="1360810" y="326105"/>
                </a:moveTo>
                <a:lnTo>
                  <a:pt x="1357762" y="313913"/>
                </a:lnTo>
                <a:lnTo>
                  <a:pt x="1309009" y="330677"/>
                </a:lnTo>
                <a:lnTo>
                  <a:pt x="1313581" y="341345"/>
                </a:lnTo>
                <a:lnTo>
                  <a:pt x="1360810" y="326105"/>
                </a:lnTo>
                <a:close/>
              </a:path>
              <a:path w="2287904" h="791210">
                <a:moveTo>
                  <a:pt x="1277005" y="353537"/>
                </a:moveTo>
                <a:lnTo>
                  <a:pt x="1272433" y="342869"/>
                </a:lnTo>
                <a:lnTo>
                  <a:pt x="1225189" y="358109"/>
                </a:lnTo>
                <a:lnTo>
                  <a:pt x="1229761" y="370301"/>
                </a:lnTo>
                <a:lnTo>
                  <a:pt x="1277005" y="353537"/>
                </a:lnTo>
                <a:close/>
              </a:path>
              <a:path w="2287904" h="791210">
                <a:moveTo>
                  <a:pt x="1193185" y="382478"/>
                </a:moveTo>
                <a:lnTo>
                  <a:pt x="1188613" y="370301"/>
                </a:lnTo>
                <a:lnTo>
                  <a:pt x="1141384" y="387050"/>
                </a:lnTo>
                <a:lnTo>
                  <a:pt x="1144432" y="399242"/>
                </a:lnTo>
                <a:lnTo>
                  <a:pt x="1193185" y="382478"/>
                </a:lnTo>
                <a:close/>
              </a:path>
              <a:path w="2287904" h="791210">
                <a:moveTo>
                  <a:pt x="1109380" y="411434"/>
                </a:moveTo>
                <a:lnTo>
                  <a:pt x="1104808" y="399242"/>
                </a:lnTo>
                <a:lnTo>
                  <a:pt x="1056040" y="416006"/>
                </a:lnTo>
                <a:lnTo>
                  <a:pt x="1060612" y="428198"/>
                </a:lnTo>
                <a:lnTo>
                  <a:pt x="1109380" y="411434"/>
                </a:lnTo>
                <a:close/>
              </a:path>
              <a:path w="2287904" h="791210">
                <a:moveTo>
                  <a:pt x="1024036" y="440390"/>
                </a:moveTo>
                <a:lnTo>
                  <a:pt x="1020988" y="428198"/>
                </a:lnTo>
                <a:lnTo>
                  <a:pt x="972220" y="443438"/>
                </a:lnTo>
                <a:lnTo>
                  <a:pt x="976792" y="455630"/>
                </a:lnTo>
                <a:lnTo>
                  <a:pt x="1024036" y="440390"/>
                </a:lnTo>
                <a:close/>
              </a:path>
              <a:path w="2287904" h="791210">
                <a:moveTo>
                  <a:pt x="940231" y="467822"/>
                </a:moveTo>
                <a:lnTo>
                  <a:pt x="935659" y="455630"/>
                </a:lnTo>
                <a:lnTo>
                  <a:pt x="888415" y="472394"/>
                </a:lnTo>
                <a:lnTo>
                  <a:pt x="892987" y="484586"/>
                </a:lnTo>
                <a:lnTo>
                  <a:pt x="940231" y="467822"/>
                </a:lnTo>
                <a:close/>
              </a:path>
              <a:path w="2287904" h="791210">
                <a:moveTo>
                  <a:pt x="856411" y="496778"/>
                </a:moveTo>
                <a:lnTo>
                  <a:pt x="851839" y="484586"/>
                </a:lnTo>
                <a:lnTo>
                  <a:pt x="804611" y="501350"/>
                </a:lnTo>
                <a:lnTo>
                  <a:pt x="807659" y="513542"/>
                </a:lnTo>
                <a:lnTo>
                  <a:pt x="856411" y="496778"/>
                </a:lnTo>
                <a:close/>
              </a:path>
              <a:path w="2287904" h="791210">
                <a:moveTo>
                  <a:pt x="772607" y="525719"/>
                </a:moveTo>
                <a:lnTo>
                  <a:pt x="768035" y="513542"/>
                </a:lnTo>
                <a:lnTo>
                  <a:pt x="719267" y="528767"/>
                </a:lnTo>
                <a:lnTo>
                  <a:pt x="723839" y="540959"/>
                </a:lnTo>
                <a:lnTo>
                  <a:pt x="772607" y="525719"/>
                </a:lnTo>
                <a:close/>
              </a:path>
              <a:path w="2287904" h="791210">
                <a:moveTo>
                  <a:pt x="687263" y="553151"/>
                </a:moveTo>
                <a:lnTo>
                  <a:pt x="684215" y="542483"/>
                </a:lnTo>
                <a:lnTo>
                  <a:pt x="635447" y="557723"/>
                </a:lnTo>
                <a:lnTo>
                  <a:pt x="640019" y="569915"/>
                </a:lnTo>
                <a:lnTo>
                  <a:pt x="687263" y="553151"/>
                </a:lnTo>
                <a:close/>
              </a:path>
              <a:path w="2287904" h="791210">
                <a:moveTo>
                  <a:pt x="603443" y="582107"/>
                </a:moveTo>
                <a:lnTo>
                  <a:pt x="598886" y="569915"/>
                </a:lnTo>
                <a:lnTo>
                  <a:pt x="551642" y="586679"/>
                </a:lnTo>
                <a:lnTo>
                  <a:pt x="556214" y="598871"/>
                </a:lnTo>
                <a:lnTo>
                  <a:pt x="603443" y="582107"/>
                </a:lnTo>
                <a:close/>
              </a:path>
              <a:path w="2287904" h="791210">
                <a:moveTo>
                  <a:pt x="519638" y="611063"/>
                </a:moveTo>
                <a:lnTo>
                  <a:pt x="515066" y="598871"/>
                </a:lnTo>
                <a:lnTo>
                  <a:pt x="467822" y="615635"/>
                </a:lnTo>
                <a:lnTo>
                  <a:pt x="470870" y="626303"/>
                </a:lnTo>
                <a:lnTo>
                  <a:pt x="519638" y="611063"/>
                </a:lnTo>
                <a:close/>
              </a:path>
              <a:path w="2287904" h="791210">
                <a:moveTo>
                  <a:pt x="435833" y="640019"/>
                </a:moveTo>
                <a:lnTo>
                  <a:pt x="431261" y="627827"/>
                </a:lnTo>
                <a:lnTo>
                  <a:pt x="382493" y="643067"/>
                </a:lnTo>
                <a:lnTo>
                  <a:pt x="387065" y="655259"/>
                </a:lnTo>
                <a:lnTo>
                  <a:pt x="435833" y="640019"/>
                </a:lnTo>
                <a:close/>
              </a:path>
              <a:path w="2287904" h="791210">
                <a:moveTo>
                  <a:pt x="350489" y="667451"/>
                </a:moveTo>
                <a:lnTo>
                  <a:pt x="347441" y="655259"/>
                </a:lnTo>
                <a:lnTo>
                  <a:pt x="298673" y="672023"/>
                </a:lnTo>
                <a:lnTo>
                  <a:pt x="303245" y="684215"/>
                </a:lnTo>
                <a:lnTo>
                  <a:pt x="350489" y="667451"/>
                </a:lnTo>
                <a:close/>
              </a:path>
              <a:path w="2287904" h="791210">
                <a:moveTo>
                  <a:pt x="266669" y="696407"/>
                </a:moveTo>
                <a:lnTo>
                  <a:pt x="262097" y="684215"/>
                </a:lnTo>
                <a:lnTo>
                  <a:pt x="214868" y="700979"/>
                </a:lnTo>
                <a:lnTo>
                  <a:pt x="219440" y="713171"/>
                </a:lnTo>
                <a:lnTo>
                  <a:pt x="266669" y="696407"/>
                </a:lnTo>
                <a:close/>
              </a:path>
              <a:path w="2287904" h="791210">
                <a:moveTo>
                  <a:pt x="182864" y="725363"/>
                </a:moveTo>
                <a:lnTo>
                  <a:pt x="178292" y="713171"/>
                </a:lnTo>
                <a:lnTo>
                  <a:pt x="131048" y="728411"/>
                </a:lnTo>
                <a:lnTo>
                  <a:pt x="134096" y="740587"/>
                </a:lnTo>
                <a:lnTo>
                  <a:pt x="182864" y="725363"/>
                </a:lnTo>
                <a:close/>
              </a:path>
              <a:path w="2287904" h="791210">
                <a:moveTo>
                  <a:pt x="59420" y="719267"/>
                </a:moveTo>
                <a:lnTo>
                  <a:pt x="0" y="780211"/>
                </a:lnTo>
                <a:lnTo>
                  <a:pt x="45704" y="786029"/>
                </a:lnTo>
                <a:lnTo>
                  <a:pt x="45704" y="757351"/>
                </a:lnTo>
                <a:lnTo>
                  <a:pt x="49247" y="756134"/>
                </a:lnTo>
                <a:lnTo>
                  <a:pt x="59420" y="719267"/>
                </a:lnTo>
                <a:close/>
              </a:path>
              <a:path w="2287904" h="791210">
                <a:moveTo>
                  <a:pt x="49247" y="756134"/>
                </a:moveTo>
                <a:lnTo>
                  <a:pt x="45704" y="757351"/>
                </a:lnTo>
                <a:lnTo>
                  <a:pt x="47551" y="762277"/>
                </a:lnTo>
                <a:lnTo>
                  <a:pt x="49247" y="756134"/>
                </a:lnTo>
                <a:close/>
              </a:path>
              <a:path w="2287904" h="791210">
                <a:moveTo>
                  <a:pt x="47551" y="762277"/>
                </a:moveTo>
                <a:lnTo>
                  <a:pt x="45704" y="757351"/>
                </a:lnTo>
                <a:lnTo>
                  <a:pt x="45704" y="786029"/>
                </a:lnTo>
                <a:lnTo>
                  <a:pt x="47228" y="786223"/>
                </a:lnTo>
                <a:lnTo>
                  <a:pt x="47228" y="763447"/>
                </a:lnTo>
                <a:lnTo>
                  <a:pt x="47551" y="762277"/>
                </a:lnTo>
                <a:close/>
              </a:path>
              <a:path w="2287904" h="791210">
                <a:moveTo>
                  <a:pt x="83804" y="790879"/>
                </a:moveTo>
                <a:lnTo>
                  <a:pt x="53760" y="768346"/>
                </a:lnTo>
                <a:lnTo>
                  <a:pt x="50276" y="769543"/>
                </a:lnTo>
                <a:lnTo>
                  <a:pt x="48288" y="764242"/>
                </a:lnTo>
                <a:lnTo>
                  <a:pt x="47228" y="763447"/>
                </a:lnTo>
                <a:lnTo>
                  <a:pt x="47228" y="786223"/>
                </a:lnTo>
                <a:lnTo>
                  <a:pt x="83804" y="790879"/>
                </a:lnTo>
                <a:close/>
              </a:path>
              <a:path w="2287904" h="791210">
                <a:moveTo>
                  <a:pt x="99044" y="752779"/>
                </a:moveTo>
                <a:lnTo>
                  <a:pt x="94472" y="740587"/>
                </a:lnTo>
                <a:lnTo>
                  <a:pt x="49247" y="756134"/>
                </a:lnTo>
                <a:lnTo>
                  <a:pt x="47551" y="762277"/>
                </a:lnTo>
                <a:lnTo>
                  <a:pt x="48288" y="764242"/>
                </a:lnTo>
                <a:lnTo>
                  <a:pt x="53760" y="768346"/>
                </a:lnTo>
                <a:lnTo>
                  <a:pt x="99044" y="752779"/>
                </a:lnTo>
                <a:close/>
              </a:path>
              <a:path w="2287904" h="791210">
                <a:moveTo>
                  <a:pt x="53760" y="768346"/>
                </a:moveTo>
                <a:lnTo>
                  <a:pt x="48288" y="764242"/>
                </a:lnTo>
                <a:lnTo>
                  <a:pt x="50276" y="769543"/>
                </a:lnTo>
                <a:lnTo>
                  <a:pt x="53760" y="768346"/>
                </a:lnTo>
                <a:close/>
              </a:path>
            </a:pathLst>
          </a:custGeom>
          <a:solidFill>
            <a:srgbClr val="0F243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9" name="object 89"/>
          <p:cNvSpPr txBox="1"/>
          <p:nvPr/>
        </p:nvSpPr>
        <p:spPr>
          <a:xfrm>
            <a:off x="3027773" y="3935676"/>
            <a:ext cx="1110176" cy="418358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 marR="4790">
              <a:spcBef>
                <a:spcPts val="94"/>
              </a:spcBef>
            </a:pPr>
            <a:r>
              <a:rPr sz="1320" spc="-57" dirty="0">
                <a:latin typeface="Arial"/>
                <a:cs typeface="Arial"/>
              </a:rPr>
              <a:t>3:iş</a:t>
            </a:r>
            <a:r>
              <a:rPr sz="1320" spc="-146" dirty="0">
                <a:latin typeface="Arial"/>
                <a:cs typeface="Arial"/>
              </a:rPr>
              <a:t> </a:t>
            </a:r>
            <a:r>
              <a:rPr sz="1320" spc="-61" dirty="0">
                <a:latin typeface="Arial"/>
                <a:cs typeface="Arial"/>
              </a:rPr>
              <a:t>kaynaklarını  </a:t>
            </a:r>
            <a:r>
              <a:rPr sz="1320" spc="-71" dirty="0">
                <a:latin typeface="Arial"/>
                <a:cs typeface="Arial"/>
              </a:rPr>
              <a:t>kopyala</a:t>
            </a:r>
            <a:endParaRPr sz="132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259922" y="3780952"/>
            <a:ext cx="208353" cy="1164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1" name="object 91"/>
          <p:cNvSpPr/>
          <p:nvPr/>
        </p:nvSpPr>
        <p:spPr>
          <a:xfrm>
            <a:off x="5287212" y="3936161"/>
            <a:ext cx="1184087" cy="4957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2" name="object 92"/>
          <p:cNvSpPr txBox="1"/>
          <p:nvPr/>
        </p:nvSpPr>
        <p:spPr>
          <a:xfrm>
            <a:off x="7656823" y="4299231"/>
            <a:ext cx="495208" cy="21522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1320" spc="-71" dirty="0">
                <a:latin typeface="Arial"/>
                <a:cs typeface="Arial"/>
              </a:rPr>
              <a:t>9:başla</a:t>
            </a:r>
            <a:endParaRPr sz="132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995805" y="5255423"/>
            <a:ext cx="1332331" cy="880957"/>
          </a:xfrm>
          <a:prstGeom prst="rect">
            <a:avLst/>
          </a:prstGeom>
        </p:spPr>
        <p:txBody>
          <a:bodyPr vert="horz" wrap="square" lIns="0" tIns="11377" rIns="0" bIns="0" rtlCol="0">
            <a:spAutoFit/>
          </a:bodyPr>
          <a:lstStyle/>
          <a:p>
            <a:pPr marL="302995" marR="4790" indent="357487">
              <a:lnSpc>
                <a:spcPct val="113599"/>
              </a:lnSpc>
              <a:spcBef>
                <a:spcPts val="90"/>
              </a:spcBef>
            </a:pPr>
            <a:r>
              <a:rPr sz="1320" spc="-71" dirty="0">
                <a:latin typeface="Arial"/>
                <a:cs typeface="Arial"/>
              </a:rPr>
              <a:t>10</a:t>
            </a:r>
            <a:r>
              <a:rPr sz="1320" spc="-19" dirty="0">
                <a:latin typeface="Arial"/>
                <a:cs typeface="Arial"/>
              </a:rPr>
              <a:t>:</a:t>
            </a:r>
            <a:r>
              <a:rPr sz="1320" spc="-123" dirty="0">
                <a:latin typeface="Arial"/>
                <a:cs typeface="Arial"/>
              </a:rPr>
              <a:t>ç</a:t>
            </a:r>
            <a:r>
              <a:rPr sz="1320" spc="-108" dirty="0">
                <a:latin typeface="Arial"/>
                <a:cs typeface="Arial"/>
              </a:rPr>
              <a:t>a</a:t>
            </a:r>
            <a:r>
              <a:rPr sz="1320" spc="9" dirty="0">
                <a:latin typeface="Arial"/>
                <a:cs typeface="Arial"/>
              </a:rPr>
              <a:t>l</a:t>
            </a:r>
            <a:r>
              <a:rPr sz="1320" spc="-66" dirty="0">
                <a:latin typeface="Arial"/>
                <a:cs typeface="Arial"/>
              </a:rPr>
              <a:t>ı</a:t>
            </a:r>
            <a:r>
              <a:rPr sz="1320" spc="-156" dirty="0">
                <a:latin typeface="Arial"/>
                <a:cs typeface="Arial"/>
              </a:rPr>
              <a:t>ş</a:t>
            </a:r>
            <a:r>
              <a:rPr sz="1320" spc="71" dirty="0">
                <a:latin typeface="Arial"/>
                <a:cs typeface="Arial"/>
              </a:rPr>
              <a:t>t</a:t>
            </a:r>
            <a:r>
              <a:rPr sz="1320" spc="-66" dirty="0">
                <a:latin typeface="Arial"/>
                <a:cs typeface="Arial"/>
              </a:rPr>
              <a:t>ı</a:t>
            </a:r>
            <a:r>
              <a:rPr sz="1320" spc="19" dirty="0">
                <a:latin typeface="Arial"/>
                <a:cs typeface="Arial"/>
              </a:rPr>
              <a:t>r  </a:t>
            </a:r>
            <a:r>
              <a:rPr sz="1320" spc="-104" dirty="0">
                <a:solidFill>
                  <a:srgbClr val="FFFFFF"/>
                </a:solidFill>
                <a:latin typeface="Arial"/>
                <a:cs typeface="Arial"/>
              </a:rPr>
              <a:t>MapTask</a:t>
            </a:r>
            <a:endParaRPr sz="1320">
              <a:latin typeface="Arial"/>
              <a:cs typeface="Arial"/>
            </a:endParaRPr>
          </a:p>
          <a:p>
            <a:pPr marL="207785" marR="322756" indent="338924"/>
            <a:r>
              <a:rPr sz="1320" spc="19" dirty="0">
                <a:solidFill>
                  <a:srgbClr val="FFFFFF"/>
                </a:solidFill>
                <a:latin typeface="Arial"/>
                <a:cs typeface="Arial"/>
              </a:rPr>
              <a:t>&amp;  </a:t>
            </a:r>
            <a:r>
              <a:rPr sz="1320" spc="-2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20" spc="-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20" spc="-52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320" spc="-113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20" spc="-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20" spc="-26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20" spc="-108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20" spc="-146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20" spc="-6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32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839" y="2075310"/>
            <a:ext cx="8382594" cy="3394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89" y="1606550"/>
            <a:ext cx="7254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75" spc="405" baseline="26455" dirty="0">
                <a:solidFill>
                  <a:srgbClr val="000000"/>
                </a:solidFill>
                <a:latin typeface="DejaVu Sans"/>
                <a:cs typeface="DejaVu Sans"/>
              </a:rPr>
              <a:t>➔ </a:t>
            </a:r>
            <a:r>
              <a:rPr sz="2400" spc="-75" dirty="0">
                <a:solidFill>
                  <a:srgbClr val="0C0C0C"/>
                </a:solidFill>
                <a:latin typeface="Arial"/>
                <a:cs typeface="Arial"/>
              </a:rPr>
              <a:t>Map </a:t>
            </a:r>
            <a:r>
              <a:rPr sz="2400" spc="-135" dirty="0">
                <a:solidFill>
                  <a:srgbClr val="0C0C0C"/>
                </a:solidFill>
                <a:latin typeface="Arial"/>
                <a:cs typeface="Arial"/>
              </a:rPr>
              <a:t>ve </a:t>
            </a:r>
            <a:r>
              <a:rPr sz="2400" spc="-180" dirty="0">
                <a:solidFill>
                  <a:srgbClr val="0C0C0C"/>
                </a:solidFill>
                <a:latin typeface="Arial"/>
                <a:cs typeface="Arial"/>
              </a:rPr>
              <a:t>Reduce </a:t>
            </a:r>
            <a:r>
              <a:rPr sz="2400" spc="-135" dirty="0">
                <a:solidFill>
                  <a:srgbClr val="0C0C0C"/>
                </a:solidFill>
                <a:latin typeface="Arial"/>
                <a:cs typeface="Arial"/>
              </a:rPr>
              <a:t>arasında </a:t>
            </a:r>
            <a:r>
              <a:rPr sz="2400" spc="-100" dirty="0">
                <a:solidFill>
                  <a:srgbClr val="0C0C0C"/>
                </a:solidFill>
                <a:latin typeface="Arial"/>
                <a:cs typeface="Arial"/>
              </a:rPr>
              <a:t>Shuffle </a:t>
            </a:r>
            <a:r>
              <a:rPr sz="2400" spc="-135" dirty="0">
                <a:solidFill>
                  <a:srgbClr val="0C0C0C"/>
                </a:solidFill>
                <a:latin typeface="Arial"/>
                <a:cs typeface="Arial"/>
              </a:rPr>
              <a:t>ve </a:t>
            </a:r>
            <a:r>
              <a:rPr sz="2400" spc="-100" dirty="0">
                <a:solidFill>
                  <a:srgbClr val="0C0C0C"/>
                </a:solidFill>
                <a:latin typeface="Arial"/>
                <a:cs typeface="Arial"/>
              </a:rPr>
              <a:t>Sort </a:t>
            </a:r>
            <a:r>
              <a:rPr sz="2400" spc="-130" dirty="0">
                <a:solidFill>
                  <a:srgbClr val="0C0C0C"/>
                </a:solidFill>
                <a:latin typeface="Arial"/>
                <a:cs typeface="Arial"/>
              </a:rPr>
              <a:t>aşamaları</a:t>
            </a:r>
            <a:r>
              <a:rPr sz="2400" spc="-34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C0C0C"/>
                </a:solidFill>
                <a:latin typeface="Arial"/>
                <a:cs typeface="Arial"/>
              </a:rPr>
              <a:t>vardır.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89" y="1972310"/>
            <a:ext cx="6410325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575" spc="405" baseline="26455" dirty="0">
                <a:latin typeface="DejaVu Sans"/>
                <a:cs typeface="DejaVu Sans"/>
              </a:rPr>
              <a:t>➔ </a:t>
            </a:r>
            <a:r>
              <a:rPr sz="2400" spc="-125" dirty="0">
                <a:solidFill>
                  <a:srgbClr val="0C0C0C"/>
                </a:solidFill>
                <a:latin typeface="Arial"/>
                <a:cs typeface="Arial"/>
              </a:rPr>
              <a:t>Benzetme</a:t>
            </a:r>
            <a:r>
              <a:rPr sz="2400" spc="-40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C0C0C"/>
                </a:solidFill>
                <a:latin typeface="Arial"/>
                <a:cs typeface="Arial"/>
              </a:rPr>
              <a:t>yapılırsa;</a:t>
            </a:r>
            <a:endParaRPr sz="2400">
              <a:latin typeface="Arial"/>
              <a:cs typeface="Arial"/>
            </a:endParaRPr>
          </a:p>
          <a:p>
            <a:pPr marL="201295" marR="5080" indent="-189230">
              <a:lnSpc>
                <a:spcPct val="120100"/>
              </a:lnSpc>
            </a:pPr>
            <a:r>
              <a:rPr sz="1575" spc="405" baseline="26455" dirty="0">
                <a:latin typeface="DejaVu Sans"/>
                <a:cs typeface="DejaVu Sans"/>
              </a:rPr>
              <a:t>➔ </a:t>
            </a:r>
            <a:r>
              <a:rPr sz="2400" spc="-335" dirty="0">
                <a:solidFill>
                  <a:srgbClr val="0C0C0C"/>
                </a:solidFill>
                <a:latin typeface="Arial"/>
                <a:cs typeface="Arial"/>
              </a:rPr>
              <a:t>WHERE </a:t>
            </a:r>
            <a:r>
              <a:rPr sz="2400" spc="-40" dirty="0">
                <a:solidFill>
                  <a:srgbClr val="0C0C0C"/>
                </a:solidFill>
                <a:latin typeface="Arial"/>
                <a:cs typeface="Arial"/>
              </a:rPr>
              <a:t>ile </a:t>
            </a:r>
            <a:r>
              <a:rPr sz="2400" spc="-105" dirty="0">
                <a:solidFill>
                  <a:srgbClr val="0C0C0C"/>
                </a:solidFill>
                <a:latin typeface="Arial"/>
                <a:cs typeface="Arial"/>
              </a:rPr>
              <a:t>yapılan </a:t>
            </a:r>
            <a:r>
              <a:rPr sz="2400" spc="-25" dirty="0">
                <a:solidFill>
                  <a:srgbClr val="0C0C0C"/>
                </a:solidFill>
                <a:latin typeface="Arial"/>
                <a:cs typeface="Arial"/>
              </a:rPr>
              <a:t>filtreleme </a:t>
            </a:r>
            <a:r>
              <a:rPr sz="2400" spc="-65" dirty="0">
                <a:solidFill>
                  <a:srgbClr val="0C0C0C"/>
                </a:solidFill>
                <a:latin typeface="Arial"/>
                <a:cs typeface="Arial"/>
              </a:rPr>
              <a:t>gibi </a:t>
            </a:r>
            <a:r>
              <a:rPr sz="2400" spc="-75" dirty="0">
                <a:solidFill>
                  <a:srgbClr val="0C0C0C"/>
                </a:solidFill>
                <a:latin typeface="Arial"/>
                <a:cs typeface="Arial"/>
              </a:rPr>
              <a:t>Map</a:t>
            </a:r>
            <a:r>
              <a:rPr sz="2400" spc="-46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C0C0C"/>
                </a:solidFill>
                <a:latin typeface="Arial"/>
                <a:cs typeface="Arial"/>
              </a:rPr>
              <a:t>aşamasında  </a:t>
            </a:r>
            <a:r>
              <a:rPr sz="2400" spc="-170" dirty="0">
                <a:solidFill>
                  <a:srgbClr val="0C0C0C"/>
                </a:solidFill>
                <a:latin typeface="Arial"/>
                <a:cs typeface="Arial"/>
              </a:rPr>
              <a:t>sadece </a:t>
            </a:r>
            <a:r>
              <a:rPr sz="2400" spc="-90" dirty="0">
                <a:solidFill>
                  <a:srgbClr val="0C0C0C"/>
                </a:solidFill>
                <a:latin typeface="Arial"/>
                <a:cs typeface="Arial"/>
              </a:rPr>
              <a:t>ihtiyacımız </a:t>
            </a:r>
            <a:r>
              <a:rPr sz="2400" spc="-85" dirty="0">
                <a:solidFill>
                  <a:srgbClr val="0C0C0C"/>
                </a:solidFill>
                <a:latin typeface="Arial"/>
                <a:cs typeface="Arial"/>
              </a:rPr>
              <a:t>olan </a:t>
            </a:r>
            <a:r>
              <a:rPr sz="2400" spc="-45" dirty="0">
                <a:solidFill>
                  <a:srgbClr val="0C0C0C"/>
                </a:solidFill>
                <a:latin typeface="Arial"/>
                <a:cs typeface="Arial"/>
              </a:rPr>
              <a:t>veriler</a:t>
            </a:r>
            <a:r>
              <a:rPr sz="2400" spc="-17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C0C0C"/>
                </a:solidFill>
                <a:latin typeface="Arial"/>
                <a:cs typeface="Arial"/>
              </a:rPr>
              <a:t>seçilir.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89" y="3468370"/>
            <a:ext cx="1720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70" dirty="0">
                <a:latin typeface="DejaVu Sans"/>
                <a:cs typeface="DejaVu Sans"/>
              </a:rPr>
              <a:t>➔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619" y="3289299"/>
            <a:ext cx="5837555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20100"/>
              </a:lnSpc>
              <a:spcBef>
                <a:spcPts val="100"/>
              </a:spcBef>
            </a:pPr>
            <a:r>
              <a:rPr sz="2400" spc="-180" dirty="0">
                <a:solidFill>
                  <a:srgbClr val="0C0C0C"/>
                </a:solidFill>
                <a:latin typeface="Arial"/>
                <a:cs typeface="Arial"/>
              </a:rPr>
              <a:t>Reduce </a:t>
            </a:r>
            <a:r>
              <a:rPr sz="2400" spc="-165" dirty="0">
                <a:solidFill>
                  <a:srgbClr val="0C0C0C"/>
                </a:solidFill>
                <a:latin typeface="Arial"/>
                <a:cs typeface="Arial"/>
              </a:rPr>
              <a:t>aşamasında </a:t>
            </a:r>
            <a:r>
              <a:rPr sz="2400" spc="-135" dirty="0">
                <a:solidFill>
                  <a:srgbClr val="0C0C0C"/>
                </a:solidFill>
                <a:latin typeface="Arial"/>
                <a:cs typeface="Arial"/>
              </a:rPr>
              <a:t>ise </a:t>
            </a:r>
            <a:r>
              <a:rPr sz="2400" spc="-185" dirty="0">
                <a:solidFill>
                  <a:srgbClr val="0C0C0C"/>
                </a:solidFill>
                <a:latin typeface="Arial"/>
                <a:cs typeface="Arial"/>
              </a:rPr>
              <a:t>SUM, </a:t>
            </a:r>
            <a:r>
              <a:rPr sz="2400" spc="-254" dirty="0">
                <a:solidFill>
                  <a:srgbClr val="0C0C0C"/>
                </a:solidFill>
                <a:latin typeface="Arial"/>
                <a:cs typeface="Arial"/>
              </a:rPr>
              <a:t>COUNT, </a:t>
            </a:r>
            <a:r>
              <a:rPr sz="2400" spc="-310" dirty="0">
                <a:solidFill>
                  <a:srgbClr val="0C0C0C"/>
                </a:solidFill>
                <a:latin typeface="Arial"/>
                <a:cs typeface="Arial"/>
              </a:rPr>
              <a:t>AVG </a:t>
            </a:r>
            <a:r>
              <a:rPr sz="2400" spc="-70" dirty="0">
                <a:solidFill>
                  <a:srgbClr val="0C0C0C"/>
                </a:solidFill>
                <a:latin typeface="Arial"/>
                <a:cs typeface="Arial"/>
              </a:rPr>
              <a:t>gibi  </a:t>
            </a:r>
            <a:r>
              <a:rPr sz="2400" spc="-45" dirty="0">
                <a:solidFill>
                  <a:srgbClr val="0C0C0C"/>
                </a:solidFill>
                <a:latin typeface="Arial"/>
                <a:cs typeface="Arial"/>
              </a:rPr>
              <a:t>birleştirme </a:t>
            </a:r>
            <a:r>
              <a:rPr sz="2400" spc="-60" dirty="0">
                <a:solidFill>
                  <a:srgbClr val="0C0C0C"/>
                </a:solidFill>
                <a:latin typeface="Arial"/>
                <a:cs typeface="Arial"/>
              </a:rPr>
              <a:t>işlemleri</a:t>
            </a:r>
            <a:r>
              <a:rPr sz="2400" spc="-21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C0C0C"/>
                </a:solidFill>
                <a:latin typeface="Arial"/>
                <a:cs typeface="Arial"/>
              </a:rPr>
              <a:t>yapılır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9030" y="1675943"/>
            <a:ext cx="7719264" cy="4162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4438" y="1951655"/>
            <a:ext cx="2417358" cy="332334"/>
          </a:xfrm>
          <a:custGeom>
            <a:avLst/>
            <a:gdLst/>
            <a:ahLst/>
            <a:cxnLst/>
            <a:rect l="l" t="t" r="r" b="b"/>
            <a:pathLst>
              <a:path w="2563495" h="352425">
                <a:moveTo>
                  <a:pt x="0" y="352013"/>
                </a:moveTo>
                <a:lnTo>
                  <a:pt x="2563154" y="352013"/>
                </a:lnTo>
                <a:lnTo>
                  <a:pt x="2563154" y="0"/>
                </a:lnTo>
                <a:lnTo>
                  <a:pt x="0" y="0"/>
                </a:lnTo>
                <a:lnTo>
                  <a:pt x="0" y="35201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/>
          <p:nvPr/>
        </p:nvSpPr>
        <p:spPr>
          <a:xfrm>
            <a:off x="3821478" y="1951655"/>
            <a:ext cx="610776" cy="332334"/>
          </a:xfrm>
          <a:custGeom>
            <a:avLst/>
            <a:gdLst/>
            <a:ahLst/>
            <a:cxnLst/>
            <a:rect l="l" t="t" r="r" b="b"/>
            <a:pathLst>
              <a:path w="647700" h="352425">
                <a:moveTo>
                  <a:pt x="0" y="352013"/>
                </a:moveTo>
                <a:lnTo>
                  <a:pt x="647646" y="352013"/>
                </a:lnTo>
                <a:lnTo>
                  <a:pt x="647646" y="0"/>
                </a:lnTo>
                <a:lnTo>
                  <a:pt x="0" y="0"/>
                </a:lnTo>
                <a:lnTo>
                  <a:pt x="0" y="35201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" name="object 4"/>
          <p:cNvSpPr/>
          <p:nvPr/>
        </p:nvSpPr>
        <p:spPr>
          <a:xfrm>
            <a:off x="4432196" y="1951655"/>
            <a:ext cx="898201" cy="332334"/>
          </a:xfrm>
          <a:custGeom>
            <a:avLst/>
            <a:gdLst/>
            <a:ahLst/>
            <a:cxnLst/>
            <a:rect l="l" t="t" r="r" b="b"/>
            <a:pathLst>
              <a:path w="952500" h="352425">
                <a:moveTo>
                  <a:pt x="0" y="352013"/>
                </a:moveTo>
                <a:lnTo>
                  <a:pt x="952422" y="352013"/>
                </a:lnTo>
                <a:lnTo>
                  <a:pt x="952422" y="0"/>
                </a:lnTo>
                <a:lnTo>
                  <a:pt x="0" y="0"/>
                </a:lnTo>
                <a:lnTo>
                  <a:pt x="0" y="35201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object 5"/>
          <p:cNvSpPr/>
          <p:nvPr/>
        </p:nvSpPr>
        <p:spPr>
          <a:xfrm>
            <a:off x="5330325" y="1951655"/>
            <a:ext cx="907183" cy="332334"/>
          </a:xfrm>
          <a:custGeom>
            <a:avLst/>
            <a:gdLst/>
            <a:ahLst/>
            <a:cxnLst/>
            <a:rect l="l" t="t" r="r" b="b"/>
            <a:pathLst>
              <a:path w="962025" h="352425">
                <a:moveTo>
                  <a:pt x="0" y="352013"/>
                </a:moveTo>
                <a:lnTo>
                  <a:pt x="961560" y="352013"/>
                </a:lnTo>
                <a:lnTo>
                  <a:pt x="961560" y="0"/>
                </a:lnTo>
                <a:lnTo>
                  <a:pt x="0" y="0"/>
                </a:lnTo>
                <a:lnTo>
                  <a:pt x="0" y="35201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/>
          <p:nvPr/>
        </p:nvSpPr>
        <p:spPr>
          <a:xfrm>
            <a:off x="6237077" y="1951655"/>
            <a:ext cx="550896" cy="332334"/>
          </a:xfrm>
          <a:custGeom>
            <a:avLst/>
            <a:gdLst/>
            <a:ahLst/>
            <a:cxnLst/>
            <a:rect l="l" t="t" r="r" b="b"/>
            <a:pathLst>
              <a:path w="584200" h="352425">
                <a:moveTo>
                  <a:pt x="0" y="352013"/>
                </a:moveTo>
                <a:lnTo>
                  <a:pt x="583644" y="352013"/>
                </a:lnTo>
                <a:lnTo>
                  <a:pt x="583644" y="0"/>
                </a:lnTo>
                <a:lnTo>
                  <a:pt x="0" y="0"/>
                </a:lnTo>
                <a:lnTo>
                  <a:pt x="0" y="35201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object 7"/>
          <p:cNvSpPr/>
          <p:nvPr/>
        </p:nvSpPr>
        <p:spPr>
          <a:xfrm>
            <a:off x="6787452" y="1951655"/>
            <a:ext cx="2509573" cy="332334"/>
          </a:xfrm>
          <a:custGeom>
            <a:avLst/>
            <a:gdLst/>
            <a:ahLst/>
            <a:cxnLst/>
            <a:rect l="l" t="t" r="r" b="b"/>
            <a:pathLst>
              <a:path w="2661284" h="352425">
                <a:moveTo>
                  <a:pt x="0" y="352013"/>
                </a:moveTo>
                <a:lnTo>
                  <a:pt x="2660690" y="352013"/>
                </a:lnTo>
                <a:lnTo>
                  <a:pt x="2660690" y="0"/>
                </a:lnTo>
                <a:lnTo>
                  <a:pt x="0" y="0"/>
                </a:lnTo>
                <a:lnTo>
                  <a:pt x="0" y="35201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1404438" y="2319529"/>
            <a:ext cx="2417358" cy="585028"/>
          </a:xfrm>
          <a:custGeom>
            <a:avLst/>
            <a:gdLst/>
            <a:ahLst/>
            <a:cxnLst/>
            <a:rect l="l" t="t" r="r" b="b"/>
            <a:pathLst>
              <a:path w="2563495" h="620394">
                <a:moveTo>
                  <a:pt x="0" y="620214"/>
                </a:moveTo>
                <a:lnTo>
                  <a:pt x="2563154" y="620214"/>
                </a:lnTo>
                <a:lnTo>
                  <a:pt x="2563154" y="0"/>
                </a:lnTo>
                <a:lnTo>
                  <a:pt x="0" y="0"/>
                </a:lnTo>
                <a:lnTo>
                  <a:pt x="0" y="620214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/>
          <p:nvPr/>
        </p:nvSpPr>
        <p:spPr>
          <a:xfrm>
            <a:off x="3821478" y="2319529"/>
            <a:ext cx="610776" cy="585028"/>
          </a:xfrm>
          <a:custGeom>
            <a:avLst/>
            <a:gdLst/>
            <a:ahLst/>
            <a:cxnLst/>
            <a:rect l="l" t="t" r="r" b="b"/>
            <a:pathLst>
              <a:path w="647700" h="620394">
                <a:moveTo>
                  <a:pt x="0" y="620214"/>
                </a:moveTo>
                <a:lnTo>
                  <a:pt x="647646" y="620214"/>
                </a:lnTo>
                <a:lnTo>
                  <a:pt x="647646" y="0"/>
                </a:lnTo>
                <a:lnTo>
                  <a:pt x="0" y="0"/>
                </a:lnTo>
                <a:lnTo>
                  <a:pt x="0" y="620214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object 10"/>
          <p:cNvSpPr/>
          <p:nvPr/>
        </p:nvSpPr>
        <p:spPr>
          <a:xfrm>
            <a:off x="4432196" y="2319529"/>
            <a:ext cx="898201" cy="585028"/>
          </a:xfrm>
          <a:custGeom>
            <a:avLst/>
            <a:gdLst/>
            <a:ahLst/>
            <a:cxnLst/>
            <a:rect l="l" t="t" r="r" b="b"/>
            <a:pathLst>
              <a:path w="952500" h="620394">
                <a:moveTo>
                  <a:pt x="0" y="620214"/>
                </a:moveTo>
                <a:lnTo>
                  <a:pt x="952422" y="620214"/>
                </a:lnTo>
                <a:lnTo>
                  <a:pt x="952422" y="0"/>
                </a:lnTo>
                <a:lnTo>
                  <a:pt x="0" y="0"/>
                </a:lnTo>
                <a:lnTo>
                  <a:pt x="0" y="620214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" name="object 11"/>
          <p:cNvSpPr/>
          <p:nvPr/>
        </p:nvSpPr>
        <p:spPr>
          <a:xfrm>
            <a:off x="5330325" y="2319529"/>
            <a:ext cx="907183" cy="585028"/>
          </a:xfrm>
          <a:custGeom>
            <a:avLst/>
            <a:gdLst/>
            <a:ahLst/>
            <a:cxnLst/>
            <a:rect l="l" t="t" r="r" b="b"/>
            <a:pathLst>
              <a:path w="962025" h="620394">
                <a:moveTo>
                  <a:pt x="0" y="620214"/>
                </a:moveTo>
                <a:lnTo>
                  <a:pt x="961560" y="620214"/>
                </a:lnTo>
                <a:lnTo>
                  <a:pt x="961560" y="0"/>
                </a:lnTo>
                <a:lnTo>
                  <a:pt x="0" y="0"/>
                </a:lnTo>
                <a:lnTo>
                  <a:pt x="0" y="620214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2" name="object 12"/>
          <p:cNvSpPr/>
          <p:nvPr/>
        </p:nvSpPr>
        <p:spPr>
          <a:xfrm>
            <a:off x="6237077" y="2319529"/>
            <a:ext cx="550896" cy="585028"/>
          </a:xfrm>
          <a:custGeom>
            <a:avLst/>
            <a:gdLst/>
            <a:ahLst/>
            <a:cxnLst/>
            <a:rect l="l" t="t" r="r" b="b"/>
            <a:pathLst>
              <a:path w="584200" h="620394">
                <a:moveTo>
                  <a:pt x="0" y="620214"/>
                </a:moveTo>
                <a:lnTo>
                  <a:pt x="583644" y="620214"/>
                </a:lnTo>
                <a:lnTo>
                  <a:pt x="583644" y="0"/>
                </a:lnTo>
                <a:lnTo>
                  <a:pt x="0" y="0"/>
                </a:lnTo>
                <a:lnTo>
                  <a:pt x="0" y="620214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" name="object 13"/>
          <p:cNvSpPr/>
          <p:nvPr/>
        </p:nvSpPr>
        <p:spPr>
          <a:xfrm>
            <a:off x="6787452" y="2319529"/>
            <a:ext cx="2509573" cy="585028"/>
          </a:xfrm>
          <a:custGeom>
            <a:avLst/>
            <a:gdLst/>
            <a:ahLst/>
            <a:cxnLst/>
            <a:rect l="l" t="t" r="r" b="b"/>
            <a:pathLst>
              <a:path w="2661284" h="620394">
                <a:moveTo>
                  <a:pt x="0" y="620214"/>
                </a:moveTo>
                <a:lnTo>
                  <a:pt x="2660690" y="620214"/>
                </a:lnTo>
                <a:lnTo>
                  <a:pt x="2660690" y="0"/>
                </a:lnTo>
                <a:lnTo>
                  <a:pt x="0" y="0"/>
                </a:lnTo>
                <a:lnTo>
                  <a:pt x="0" y="620214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" name="object 14"/>
          <p:cNvSpPr/>
          <p:nvPr/>
        </p:nvSpPr>
        <p:spPr>
          <a:xfrm>
            <a:off x="1404438" y="2904379"/>
            <a:ext cx="2417358" cy="350897"/>
          </a:xfrm>
          <a:custGeom>
            <a:avLst/>
            <a:gdLst/>
            <a:ahLst/>
            <a:cxnLst/>
            <a:rect l="l" t="t" r="r" b="b"/>
            <a:pathLst>
              <a:path w="2563495" h="372110">
                <a:moveTo>
                  <a:pt x="0" y="0"/>
                </a:moveTo>
                <a:lnTo>
                  <a:pt x="0" y="371825"/>
                </a:lnTo>
                <a:lnTo>
                  <a:pt x="2563154" y="371825"/>
                </a:lnTo>
                <a:lnTo>
                  <a:pt x="2563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5" name="object 15"/>
          <p:cNvSpPr/>
          <p:nvPr/>
        </p:nvSpPr>
        <p:spPr>
          <a:xfrm>
            <a:off x="3821478" y="2904379"/>
            <a:ext cx="610776" cy="350897"/>
          </a:xfrm>
          <a:custGeom>
            <a:avLst/>
            <a:gdLst/>
            <a:ahLst/>
            <a:cxnLst/>
            <a:rect l="l" t="t" r="r" b="b"/>
            <a:pathLst>
              <a:path w="647700" h="372110">
                <a:moveTo>
                  <a:pt x="0" y="0"/>
                </a:moveTo>
                <a:lnTo>
                  <a:pt x="0" y="371825"/>
                </a:lnTo>
                <a:lnTo>
                  <a:pt x="647646" y="371825"/>
                </a:lnTo>
                <a:lnTo>
                  <a:pt x="647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" name="object 16"/>
          <p:cNvSpPr/>
          <p:nvPr/>
        </p:nvSpPr>
        <p:spPr>
          <a:xfrm>
            <a:off x="4432196" y="2904379"/>
            <a:ext cx="898201" cy="350897"/>
          </a:xfrm>
          <a:custGeom>
            <a:avLst/>
            <a:gdLst/>
            <a:ahLst/>
            <a:cxnLst/>
            <a:rect l="l" t="t" r="r" b="b"/>
            <a:pathLst>
              <a:path w="952500" h="372110">
                <a:moveTo>
                  <a:pt x="0" y="0"/>
                </a:moveTo>
                <a:lnTo>
                  <a:pt x="0" y="371825"/>
                </a:lnTo>
                <a:lnTo>
                  <a:pt x="952422" y="371825"/>
                </a:lnTo>
                <a:lnTo>
                  <a:pt x="952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7" name="object 17"/>
          <p:cNvSpPr/>
          <p:nvPr/>
        </p:nvSpPr>
        <p:spPr>
          <a:xfrm>
            <a:off x="5330325" y="2904379"/>
            <a:ext cx="907183" cy="350897"/>
          </a:xfrm>
          <a:custGeom>
            <a:avLst/>
            <a:gdLst/>
            <a:ahLst/>
            <a:cxnLst/>
            <a:rect l="l" t="t" r="r" b="b"/>
            <a:pathLst>
              <a:path w="962025" h="372110">
                <a:moveTo>
                  <a:pt x="0" y="0"/>
                </a:moveTo>
                <a:lnTo>
                  <a:pt x="0" y="371825"/>
                </a:lnTo>
                <a:lnTo>
                  <a:pt x="961560" y="371825"/>
                </a:lnTo>
                <a:lnTo>
                  <a:pt x="961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8" name="object 18"/>
          <p:cNvSpPr/>
          <p:nvPr/>
        </p:nvSpPr>
        <p:spPr>
          <a:xfrm>
            <a:off x="6237077" y="2904379"/>
            <a:ext cx="550896" cy="350897"/>
          </a:xfrm>
          <a:custGeom>
            <a:avLst/>
            <a:gdLst/>
            <a:ahLst/>
            <a:cxnLst/>
            <a:rect l="l" t="t" r="r" b="b"/>
            <a:pathLst>
              <a:path w="584200" h="372110">
                <a:moveTo>
                  <a:pt x="0" y="0"/>
                </a:moveTo>
                <a:lnTo>
                  <a:pt x="0" y="371825"/>
                </a:lnTo>
                <a:lnTo>
                  <a:pt x="583644" y="371825"/>
                </a:lnTo>
                <a:lnTo>
                  <a:pt x="583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9" name="object 19"/>
          <p:cNvSpPr/>
          <p:nvPr/>
        </p:nvSpPr>
        <p:spPr>
          <a:xfrm>
            <a:off x="6787452" y="2904379"/>
            <a:ext cx="2509573" cy="350897"/>
          </a:xfrm>
          <a:custGeom>
            <a:avLst/>
            <a:gdLst/>
            <a:ahLst/>
            <a:cxnLst/>
            <a:rect l="l" t="t" r="r" b="b"/>
            <a:pathLst>
              <a:path w="2661284" h="372110">
                <a:moveTo>
                  <a:pt x="0" y="0"/>
                </a:moveTo>
                <a:lnTo>
                  <a:pt x="0" y="371825"/>
                </a:lnTo>
                <a:lnTo>
                  <a:pt x="2660690" y="371825"/>
                </a:lnTo>
                <a:lnTo>
                  <a:pt x="2660690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0" name="object 20"/>
          <p:cNvSpPr/>
          <p:nvPr/>
        </p:nvSpPr>
        <p:spPr>
          <a:xfrm>
            <a:off x="1404438" y="3255008"/>
            <a:ext cx="2417358" cy="526346"/>
          </a:xfrm>
          <a:custGeom>
            <a:avLst/>
            <a:gdLst/>
            <a:ahLst/>
            <a:cxnLst/>
            <a:rect l="l" t="t" r="r" b="b"/>
            <a:pathLst>
              <a:path w="2563495" h="558164">
                <a:moveTo>
                  <a:pt x="0" y="0"/>
                </a:moveTo>
                <a:lnTo>
                  <a:pt x="0" y="557738"/>
                </a:lnTo>
                <a:lnTo>
                  <a:pt x="2563154" y="557738"/>
                </a:lnTo>
                <a:lnTo>
                  <a:pt x="2563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1" name="object 21"/>
          <p:cNvSpPr/>
          <p:nvPr/>
        </p:nvSpPr>
        <p:spPr>
          <a:xfrm>
            <a:off x="3821478" y="3255008"/>
            <a:ext cx="610776" cy="526346"/>
          </a:xfrm>
          <a:custGeom>
            <a:avLst/>
            <a:gdLst/>
            <a:ahLst/>
            <a:cxnLst/>
            <a:rect l="l" t="t" r="r" b="b"/>
            <a:pathLst>
              <a:path w="647700" h="558164">
                <a:moveTo>
                  <a:pt x="0" y="0"/>
                </a:moveTo>
                <a:lnTo>
                  <a:pt x="0" y="557738"/>
                </a:lnTo>
                <a:lnTo>
                  <a:pt x="647646" y="557738"/>
                </a:lnTo>
                <a:lnTo>
                  <a:pt x="647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2" name="object 22"/>
          <p:cNvSpPr/>
          <p:nvPr/>
        </p:nvSpPr>
        <p:spPr>
          <a:xfrm>
            <a:off x="4432196" y="3255008"/>
            <a:ext cx="898201" cy="526346"/>
          </a:xfrm>
          <a:custGeom>
            <a:avLst/>
            <a:gdLst/>
            <a:ahLst/>
            <a:cxnLst/>
            <a:rect l="l" t="t" r="r" b="b"/>
            <a:pathLst>
              <a:path w="952500" h="558164">
                <a:moveTo>
                  <a:pt x="0" y="0"/>
                </a:moveTo>
                <a:lnTo>
                  <a:pt x="0" y="557738"/>
                </a:lnTo>
                <a:lnTo>
                  <a:pt x="952422" y="557738"/>
                </a:lnTo>
                <a:lnTo>
                  <a:pt x="952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3" name="object 23"/>
          <p:cNvSpPr/>
          <p:nvPr/>
        </p:nvSpPr>
        <p:spPr>
          <a:xfrm>
            <a:off x="5330325" y="3255008"/>
            <a:ext cx="907183" cy="526346"/>
          </a:xfrm>
          <a:custGeom>
            <a:avLst/>
            <a:gdLst/>
            <a:ahLst/>
            <a:cxnLst/>
            <a:rect l="l" t="t" r="r" b="b"/>
            <a:pathLst>
              <a:path w="962025" h="558164">
                <a:moveTo>
                  <a:pt x="0" y="0"/>
                </a:moveTo>
                <a:lnTo>
                  <a:pt x="0" y="557738"/>
                </a:lnTo>
                <a:lnTo>
                  <a:pt x="961560" y="557738"/>
                </a:lnTo>
                <a:lnTo>
                  <a:pt x="961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4" name="object 24"/>
          <p:cNvSpPr/>
          <p:nvPr/>
        </p:nvSpPr>
        <p:spPr>
          <a:xfrm>
            <a:off x="6237077" y="3255008"/>
            <a:ext cx="550896" cy="526346"/>
          </a:xfrm>
          <a:custGeom>
            <a:avLst/>
            <a:gdLst/>
            <a:ahLst/>
            <a:cxnLst/>
            <a:rect l="l" t="t" r="r" b="b"/>
            <a:pathLst>
              <a:path w="584200" h="558164">
                <a:moveTo>
                  <a:pt x="0" y="0"/>
                </a:moveTo>
                <a:lnTo>
                  <a:pt x="0" y="557738"/>
                </a:lnTo>
                <a:lnTo>
                  <a:pt x="583644" y="557738"/>
                </a:lnTo>
                <a:lnTo>
                  <a:pt x="583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5" name="object 25"/>
          <p:cNvSpPr/>
          <p:nvPr/>
        </p:nvSpPr>
        <p:spPr>
          <a:xfrm>
            <a:off x="6787452" y="3255008"/>
            <a:ext cx="2509573" cy="526346"/>
          </a:xfrm>
          <a:custGeom>
            <a:avLst/>
            <a:gdLst/>
            <a:ahLst/>
            <a:cxnLst/>
            <a:rect l="l" t="t" r="r" b="b"/>
            <a:pathLst>
              <a:path w="2661284" h="558164">
                <a:moveTo>
                  <a:pt x="0" y="0"/>
                </a:moveTo>
                <a:lnTo>
                  <a:pt x="0" y="557738"/>
                </a:lnTo>
                <a:lnTo>
                  <a:pt x="2660690" y="557738"/>
                </a:lnTo>
                <a:lnTo>
                  <a:pt x="266069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6" name="object 26"/>
          <p:cNvSpPr/>
          <p:nvPr/>
        </p:nvSpPr>
        <p:spPr>
          <a:xfrm>
            <a:off x="3821478" y="1945906"/>
            <a:ext cx="0" cy="337723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09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7" name="object 27"/>
          <p:cNvSpPr/>
          <p:nvPr/>
        </p:nvSpPr>
        <p:spPr>
          <a:xfrm>
            <a:off x="3821478" y="2319529"/>
            <a:ext cx="0" cy="1461672"/>
          </a:xfrm>
          <a:custGeom>
            <a:avLst/>
            <a:gdLst/>
            <a:ahLst/>
            <a:cxnLst/>
            <a:rect l="l" t="t" r="r" b="b"/>
            <a:pathLst>
              <a:path h="1550035">
                <a:moveTo>
                  <a:pt x="0" y="0"/>
                </a:moveTo>
                <a:lnTo>
                  <a:pt x="0" y="154977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8" name="object 28"/>
          <p:cNvSpPr/>
          <p:nvPr/>
        </p:nvSpPr>
        <p:spPr>
          <a:xfrm>
            <a:off x="4431477" y="1945906"/>
            <a:ext cx="0" cy="337723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09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29" name="object 29"/>
          <p:cNvSpPr/>
          <p:nvPr/>
        </p:nvSpPr>
        <p:spPr>
          <a:xfrm>
            <a:off x="4431477" y="2319529"/>
            <a:ext cx="0" cy="1461672"/>
          </a:xfrm>
          <a:custGeom>
            <a:avLst/>
            <a:gdLst/>
            <a:ahLst/>
            <a:cxnLst/>
            <a:rect l="l" t="t" r="r" b="b"/>
            <a:pathLst>
              <a:path h="1550035">
                <a:moveTo>
                  <a:pt x="0" y="0"/>
                </a:moveTo>
                <a:lnTo>
                  <a:pt x="0" y="1549770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0" name="object 30"/>
          <p:cNvSpPr/>
          <p:nvPr/>
        </p:nvSpPr>
        <p:spPr>
          <a:xfrm>
            <a:off x="5331043" y="1945906"/>
            <a:ext cx="0" cy="337723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09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1" name="object 31"/>
          <p:cNvSpPr/>
          <p:nvPr/>
        </p:nvSpPr>
        <p:spPr>
          <a:xfrm>
            <a:off x="5331043" y="2319529"/>
            <a:ext cx="0" cy="1461672"/>
          </a:xfrm>
          <a:custGeom>
            <a:avLst/>
            <a:gdLst/>
            <a:ahLst/>
            <a:cxnLst/>
            <a:rect l="l" t="t" r="r" b="b"/>
            <a:pathLst>
              <a:path h="1550035">
                <a:moveTo>
                  <a:pt x="0" y="0"/>
                </a:moveTo>
                <a:lnTo>
                  <a:pt x="0" y="1549770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2" name="object 32"/>
          <p:cNvSpPr/>
          <p:nvPr/>
        </p:nvSpPr>
        <p:spPr>
          <a:xfrm>
            <a:off x="6237077" y="1945906"/>
            <a:ext cx="0" cy="337723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09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3" name="object 33"/>
          <p:cNvSpPr/>
          <p:nvPr/>
        </p:nvSpPr>
        <p:spPr>
          <a:xfrm>
            <a:off x="6237077" y="2319529"/>
            <a:ext cx="0" cy="1461672"/>
          </a:xfrm>
          <a:custGeom>
            <a:avLst/>
            <a:gdLst/>
            <a:ahLst/>
            <a:cxnLst/>
            <a:rect l="l" t="t" r="r" b="b"/>
            <a:pathLst>
              <a:path h="1550035">
                <a:moveTo>
                  <a:pt x="0" y="0"/>
                </a:moveTo>
                <a:lnTo>
                  <a:pt x="0" y="154977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4" name="object 34"/>
          <p:cNvSpPr/>
          <p:nvPr/>
        </p:nvSpPr>
        <p:spPr>
          <a:xfrm>
            <a:off x="6788170" y="1945906"/>
            <a:ext cx="0" cy="337723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109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5" name="object 35"/>
          <p:cNvSpPr/>
          <p:nvPr/>
        </p:nvSpPr>
        <p:spPr>
          <a:xfrm>
            <a:off x="6788170" y="2319529"/>
            <a:ext cx="0" cy="1461672"/>
          </a:xfrm>
          <a:custGeom>
            <a:avLst/>
            <a:gdLst/>
            <a:ahLst/>
            <a:cxnLst/>
            <a:rect l="l" t="t" r="r" b="b"/>
            <a:pathLst>
              <a:path h="1550035">
                <a:moveTo>
                  <a:pt x="0" y="0"/>
                </a:moveTo>
                <a:lnTo>
                  <a:pt x="0" y="1549770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6" name="object 36"/>
          <p:cNvSpPr/>
          <p:nvPr/>
        </p:nvSpPr>
        <p:spPr>
          <a:xfrm>
            <a:off x="1398690" y="2904379"/>
            <a:ext cx="7903567" cy="0"/>
          </a:xfrm>
          <a:custGeom>
            <a:avLst/>
            <a:gdLst/>
            <a:ahLst/>
            <a:cxnLst/>
            <a:rect l="l" t="t" r="r" b="b"/>
            <a:pathLst>
              <a:path w="8381365">
                <a:moveTo>
                  <a:pt x="0" y="0"/>
                </a:moveTo>
                <a:lnTo>
                  <a:pt x="8381299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7" name="object 37"/>
          <p:cNvSpPr/>
          <p:nvPr/>
        </p:nvSpPr>
        <p:spPr>
          <a:xfrm>
            <a:off x="1398690" y="3254289"/>
            <a:ext cx="7903567" cy="0"/>
          </a:xfrm>
          <a:custGeom>
            <a:avLst/>
            <a:gdLst/>
            <a:ahLst/>
            <a:cxnLst/>
            <a:rect l="l" t="t" r="r" b="b"/>
            <a:pathLst>
              <a:path w="8381365">
                <a:moveTo>
                  <a:pt x="0" y="0"/>
                </a:moveTo>
                <a:lnTo>
                  <a:pt x="8381299" y="0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8" name="object 38"/>
          <p:cNvSpPr/>
          <p:nvPr/>
        </p:nvSpPr>
        <p:spPr>
          <a:xfrm>
            <a:off x="1404438" y="1945906"/>
            <a:ext cx="0" cy="1835323"/>
          </a:xfrm>
          <a:custGeom>
            <a:avLst/>
            <a:gdLst/>
            <a:ahLst/>
            <a:cxnLst/>
            <a:rect l="l" t="t" r="r" b="b"/>
            <a:pathLst>
              <a:path h="1946275">
                <a:moveTo>
                  <a:pt x="0" y="0"/>
                </a:moveTo>
                <a:lnTo>
                  <a:pt x="0" y="194598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9" name="object 39"/>
          <p:cNvSpPr/>
          <p:nvPr/>
        </p:nvSpPr>
        <p:spPr>
          <a:xfrm>
            <a:off x="9296449" y="1945906"/>
            <a:ext cx="0" cy="1835323"/>
          </a:xfrm>
          <a:custGeom>
            <a:avLst/>
            <a:gdLst/>
            <a:ahLst/>
            <a:cxnLst/>
            <a:rect l="l" t="t" r="r" b="b"/>
            <a:pathLst>
              <a:path h="1946275">
                <a:moveTo>
                  <a:pt x="0" y="0"/>
                </a:moveTo>
                <a:lnTo>
                  <a:pt x="0" y="194598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0" name="object 40"/>
          <p:cNvSpPr/>
          <p:nvPr/>
        </p:nvSpPr>
        <p:spPr>
          <a:xfrm>
            <a:off x="1398690" y="1951654"/>
            <a:ext cx="7903567" cy="0"/>
          </a:xfrm>
          <a:custGeom>
            <a:avLst/>
            <a:gdLst/>
            <a:ahLst/>
            <a:cxnLst/>
            <a:rect l="l" t="t" r="r" b="b"/>
            <a:pathLst>
              <a:path w="8381365">
                <a:moveTo>
                  <a:pt x="0" y="0"/>
                </a:moveTo>
                <a:lnTo>
                  <a:pt x="8381299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1" name="object 41"/>
          <p:cNvSpPr txBox="1"/>
          <p:nvPr/>
        </p:nvSpPr>
        <p:spPr>
          <a:xfrm>
            <a:off x="1478677" y="1969851"/>
            <a:ext cx="752093" cy="243731"/>
          </a:xfrm>
          <a:prstGeom prst="rect">
            <a:avLst/>
          </a:prstGeom>
        </p:spPr>
        <p:txBody>
          <a:bodyPr vert="horz" wrap="square" lIns="0" tIns="11377" rIns="0" bIns="0" rtlCol="0">
            <a:spAutoFit/>
          </a:bodyPr>
          <a:lstStyle/>
          <a:p>
            <a:pPr marL="11976">
              <a:spcBef>
                <a:spcPts val="90"/>
              </a:spcBef>
            </a:pPr>
            <a:r>
              <a:rPr sz="1509" b="1" spc="-80" dirty="0">
                <a:solidFill>
                  <a:srgbClr val="FFFFFF"/>
                </a:solidFill>
                <a:latin typeface="Arial"/>
                <a:cs typeface="Arial"/>
              </a:rPr>
              <a:t>M-R</a:t>
            </a:r>
            <a:r>
              <a:rPr sz="1509" b="1" spc="-1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9" b="1" spc="-127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endParaRPr sz="1509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94354" y="1969851"/>
            <a:ext cx="1315565" cy="243731"/>
          </a:xfrm>
          <a:prstGeom prst="rect">
            <a:avLst/>
          </a:prstGeom>
        </p:spPr>
        <p:txBody>
          <a:bodyPr vert="horz" wrap="square" lIns="0" tIns="11377" rIns="0" bIns="0" rtlCol="0">
            <a:spAutoFit/>
          </a:bodyPr>
          <a:lstStyle/>
          <a:p>
            <a:pPr marL="11976">
              <a:spcBef>
                <a:spcPts val="90"/>
              </a:spcBef>
              <a:tabLst>
                <a:tab pos="622158" algn="l"/>
              </a:tabLst>
            </a:pPr>
            <a:r>
              <a:rPr sz="1509" b="1" spc="-306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9" b="1" spc="-207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09" b="1" spc="-108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09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09" b="1" spc="5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9" b="1" spc="-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9" b="1" spc="-123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9" b="1" spc="-10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9" b="1" spc="-5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9" b="1" spc="-127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509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04456" y="1969851"/>
            <a:ext cx="714968" cy="243731"/>
          </a:xfrm>
          <a:prstGeom prst="rect">
            <a:avLst/>
          </a:prstGeom>
        </p:spPr>
        <p:txBody>
          <a:bodyPr vert="horz" wrap="square" lIns="0" tIns="11377" rIns="0" bIns="0" rtlCol="0">
            <a:spAutoFit/>
          </a:bodyPr>
          <a:lstStyle/>
          <a:p>
            <a:pPr marL="11976">
              <a:spcBef>
                <a:spcPts val="90"/>
              </a:spcBef>
            </a:pPr>
            <a:r>
              <a:rPr sz="1509" b="1" spc="-9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9" b="1" spc="-9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9" b="1" spc="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9" b="1" spc="-7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509" b="1" spc="-10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9" b="1" spc="-6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9" b="1" spc="-118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509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09780" y="1969851"/>
            <a:ext cx="360478" cy="243731"/>
          </a:xfrm>
          <a:prstGeom prst="rect">
            <a:avLst/>
          </a:prstGeom>
        </p:spPr>
        <p:txBody>
          <a:bodyPr vert="horz" wrap="square" lIns="0" tIns="11377" rIns="0" bIns="0" rtlCol="0">
            <a:spAutoFit/>
          </a:bodyPr>
          <a:lstStyle/>
          <a:p>
            <a:pPr marL="11976">
              <a:spcBef>
                <a:spcPts val="90"/>
              </a:spcBef>
            </a:pPr>
            <a:r>
              <a:rPr sz="1509" b="1" spc="-14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9" b="1" spc="-52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9" b="1" spc="-2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9" b="1" spc="-118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509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61614" y="1969851"/>
            <a:ext cx="489819" cy="243731"/>
          </a:xfrm>
          <a:prstGeom prst="rect">
            <a:avLst/>
          </a:prstGeom>
        </p:spPr>
        <p:txBody>
          <a:bodyPr vert="horz" wrap="square" lIns="0" tIns="11377" rIns="0" bIns="0" rtlCol="0">
            <a:spAutoFit/>
          </a:bodyPr>
          <a:lstStyle/>
          <a:p>
            <a:pPr marL="11976">
              <a:spcBef>
                <a:spcPts val="90"/>
              </a:spcBef>
            </a:pPr>
            <a:r>
              <a:rPr sz="1509" b="1" spc="-9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9" b="1" spc="-10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9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9" b="1" spc="-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9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9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78677" y="2317601"/>
            <a:ext cx="1550893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Server </a:t>
            </a:r>
            <a:r>
              <a:rPr sz="1697" spc="-52" dirty="0">
                <a:solidFill>
                  <a:srgbClr val="10243E"/>
                </a:solidFill>
                <a:latin typeface="Arial"/>
                <a:cs typeface="Arial"/>
              </a:rPr>
              <a:t>Map</a:t>
            </a:r>
            <a:r>
              <a:rPr sz="1697" spc="-146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24" dirty="0">
                <a:solidFill>
                  <a:srgbClr val="10243E"/>
                </a:solidFill>
                <a:latin typeface="Arial"/>
                <a:cs typeface="Arial"/>
              </a:rPr>
              <a:t>Input</a:t>
            </a:r>
            <a:endParaRPr sz="1697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04535" y="2317601"/>
            <a:ext cx="413172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433" dirty="0">
                <a:solidFill>
                  <a:srgbClr val="10243E"/>
                </a:solidFill>
                <a:latin typeface="Arial"/>
                <a:cs typeface="Arial"/>
              </a:rPr>
              <a:t>Y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-189" dirty="0">
                <a:solidFill>
                  <a:srgbClr val="10243E"/>
                </a:solidFill>
                <a:latin typeface="Arial"/>
                <a:cs typeface="Arial"/>
              </a:rPr>
              <a:t>s</a:t>
            </a:r>
            <a:r>
              <a:rPr sz="1697" spc="184" dirty="0">
                <a:solidFill>
                  <a:srgbClr val="10243E"/>
                </a:solidFill>
                <a:latin typeface="Arial"/>
                <a:cs typeface="Arial"/>
              </a:rPr>
              <a:t>*</a:t>
            </a:r>
            <a:endParaRPr sz="1697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09843" y="2317601"/>
            <a:ext cx="2231131" cy="53441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563476" marR="4790" indent="-552098">
              <a:spcBef>
                <a:spcPts val="94"/>
              </a:spcBef>
              <a:tabLst>
                <a:tab pos="563476" algn="l"/>
              </a:tabLst>
            </a:pPr>
            <a:r>
              <a:rPr sz="1697" spc="-240" dirty="0">
                <a:solidFill>
                  <a:srgbClr val="10243E"/>
                </a:solidFill>
                <a:latin typeface="Arial"/>
                <a:cs typeface="Arial"/>
              </a:rPr>
              <a:t>Yes	</a:t>
            </a:r>
            <a:r>
              <a:rPr sz="1697" spc="184" dirty="0">
                <a:solidFill>
                  <a:srgbClr val="10243E"/>
                </a:solidFill>
                <a:latin typeface="Arial"/>
                <a:cs typeface="Arial"/>
              </a:rPr>
              <a:t>*</a:t>
            </a:r>
            <a:r>
              <a:rPr sz="1697" spc="-170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104" dirty="0">
                <a:solidFill>
                  <a:srgbClr val="10243E"/>
                </a:solidFill>
                <a:latin typeface="Arial"/>
                <a:cs typeface="Arial"/>
              </a:rPr>
              <a:t>For </a:t>
            </a:r>
            <a:r>
              <a:rPr sz="1697" spc="-42" dirty="0">
                <a:solidFill>
                  <a:srgbClr val="10243E"/>
                </a:solidFill>
                <a:latin typeface="Arial"/>
                <a:cs typeface="Arial"/>
              </a:rPr>
              <a:t>remote </a:t>
            </a:r>
            <a:r>
              <a:rPr sz="1697" spc="-113" dirty="0">
                <a:solidFill>
                  <a:srgbClr val="10243E"/>
                </a:solidFill>
                <a:latin typeface="Arial"/>
                <a:cs typeface="Arial"/>
              </a:rPr>
              <a:t>maps  </a:t>
            </a:r>
            <a:r>
              <a:rPr sz="1697" spc="-24" dirty="0">
                <a:solidFill>
                  <a:srgbClr val="10243E"/>
                </a:solidFill>
                <a:latin typeface="Arial"/>
                <a:cs typeface="Arial"/>
              </a:rPr>
              <a:t>(minority)</a:t>
            </a:r>
            <a:endParaRPr sz="1697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78677" y="2921141"/>
            <a:ext cx="1969454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113" dirty="0">
                <a:solidFill>
                  <a:srgbClr val="10243E"/>
                </a:solidFill>
                <a:latin typeface="Arial"/>
                <a:cs typeface="Arial"/>
              </a:rPr>
              <a:t>Execute </a:t>
            </a:r>
            <a:r>
              <a:rPr sz="1697" spc="-52" dirty="0">
                <a:solidFill>
                  <a:srgbClr val="10243E"/>
                </a:solidFill>
                <a:latin typeface="Arial"/>
                <a:cs typeface="Arial"/>
              </a:rPr>
              <a:t>Map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66" dirty="0">
                <a:solidFill>
                  <a:srgbClr val="10243E"/>
                </a:solidFill>
                <a:latin typeface="Arial"/>
                <a:cs typeface="Arial"/>
              </a:rPr>
              <a:t>Function</a:t>
            </a:r>
            <a:endParaRPr sz="1697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93730" y="2921141"/>
            <a:ext cx="413172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433" dirty="0">
                <a:solidFill>
                  <a:srgbClr val="10243E"/>
                </a:solidFill>
                <a:latin typeface="Arial"/>
                <a:cs typeface="Arial"/>
              </a:rPr>
              <a:t>Y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-189" dirty="0">
                <a:solidFill>
                  <a:srgbClr val="10243E"/>
                </a:solidFill>
                <a:latin typeface="Arial"/>
                <a:cs typeface="Arial"/>
              </a:rPr>
              <a:t>s</a:t>
            </a:r>
            <a:r>
              <a:rPr sz="1697" spc="184" dirty="0">
                <a:solidFill>
                  <a:srgbClr val="10243E"/>
                </a:solidFill>
                <a:latin typeface="Arial"/>
                <a:cs typeface="Arial"/>
              </a:rPr>
              <a:t>*</a:t>
            </a:r>
            <a:endParaRPr sz="1697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61142" y="2921141"/>
            <a:ext cx="1631731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184" dirty="0">
                <a:solidFill>
                  <a:srgbClr val="10243E"/>
                </a:solidFill>
                <a:latin typeface="Arial"/>
                <a:cs typeface="Arial"/>
              </a:rPr>
              <a:t>*</a:t>
            </a:r>
            <a:r>
              <a:rPr sz="1697" spc="-160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104" dirty="0">
                <a:solidFill>
                  <a:srgbClr val="10243E"/>
                </a:solidFill>
                <a:latin typeface="Arial"/>
                <a:cs typeface="Arial"/>
              </a:rPr>
              <a:t>Depends </a:t>
            </a:r>
            <a:r>
              <a:rPr sz="1697" spc="-57" dirty="0">
                <a:solidFill>
                  <a:srgbClr val="10243E"/>
                </a:solidFill>
                <a:latin typeface="Arial"/>
                <a:cs typeface="Arial"/>
              </a:rPr>
              <a:t>on </a:t>
            </a:r>
            <a:r>
              <a:rPr sz="1697" spc="-85" dirty="0">
                <a:solidFill>
                  <a:srgbClr val="10243E"/>
                </a:solidFill>
                <a:latin typeface="Arial"/>
                <a:cs typeface="Arial"/>
              </a:rPr>
              <a:t>App</a:t>
            </a:r>
            <a:endParaRPr sz="1697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78677" y="3270334"/>
            <a:ext cx="1610773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85" dirty="0">
                <a:solidFill>
                  <a:srgbClr val="10243E"/>
                </a:solidFill>
                <a:latin typeface="Arial"/>
                <a:cs typeface="Arial"/>
              </a:rPr>
              <a:t>Store </a:t>
            </a:r>
            <a:r>
              <a:rPr sz="1697" spc="-52" dirty="0">
                <a:solidFill>
                  <a:srgbClr val="10243E"/>
                </a:solidFill>
                <a:latin typeface="Arial"/>
                <a:cs typeface="Arial"/>
              </a:rPr>
              <a:t>Map</a:t>
            </a:r>
            <a:r>
              <a:rPr sz="1697" spc="-179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28" dirty="0">
                <a:solidFill>
                  <a:srgbClr val="10243E"/>
                </a:solidFill>
                <a:latin typeface="Arial"/>
                <a:cs typeface="Arial"/>
              </a:rPr>
              <a:t>Output</a:t>
            </a:r>
            <a:endParaRPr sz="1697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93910" y="3270334"/>
            <a:ext cx="413172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433" dirty="0">
                <a:solidFill>
                  <a:srgbClr val="10243E"/>
                </a:solidFill>
                <a:latin typeface="Arial"/>
                <a:cs typeface="Arial"/>
              </a:rPr>
              <a:t>Y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-189" dirty="0">
                <a:solidFill>
                  <a:srgbClr val="10243E"/>
                </a:solidFill>
                <a:latin typeface="Arial"/>
                <a:cs typeface="Arial"/>
              </a:rPr>
              <a:t>s</a:t>
            </a:r>
            <a:r>
              <a:rPr sz="1697" spc="184" dirty="0">
                <a:solidFill>
                  <a:srgbClr val="10243E"/>
                </a:solidFill>
                <a:latin typeface="Arial"/>
                <a:cs typeface="Arial"/>
              </a:rPr>
              <a:t>*</a:t>
            </a:r>
            <a:endParaRPr sz="1697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04631" y="3270334"/>
            <a:ext cx="413172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433" dirty="0">
                <a:solidFill>
                  <a:srgbClr val="10243E"/>
                </a:solidFill>
                <a:latin typeface="Arial"/>
                <a:cs typeface="Arial"/>
              </a:rPr>
              <a:t>Y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-189" dirty="0">
                <a:solidFill>
                  <a:srgbClr val="10243E"/>
                </a:solidFill>
                <a:latin typeface="Arial"/>
                <a:cs typeface="Arial"/>
              </a:rPr>
              <a:t>s</a:t>
            </a:r>
            <a:r>
              <a:rPr sz="1697" spc="-146" dirty="0">
                <a:solidFill>
                  <a:srgbClr val="10243E"/>
                </a:solidFill>
                <a:latin typeface="Arial"/>
                <a:cs typeface="Arial"/>
              </a:rPr>
              <a:t>+</a:t>
            </a:r>
            <a:endParaRPr sz="1697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09499" y="3270334"/>
            <a:ext cx="2344304" cy="53441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  <a:tabLst>
                <a:tab pos="563476" algn="l"/>
              </a:tabLst>
            </a:pPr>
            <a:r>
              <a:rPr sz="1697" spc="-240" dirty="0">
                <a:solidFill>
                  <a:srgbClr val="10243E"/>
                </a:solidFill>
                <a:latin typeface="Arial"/>
                <a:cs typeface="Arial"/>
              </a:rPr>
              <a:t>Yes	</a:t>
            </a:r>
            <a:r>
              <a:rPr sz="1697" spc="184" dirty="0">
                <a:solidFill>
                  <a:srgbClr val="10243E"/>
                </a:solidFill>
                <a:latin typeface="Arial"/>
                <a:cs typeface="Arial"/>
              </a:rPr>
              <a:t>*</a:t>
            </a:r>
            <a:r>
              <a:rPr sz="1697" spc="-22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dirty="0">
                <a:solidFill>
                  <a:srgbClr val="10243E"/>
                </a:solidFill>
                <a:latin typeface="Arial"/>
                <a:cs typeface="Arial"/>
              </a:rPr>
              <a:t>If </a:t>
            </a:r>
            <a:r>
              <a:rPr sz="1697" spc="-85" dirty="0">
                <a:solidFill>
                  <a:srgbClr val="10243E"/>
                </a:solidFill>
                <a:latin typeface="Arial"/>
                <a:cs typeface="Arial"/>
              </a:rPr>
              <a:t>compression </a:t>
            </a:r>
            <a:r>
              <a:rPr sz="1697" spc="-170" dirty="0">
                <a:solidFill>
                  <a:srgbClr val="10243E"/>
                </a:solidFill>
                <a:latin typeface="Arial"/>
                <a:cs typeface="Arial"/>
              </a:rPr>
              <a:t>ON</a:t>
            </a:r>
            <a:endParaRPr sz="1697">
              <a:latin typeface="Arial"/>
              <a:cs typeface="Arial"/>
            </a:endParaRPr>
          </a:p>
          <a:p>
            <a:pPr marL="564074"/>
            <a:r>
              <a:rPr sz="1697" spc="-146" dirty="0">
                <a:solidFill>
                  <a:srgbClr val="10243E"/>
                </a:solidFill>
                <a:latin typeface="Arial"/>
                <a:cs typeface="Arial"/>
              </a:rPr>
              <a:t>+ </a:t>
            </a:r>
            <a:r>
              <a:rPr sz="1697" spc="-38" dirty="0">
                <a:solidFill>
                  <a:srgbClr val="10243E"/>
                </a:solidFill>
                <a:latin typeface="Arial"/>
                <a:cs typeface="Arial"/>
              </a:rPr>
              <a:t>Memory</a:t>
            </a:r>
            <a:r>
              <a:rPr sz="1697" spc="-80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71" dirty="0">
                <a:solidFill>
                  <a:srgbClr val="10243E"/>
                </a:solidFill>
                <a:latin typeface="Arial"/>
                <a:cs typeface="Arial"/>
              </a:rPr>
              <a:t>sensitive</a:t>
            </a:r>
            <a:endParaRPr sz="1697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68179" y="633922"/>
            <a:ext cx="8284313" cy="740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1140987" y="705292"/>
            <a:ext cx="5701778" cy="534544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3395" spc="-170" dirty="0"/>
              <a:t>M-R </a:t>
            </a:r>
            <a:r>
              <a:rPr sz="3395" spc="-297" dirty="0"/>
              <a:t>Sistem </a:t>
            </a:r>
            <a:r>
              <a:rPr sz="3395" spc="-321" dirty="0"/>
              <a:t>Kaynak</a:t>
            </a:r>
            <a:r>
              <a:rPr sz="3395" spc="-137" dirty="0"/>
              <a:t> </a:t>
            </a:r>
            <a:r>
              <a:rPr sz="3395" spc="-207" dirty="0"/>
              <a:t>Kullanımları</a:t>
            </a:r>
            <a:endParaRPr sz="3395"/>
          </a:p>
        </p:txBody>
      </p:sp>
      <p:sp>
        <p:nvSpPr>
          <p:cNvPr id="110" name="object 110"/>
          <p:cNvSpPr txBox="1">
            <a:spLocks noGrp="1"/>
          </p:cNvSpPr>
          <p:nvPr>
            <p:ph type="ftr" sz="quarter" idx="11"/>
          </p:nvPr>
        </p:nvSpPr>
        <p:spPr>
          <a:xfrm>
            <a:off x="0" y="6838950"/>
            <a:ext cx="3041650" cy="176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76">
              <a:lnSpc>
                <a:spcPts val="1169"/>
              </a:lnSpc>
            </a:pPr>
            <a:r>
              <a:rPr spc="-52" dirty="0"/>
              <a:t>Berat </a:t>
            </a:r>
            <a:r>
              <a:rPr spc="-71" dirty="0"/>
              <a:t>Gökhan</a:t>
            </a:r>
            <a:r>
              <a:rPr spc="-137" dirty="0"/>
              <a:t> </a:t>
            </a:r>
            <a:r>
              <a:rPr spc="-47" dirty="0"/>
              <a:t>Ulualan</a:t>
            </a:r>
          </a:p>
        </p:txBody>
      </p:sp>
      <p:sp>
        <p:nvSpPr>
          <p:cNvPr id="58" name="object 58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9" name="object 59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0" name="object 60"/>
          <p:cNvSpPr/>
          <p:nvPr/>
        </p:nvSpPr>
        <p:spPr>
          <a:xfrm>
            <a:off x="730484" y="3780951"/>
            <a:ext cx="8622128" cy="3233523"/>
          </a:xfrm>
          <a:custGeom>
            <a:avLst/>
            <a:gdLst/>
            <a:ahLst/>
            <a:cxnLst/>
            <a:rect l="l" t="t" r="r" b="b"/>
            <a:pathLst>
              <a:path w="9143365" h="3429000">
                <a:moveTo>
                  <a:pt x="9143238" y="0"/>
                </a:moveTo>
                <a:lnTo>
                  <a:pt x="0" y="0"/>
                </a:lnTo>
                <a:lnTo>
                  <a:pt x="0" y="3428725"/>
                </a:lnTo>
                <a:lnTo>
                  <a:pt x="9143238" y="3428725"/>
                </a:lnTo>
                <a:lnTo>
                  <a:pt x="9143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1" name="object 61"/>
          <p:cNvSpPr/>
          <p:nvPr/>
        </p:nvSpPr>
        <p:spPr>
          <a:xfrm>
            <a:off x="1404438" y="3780952"/>
            <a:ext cx="2417358" cy="77844"/>
          </a:xfrm>
          <a:custGeom>
            <a:avLst/>
            <a:gdLst/>
            <a:ahLst/>
            <a:cxnLst/>
            <a:rect l="l" t="t" r="r" b="b"/>
            <a:pathLst>
              <a:path w="2563495" h="82550">
                <a:moveTo>
                  <a:pt x="0" y="82288"/>
                </a:moveTo>
                <a:lnTo>
                  <a:pt x="2563154" y="82288"/>
                </a:lnTo>
                <a:lnTo>
                  <a:pt x="2563154" y="0"/>
                </a:lnTo>
                <a:lnTo>
                  <a:pt x="0" y="0"/>
                </a:lnTo>
                <a:lnTo>
                  <a:pt x="0" y="82288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2" name="object 62"/>
          <p:cNvSpPr/>
          <p:nvPr/>
        </p:nvSpPr>
        <p:spPr>
          <a:xfrm>
            <a:off x="3821478" y="3780952"/>
            <a:ext cx="610776" cy="77844"/>
          </a:xfrm>
          <a:custGeom>
            <a:avLst/>
            <a:gdLst/>
            <a:ahLst/>
            <a:cxnLst/>
            <a:rect l="l" t="t" r="r" b="b"/>
            <a:pathLst>
              <a:path w="647700" h="82550">
                <a:moveTo>
                  <a:pt x="0" y="82288"/>
                </a:moveTo>
                <a:lnTo>
                  <a:pt x="647646" y="82288"/>
                </a:lnTo>
                <a:lnTo>
                  <a:pt x="647646" y="0"/>
                </a:lnTo>
                <a:lnTo>
                  <a:pt x="0" y="0"/>
                </a:lnTo>
                <a:lnTo>
                  <a:pt x="0" y="82288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3" name="object 63"/>
          <p:cNvSpPr/>
          <p:nvPr/>
        </p:nvSpPr>
        <p:spPr>
          <a:xfrm>
            <a:off x="4432196" y="3780952"/>
            <a:ext cx="898201" cy="77844"/>
          </a:xfrm>
          <a:custGeom>
            <a:avLst/>
            <a:gdLst/>
            <a:ahLst/>
            <a:cxnLst/>
            <a:rect l="l" t="t" r="r" b="b"/>
            <a:pathLst>
              <a:path w="952500" h="82550">
                <a:moveTo>
                  <a:pt x="0" y="82288"/>
                </a:moveTo>
                <a:lnTo>
                  <a:pt x="952422" y="82288"/>
                </a:lnTo>
                <a:lnTo>
                  <a:pt x="952422" y="0"/>
                </a:lnTo>
                <a:lnTo>
                  <a:pt x="0" y="0"/>
                </a:lnTo>
                <a:lnTo>
                  <a:pt x="0" y="82288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4" name="object 64"/>
          <p:cNvSpPr/>
          <p:nvPr/>
        </p:nvSpPr>
        <p:spPr>
          <a:xfrm>
            <a:off x="5330325" y="3780952"/>
            <a:ext cx="907183" cy="77844"/>
          </a:xfrm>
          <a:custGeom>
            <a:avLst/>
            <a:gdLst/>
            <a:ahLst/>
            <a:cxnLst/>
            <a:rect l="l" t="t" r="r" b="b"/>
            <a:pathLst>
              <a:path w="962025" h="82550">
                <a:moveTo>
                  <a:pt x="0" y="82288"/>
                </a:moveTo>
                <a:lnTo>
                  <a:pt x="961560" y="82288"/>
                </a:lnTo>
                <a:lnTo>
                  <a:pt x="961560" y="0"/>
                </a:lnTo>
                <a:lnTo>
                  <a:pt x="0" y="0"/>
                </a:lnTo>
                <a:lnTo>
                  <a:pt x="0" y="82288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5" name="object 65"/>
          <p:cNvSpPr/>
          <p:nvPr/>
        </p:nvSpPr>
        <p:spPr>
          <a:xfrm>
            <a:off x="6237077" y="3780952"/>
            <a:ext cx="550896" cy="77844"/>
          </a:xfrm>
          <a:custGeom>
            <a:avLst/>
            <a:gdLst/>
            <a:ahLst/>
            <a:cxnLst/>
            <a:rect l="l" t="t" r="r" b="b"/>
            <a:pathLst>
              <a:path w="584200" h="82550">
                <a:moveTo>
                  <a:pt x="0" y="82288"/>
                </a:moveTo>
                <a:lnTo>
                  <a:pt x="583644" y="82288"/>
                </a:lnTo>
                <a:lnTo>
                  <a:pt x="583644" y="0"/>
                </a:lnTo>
                <a:lnTo>
                  <a:pt x="0" y="0"/>
                </a:lnTo>
                <a:lnTo>
                  <a:pt x="0" y="82288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6" name="object 66"/>
          <p:cNvSpPr/>
          <p:nvPr/>
        </p:nvSpPr>
        <p:spPr>
          <a:xfrm>
            <a:off x="6787452" y="3780952"/>
            <a:ext cx="2509573" cy="77844"/>
          </a:xfrm>
          <a:custGeom>
            <a:avLst/>
            <a:gdLst/>
            <a:ahLst/>
            <a:cxnLst/>
            <a:rect l="l" t="t" r="r" b="b"/>
            <a:pathLst>
              <a:path w="2661284" h="82550">
                <a:moveTo>
                  <a:pt x="0" y="82288"/>
                </a:moveTo>
                <a:lnTo>
                  <a:pt x="2660690" y="82288"/>
                </a:lnTo>
                <a:lnTo>
                  <a:pt x="2660690" y="0"/>
                </a:lnTo>
                <a:lnTo>
                  <a:pt x="0" y="0"/>
                </a:lnTo>
                <a:lnTo>
                  <a:pt x="0" y="82288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7" name="object 67"/>
          <p:cNvSpPr/>
          <p:nvPr/>
        </p:nvSpPr>
        <p:spPr>
          <a:xfrm>
            <a:off x="1404438" y="3858556"/>
            <a:ext cx="2417358" cy="349699"/>
          </a:xfrm>
          <a:custGeom>
            <a:avLst/>
            <a:gdLst/>
            <a:ahLst/>
            <a:cxnLst/>
            <a:rect l="l" t="t" r="r" b="b"/>
            <a:pathLst>
              <a:path w="2563495" h="370839">
                <a:moveTo>
                  <a:pt x="0" y="0"/>
                </a:moveTo>
                <a:lnTo>
                  <a:pt x="0" y="370296"/>
                </a:lnTo>
                <a:lnTo>
                  <a:pt x="2563154" y="370296"/>
                </a:lnTo>
                <a:lnTo>
                  <a:pt x="2563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8" name="object 68"/>
          <p:cNvSpPr/>
          <p:nvPr/>
        </p:nvSpPr>
        <p:spPr>
          <a:xfrm>
            <a:off x="3821478" y="3858556"/>
            <a:ext cx="610776" cy="349699"/>
          </a:xfrm>
          <a:custGeom>
            <a:avLst/>
            <a:gdLst/>
            <a:ahLst/>
            <a:cxnLst/>
            <a:rect l="l" t="t" r="r" b="b"/>
            <a:pathLst>
              <a:path w="647700" h="370839">
                <a:moveTo>
                  <a:pt x="0" y="0"/>
                </a:moveTo>
                <a:lnTo>
                  <a:pt x="0" y="370296"/>
                </a:lnTo>
                <a:lnTo>
                  <a:pt x="647646" y="370296"/>
                </a:lnTo>
                <a:lnTo>
                  <a:pt x="647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9" name="object 69"/>
          <p:cNvSpPr/>
          <p:nvPr/>
        </p:nvSpPr>
        <p:spPr>
          <a:xfrm>
            <a:off x="4432196" y="3858556"/>
            <a:ext cx="898201" cy="349699"/>
          </a:xfrm>
          <a:custGeom>
            <a:avLst/>
            <a:gdLst/>
            <a:ahLst/>
            <a:cxnLst/>
            <a:rect l="l" t="t" r="r" b="b"/>
            <a:pathLst>
              <a:path w="952500" h="370839">
                <a:moveTo>
                  <a:pt x="0" y="0"/>
                </a:moveTo>
                <a:lnTo>
                  <a:pt x="0" y="370296"/>
                </a:lnTo>
                <a:lnTo>
                  <a:pt x="952422" y="370296"/>
                </a:lnTo>
                <a:lnTo>
                  <a:pt x="952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0" name="object 70"/>
          <p:cNvSpPr/>
          <p:nvPr/>
        </p:nvSpPr>
        <p:spPr>
          <a:xfrm>
            <a:off x="5330325" y="3858556"/>
            <a:ext cx="907183" cy="349699"/>
          </a:xfrm>
          <a:custGeom>
            <a:avLst/>
            <a:gdLst/>
            <a:ahLst/>
            <a:cxnLst/>
            <a:rect l="l" t="t" r="r" b="b"/>
            <a:pathLst>
              <a:path w="962025" h="370839">
                <a:moveTo>
                  <a:pt x="0" y="0"/>
                </a:moveTo>
                <a:lnTo>
                  <a:pt x="0" y="370296"/>
                </a:lnTo>
                <a:lnTo>
                  <a:pt x="961560" y="370296"/>
                </a:lnTo>
                <a:lnTo>
                  <a:pt x="961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1" name="object 71"/>
          <p:cNvSpPr/>
          <p:nvPr/>
        </p:nvSpPr>
        <p:spPr>
          <a:xfrm>
            <a:off x="6237077" y="3858556"/>
            <a:ext cx="550896" cy="349699"/>
          </a:xfrm>
          <a:custGeom>
            <a:avLst/>
            <a:gdLst/>
            <a:ahLst/>
            <a:cxnLst/>
            <a:rect l="l" t="t" r="r" b="b"/>
            <a:pathLst>
              <a:path w="584200" h="370839">
                <a:moveTo>
                  <a:pt x="0" y="0"/>
                </a:moveTo>
                <a:lnTo>
                  <a:pt x="0" y="370296"/>
                </a:lnTo>
                <a:lnTo>
                  <a:pt x="583644" y="370296"/>
                </a:lnTo>
                <a:lnTo>
                  <a:pt x="583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2" name="object 72"/>
          <p:cNvSpPr/>
          <p:nvPr/>
        </p:nvSpPr>
        <p:spPr>
          <a:xfrm>
            <a:off x="6787452" y="3858556"/>
            <a:ext cx="2509573" cy="349699"/>
          </a:xfrm>
          <a:custGeom>
            <a:avLst/>
            <a:gdLst/>
            <a:ahLst/>
            <a:cxnLst/>
            <a:rect l="l" t="t" r="r" b="b"/>
            <a:pathLst>
              <a:path w="2661284" h="370839">
                <a:moveTo>
                  <a:pt x="0" y="0"/>
                </a:moveTo>
                <a:lnTo>
                  <a:pt x="0" y="370296"/>
                </a:lnTo>
                <a:lnTo>
                  <a:pt x="2660690" y="370296"/>
                </a:lnTo>
                <a:lnTo>
                  <a:pt x="2660690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3" name="object 73"/>
          <p:cNvSpPr/>
          <p:nvPr/>
        </p:nvSpPr>
        <p:spPr>
          <a:xfrm>
            <a:off x="1404438" y="4207748"/>
            <a:ext cx="2417358" cy="349699"/>
          </a:xfrm>
          <a:custGeom>
            <a:avLst/>
            <a:gdLst/>
            <a:ahLst/>
            <a:cxnLst/>
            <a:rect l="l" t="t" r="r" b="b"/>
            <a:pathLst>
              <a:path w="2563495" h="370839">
                <a:moveTo>
                  <a:pt x="0" y="0"/>
                </a:moveTo>
                <a:lnTo>
                  <a:pt x="0" y="370301"/>
                </a:lnTo>
                <a:lnTo>
                  <a:pt x="2563154" y="370301"/>
                </a:lnTo>
                <a:lnTo>
                  <a:pt x="2563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4" name="object 74"/>
          <p:cNvSpPr/>
          <p:nvPr/>
        </p:nvSpPr>
        <p:spPr>
          <a:xfrm>
            <a:off x="3821478" y="4207748"/>
            <a:ext cx="610776" cy="349699"/>
          </a:xfrm>
          <a:custGeom>
            <a:avLst/>
            <a:gdLst/>
            <a:ahLst/>
            <a:cxnLst/>
            <a:rect l="l" t="t" r="r" b="b"/>
            <a:pathLst>
              <a:path w="647700" h="370839">
                <a:moveTo>
                  <a:pt x="0" y="0"/>
                </a:moveTo>
                <a:lnTo>
                  <a:pt x="0" y="370301"/>
                </a:lnTo>
                <a:lnTo>
                  <a:pt x="647646" y="370301"/>
                </a:lnTo>
                <a:lnTo>
                  <a:pt x="647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5" name="object 75"/>
          <p:cNvSpPr/>
          <p:nvPr/>
        </p:nvSpPr>
        <p:spPr>
          <a:xfrm>
            <a:off x="4432196" y="4207748"/>
            <a:ext cx="898201" cy="349699"/>
          </a:xfrm>
          <a:custGeom>
            <a:avLst/>
            <a:gdLst/>
            <a:ahLst/>
            <a:cxnLst/>
            <a:rect l="l" t="t" r="r" b="b"/>
            <a:pathLst>
              <a:path w="952500" h="370839">
                <a:moveTo>
                  <a:pt x="0" y="0"/>
                </a:moveTo>
                <a:lnTo>
                  <a:pt x="0" y="370301"/>
                </a:lnTo>
                <a:lnTo>
                  <a:pt x="952422" y="370301"/>
                </a:lnTo>
                <a:lnTo>
                  <a:pt x="952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6" name="object 76"/>
          <p:cNvSpPr/>
          <p:nvPr/>
        </p:nvSpPr>
        <p:spPr>
          <a:xfrm>
            <a:off x="5330325" y="4207748"/>
            <a:ext cx="907183" cy="349699"/>
          </a:xfrm>
          <a:custGeom>
            <a:avLst/>
            <a:gdLst/>
            <a:ahLst/>
            <a:cxnLst/>
            <a:rect l="l" t="t" r="r" b="b"/>
            <a:pathLst>
              <a:path w="962025" h="370839">
                <a:moveTo>
                  <a:pt x="0" y="0"/>
                </a:moveTo>
                <a:lnTo>
                  <a:pt x="0" y="370301"/>
                </a:lnTo>
                <a:lnTo>
                  <a:pt x="961560" y="370301"/>
                </a:lnTo>
                <a:lnTo>
                  <a:pt x="961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7" name="object 77"/>
          <p:cNvSpPr/>
          <p:nvPr/>
        </p:nvSpPr>
        <p:spPr>
          <a:xfrm>
            <a:off x="6237077" y="4207748"/>
            <a:ext cx="550896" cy="349699"/>
          </a:xfrm>
          <a:custGeom>
            <a:avLst/>
            <a:gdLst/>
            <a:ahLst/>
            <a:cxnLst/>
            <a:rect l="l" t="t" r="r" b="b"/>
            <a:pathLst>
              <a:path w="584200" h="370839">
                <a:moveTo>
                  <a:pt x="0" y="0"/>
                </a:moveTo>
                <a:lnTo>
                  <a:pt x="0" y="370301"/>
                </a:lnTo>
                <a:lnTo>
                  <a:pt x="583644" y="370301"/>
                </a:lnTo>
                <a:lnTo>
                  <a:pt x="583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8" name="object 78"/>
          <p:cNvSpPr/>
          <p:nvPr/>
        </p:nvSpPr>
        <p:spPr>
          <a:xfrm>
            <a:off x="6787452" y="4207748"/>
            <a:ext cx="2509573" cy="349699"/>
          </a:xfrm>
          <a:custGeom>
            <a:avLst/>
            <a:gdLst/>
            <a:ahLst/>
            <a:cxnLst/>
            <a:rect l="l" t="t" r="r" b="b"/>
            <a:pathLst>
              <a:path w="2661284" h="370839">
                <a:moveTo>
                  <a:pt x="0" y="0"/>
                </a:moveTo>
                <a:lnTo>
                  <a:pt x="0" y="370301"/>
                </a:lnTo>
                <a:lnTo>
                  <a:pt x="2660690" y="370301"/>
                </a:lnTo>
                <a:lnTo>
                  <a:pt x="266069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9" name="object 79"/>
          <p:cNvSpPr/>
          <p:nvPr/>
        </p:nvSpPr>
        <p:spPr>
          <a:xfrm>
            <a:off x="1404438" y="4556940"/>
            <a:ext cx="2417358" cy="603591"/>
          </a:xfrm>
          <a:custGeom>
            <a:avLst/>
            <a:gdLst/>
            <a:ahLst/>
            <a:cxnLst/>
            <a:rect l="l" t="t" r="r" b="b"/>
            <a:pathLst>
              <a:path w="2563495" h="640079">
                <a:moveTo>
                  <a:pt x="0" y="0"/>
                </a:moveTo>
                <a:lnTo>
                  <a:pt x="0" y="640026"/>
                </a:lnTo>
                <a:lnTo>
                  <a:pt x="2563154" y="640026"/>
                </a:lnTo>
                <a:lnTo>
                  <a:pt x="2563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0" name="object 80"/>
          <p:cNvSpPr/>
          <p:nvPr/>
        </p:nvSpPr>
        <p:spPr>
          <a:xfrm>
            <a:off x="3821478" y="4556940"/>
            <a:ext cx="610776" cy="603591"/>
          </a:xfrm>
          <a:custGeom>
            <a:avLst/>
            <a:gdLst/>
            <a:ahLst/>
            <a:cxnLst/>
            <a:rect l="l" t="t" r="r" b="b"/>
            <a:pathLst>
              <a:path w="647700" h="640079">
                <a:moveTo>
                  <a:pt x="0" y="0"/>
                </a:moveTo>
                <a:lnTo>
                  <a:pt x="0" y="640026"/>
                </a:lnTo>
                <a:lnTo>
                  <a:pt x="647646" y="640026"/>
                </a:lnTo>
                <a:lnTo>
                  <a:pt x="647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1" name="object 81"/>
          <p:cNvSpPr/>
          <p:nvPr/>
        </p:nvSpPr>
        <p:spPr>
          <a:xfrm>
            <a:off x="4432196" y="4556940"/>
            <a:ext cx="898201" cy="603591"/>
          </a:xfrm>
          <a:custGeom>
            <a:avLst/>
            <a:gdLst/>
            <a:ahLst/>
            <a:cxnLst/>
            <a:rect l="l" t="t" r="r" b="b"/>
            <a:pathLst>
              <a:path w="952500" h="640079">
                <a:moveTo>
                  <a:pt x="0" y="0"/>
                </a:moveTo>
                <a:lnTo>
                  <a:pt x="0" y="640026"/>
                </a:lnTo>
                <a:lnTo>
                  <a:pt x="952422" y="640026"/>
                </a:lnTo>
                <a:lnTo>
                  <a:pt x="952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2" name="object 82"/>
          <p:cNvSpPr/>
          <p:nvPr/>
        </p:nvSpPr>
        <p:spPr>
          <a:xfrm>
            <a:off x="5330325" y="4556940"/>
            <a:ext cx="907183" cy="603591"/>
          </a:xfrm>
          <a:custGeom>
            <a:avLst/>
            <a:gdLst/>
            <a:ahLst/>
            <a:cxnLst/>
            <a:rect l="l" t="t" r="r" b="b"/>
            <a:pathLst>
              <a:path w="962025" h="640079">
                <a:moveTo>
                  <a:pt x="0" y="0"/>
                </a:moveTo>
                <a:lnTo>
                  <a:pt x="0" y="640026"/>
                </a:lnTo>
                <a:lnTo>
                  <a:pt x="961560" y="640026"/>
                </a:lnTo>
                <a:lnTo>
                  <a:pt x="961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3" name="object 83"/>
          <p:cNvSpPr/>
          <p:nvPr/>
        </p:nvSpPr>
        <p:spPr>
          <a:xfrm>
            <a:off x="6237077" y="4556940"/>
            <a:ext cx="550896" cy="603591"/>
          </a:xfrm>
          <a:custGeom>
            <a:avLst/>
            <a:gdLst/>
            <a:ahLst/>
            <a:cxnLst/>
            <a:rect l="l" t="t" r="r" b="b"/>
            <a:pathLst>
              <a:path w="584200" h="640079">
                <a:moveTo>
                  <a:pt x="0" y="0"/>
                </a:moveTo>
                <a:lnTo>
                  <a:pt x="0" y="640026"/>
                </a:lnTo>
                <a:lnTo>
                  <a:pt x="583644" y="640026"/>
                </a:lnTo>
                <a:lnTo>
                  <a:pt x="583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4" name="object 84"/>
          <p:cNvSpPr/>
          <p:nvPr/>
        </p:nvSpPr>
        <p:spPr>
          <a:xfrm>
            <a:off x="6787452" y="4556940"/>
            <a:ext cx="2509573" cy="603591"/>
          </a:xfrm>
          <a:custGeom>
            <a:avLst/>
            <a:gdLst/>
            <a:ahLst/>
            <a:cxnLst/>
            <a:rect l="l" t="t" r="r" b="b"/>
            <a:pathLst>
              <a:path w="2661284" h="640079">
                <a:moveTo>
                  <a:pt x="0" y="0"/>
                </a:moveTo>
                <a:lnTo>
                  <a:pt x="0" y="640026"/>
                </a:lnTo>
                <a:lnTo>
                  <a:pt x="2660690" y="640026"/>
                </a:lnTo>
                <a:lnTo>
                  <a:pt x="2660690" y="0"/>
                </a:lnTo>
                <a:lnTo>
                  <a:pt x="0" y="0"/>
                </a:lnTo>
                <a:close/>
              </a:path>
            </a:pathLst>
          </a:custGeom>
          <a:solidFill>
            <a:srgbClr val="E9EDF4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5" name="object 85"/>
          <p:cNvSpPr/>
          <p:nvPr/>
        </p:nvSpPr>
        <p:spPr>
          <a:xfrm>
            <a:off x="3821478" y="3780952"/>
            <a:ext cx="0" cy="1385624"/>
          </a:xfrm>
          <a:custGeom>
            <a:avLst/>
            <a:gdLst/>
            <a:ahLst/>
            <a:cxnLst/>
            <a:rect l="l" t="t" r="r" b="b"/>
            <a:pathLst>
              <a:path h="1469389">
                <a:moveTo>
                  <a:pt x="0" y="0"/>
                </a:moveTo>
                <a:lnTo>
                  <a:pt x="0" y="146901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6" name="object 86"/>
          <p:cNvSpPr/>
          <p:nvPr/>
        </p:nvSpPr>
        <p:spPr>
          <a:xfrm>
            <a:off x="4431477" y="3780952"/>
            <a:ext cx="0" cy="1385624"/>
          </a:xfrm>
          <a:custGeom>
            <a:avLst/>
            <a:gdLst/>
            <a:ahLst/>
            <a:cxnLst/>
            <a:rect l="l" t="t" r="r" b="b"/>
            <a:pathLst>
              <a:path h="1469389">
                <a:moveTo>
                  <a:pt x="0" y="0"/>
                </a:moveTo>
                <a:lnTo>
                  <a:pt x="0" y="1469014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7" name="object 87"/>
          <p:cNvSpPr/>
          <p:nvPr/>
        </p:nvSpPr>
        <p:spPr>
          <a:xfrm>
            <a:off x="5331043" y="3780952"/>
            <a:ext cx="0" cy="1385624"/>
          </a:xfrm>
          <a:custGeom>
            <a:avLst/>
            <a:gdLst/>
            <a:ahLst/>
            <a:cxnLst/>
            <a:rect l="l" t="t" r="r" b="b"/>
            <a:pathLst>
              <a:path h="1469389">
                <a:moveTo>
                  <a:pt x="0" y="0"/>
                </a:moveTo>
                <a:lnTo>
                  <a:pt x="0" y="1469014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8" name="object 88"/>
          <p:cNvSpPr/>
          <p:nvPr/>
        </p:nvSpPr>
        <p:spPr>
          <a:xfrm>
            <a:off x="6237077" y="3780952"/>
            <a:ext cx="0" cy="1385624"/>
          </a:xfrm>
          <a:custGeom>
            <a:avLst/>
            <a:gdLst/>
            <a:ahLst/>
            <a:cxnLst/>
            <a:rect l="l" t="t" r="r" b="b"/>
            <a:pathLst>
              <a:path h="1469389">
                <a:moveTo>
                  <a:pt x="0" y="0"/>
                </a:moveTo>
                <a:lnTo>
                  <a:pt x="0" y="146901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9" name="object 89"/>
          <p:cNvSpPr/>
          <p:nvPr/>
        </p:nvSpPr>
        <p:spPr>
          <a:xfrm>
            <a:off x="6788170" y="3780952"/>
            <a:ext cx="0" cy="1385624"/>
          </a:xfrm>
          <a:custGeom>
            <a:avLst/>
            <a:gdLst/>
            <a:ahLst/>
            <a:cxnLst/>
            <a:rect l="l" t="t" r="r" b="b"/>
            <a:pathLst>
              <a:path h="1469389">
                <a:moveTo>
                  <a:pt x="0" y="0"/>
                </a:moveTo>
                <a:lnTo>
                  <a:pt x="0" y="1469014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0" name="object 90"/>
          <p:cNvSpPr/>
          <p:nvPr/>
        </p:nvSpPr>
        <p:spPr>
          <a:xfrm>
            <a:off x="1398690" y="3857838"/>
            <a:ext cx="7903567" cy="0"/>
          </a:xfrm>
          <a:custGeom>
            <a:avLst/>
            <a:gdLst/>
            <a:ahLst/>
            <a:cxnLst/>
            <a:rect l="l" t="t" r="r" b="b"/>
            <a:pathLst>
              <a:path w="8381365">
                <a:moveTo>
                  <a:pt x="0" y="0"/>
                </a:moveTo>
                <a:lnTo>
                  <a:pt x="8381299" y="0"/>
                </a:lnTo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1" name="object 91"/>
          <p:cNvSpPr/>
          <p:nvPr/>
        </p:nvSpPr>
        <p:spPr>
          <a:xfrm>
            <a:off x="1398690" y="4207745"/>
            <a:ext cx="7903567" cy="0"/>
          </a:xfrm>
          <a:custGeom>
            <a:avLst/>
            <a:gdLst/>
            <a:ahLst/>
            <a:cxnLst/>
            <a:rect l="l" t="t" r="r" b="b"/>
            <a:pathLst>
              <a:path w="8381365">
                <a:moveTo>
                  <a:pt x="0" y="0"/>
                </a:moveTo>
                <a:lnTo>
                  <a:pt x="8381299" y="0"/>
                </a:lnTo>
              </a:path>
            </a:pathLst>
          </a:custGeom>
          <a:ln w="1218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2" name="object 92"/>
          <p:cNvSpPr/>
          <p:nvPr/>
        </p:nvSpPr>
        <p:spPr>
          <a:xfrm>
            <a:off x="1398690" y="4556940"/>
            <a:ext cx="7903567" cy="0"/>
          </a:xfrm>
          <a:custGeom>
            <a:avLst/>
            <a:gdLst/>
            <a:ahLst/>
            <a:cxnLst/>
            <a:rect l="l" t="t" r="r" b="b"/>
            <a:pathLst>
              <a:path w="8381365">
                <a:moveTo>
                  <a:pt x="0" y="0"/>
                </a:moveTo>
                <a:lnTo>
                  <a:pt x="8381299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3" name="object 93"/>
          <p:cNvSpPr/>
          <p:nvPr/>
        </p:nvSpPr>
        <p:spPr>
          <a:xfrm>
            <a:off x="1404438" y="3780952"/>
            <a:ext cx="0" cy="1385624"/>
          </a:xfrm>
          <a:custGeom>
            <a:avLst/>
            <a:gdLst/>
            <a:ahLst/>
            <a:cxnLst/>
            <a:rect l="l" t="t" r="r" b="b"/>
            <a:pathLst>
              <a:path h="1469389">
                <a:moveTo>
                  <a:pt x="0" y="0"/>
                </a:moveTo>
                <a:lnTo>
                  <a:pt x="0" y="146901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4" name="object 94"/>
          <p:cNvSpPr/>
          <p:nvPr/>
        </p:nvSpPr>
        <p:spPr>
          <a:xfrm>
            <a:off x="9296449" y="3780952"/>
            <a:ext cx="0" cy="1385624"/>
          </a:xfrm>
          <a:custGeom>
            <a:avLst/>
            <a:gdLst/>
            <a:ahLst/>
            <a:cxnLst/>
            <a:rect l="l" t="t" r="r" b="b"/>
            <a:pathLst>
              <a:path h="1469389">
                <a:moveTo>
                  <a:pt x="0" y="0"/>
                </a:moveTo>
                <a:lnTo>
                  <a:pt x="0" y="146901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5" name="object 95"/>
          <p:cNvSpPr/>
          <p:nvPr/>
        </p:nvSpPr>
        <p:spPr>
          <a:xfrm>
            <a:off x="1398690" y="5160473"/>
            <a:ext cx="7903567" cy="0"/>
          </a:xfrm>
          <a:custGeom>
            <a:avLst/>
            <a:gdLst/>
            <a:ahLst/>
            <a:cxnLst/>
            <a:rect l="l" t="t" r="r" b="b"/>
            <a:pathLst>
              <a:path w="8381365">
                <a:moveTo>
                  <a:pt x="0" y="0"/>
                </a:moveTo>
                <a:lnTo>
                  <a:pt x="8381299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6" name="object 96"/>
          <p:cNvSpPr txBox="1"/>
          <p:nvPr/>
        </p:nvSpPr>
        <p:spPr>
          <a:xfrm>
            <a:off x="1478677" y="3873882"/>
            <a:ext cx="637124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71" dirty="0">
                <a:solidFill>
                  <a:srgbClr val="10243E"/>
                </a:solidFill>
                <a:latin typeface="Arial"/>
                <a:cs typeface="Arial"/>
              </a:rPr>
              <a:t>Shuffle</a:t>
            </a:r>
            <a:endParaRPr sz="1697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504649" y="3873882"/>
            <a:ext cx="413172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433" dirty="0">
                <a:solidFill>
                  <a:srgbClr val="10243E"/>
                </a:solidFill>
                <a:latin typeface="Arial"/>
                <a:cs typeface="Arial"/>
              </a:rPr>
              <a:t>Y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-189" dirty="0">
                <a:solidFill>
                  <a:srgbClr val="10243E"/>
                </a:solidFill>
                <a:latin typeface="Arial"/>
                <a:cs typeface="Arial"/>
              </a:rPr>
              <a:t>s</a:t>
            </a:r>
            <a:r>
              <a:rPr sz="1697" spc="-146" dirty="0">
                <a:solidFill>
                  <a:srgbClr val="10243E"/>
                </a:solidFill>
                <a:latin typeface="Arial"/>
                <a:cs typeface="Arial"/>
              </a:rPr>
              <a:t>+</a:t>
            </a:r>
            <a:endParaRPr sz="1697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404203" y="3873882"/>
            <a:ext cx="305388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433" dirty="0">
                <a:solidFill>
                  <a:srgbClr val="10243E"/>
                </a:solidFill>
                <a:latin typeface="Arial"/>
                <a:cs typeface="Arial"/>
              </a:rPr>
              <a:t>Y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-189" dirty="0">
                <a:solidFill>
                  <a:srgbClr val="10243E"/>
                </a:solidFill>
                <a:latin typeface="Arial"/>
                <a:cs typeface="Arial"/>
              </a:rPr>
              <a:t>s</a:t>
            </a:r>
            <a:endParaRPr sz="1697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309522" y="3873882"/>
            <a:ext cx="2246699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  <a:tabLst>
                <a:tab pos="563476" algn="l"/>
              </a:tabLst>
            </a:pPr>
            <a:r>
              <a:rPr sz="1697" spc="-240" dirty="0">
                <a:solidFill>
                  <a:srgbClr val="10243E"/>
                </a:solidFill>
                <a:latin typeface="Arial"/>
                <a:cs typeface="Arial"/>
              </a:rPr>
              <a:t>Yes	</a:t>
            </a:r>
            <a:r>
              <a:rPr sz="1697" spc="-57" dirty="0">
                <a:solidFill>
                  <a:srgbClr val="10243E"/>
                </a:solidFill>
                <a:latin typeface="Arial"/>
                <a:cs typeface="Arial"/>
              </a:rPr>
              <a:t>+Memory</a:t>
            </a:r>
            <a:r>
              <a:rPr sz="1697" spc="-13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71" dirty="0">
                <a:solidFill>
                  <a:srgbClr val="10243E"/>
                </a:solidFill>
                <a:latin typeface="Arial"/>
                <a:cs typeface="Arial"/>
              </a:rPr>
              <a:t>sensitive</a:t>
            </a:r>
            <a:endParaRPr sz="1697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478677" y="4223075"/>
            <a:ext cx="2214963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113" dirty="0">
                <a:solidFill>
                  <a:srgbClr val="10243E"/>
                </a:solidFill>
                <a:latin typeface="Arial"/>
                <a:cs typeface="Arial"/>
              </a:rPr>
              <a:t>Execute </a:t>
            </a:r>
            <a:r>
              <a:rPr sz="1697" spc="-132" dirty="0">
                <a:solidFill>
                  <a:srgbClr val="10243E"/>
                </a:solidFill>
                <a:latin typeface="Arial"/>
                <a:cs typeface="Arial"/>
              </a:rPr>
              <a:t>Reduce</a:t>
            </a:r>
            <a:r>
              <a:rPr sz="1697" spc="-80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66" dirty="0">
                <a:solidFill>
                  <a:srgbClr val="10243E"/>
                </a:solidFill>
                <a:latin typeface="Arial"/>
                <a:cs typeface="Arial"/>
              </a:rPr>
              <a:t>Function</a:t>
            </a:r>
            <a:endParaRPr sz="1697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893872" y="4223075"/>
            <a:ext cx="413172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433" dirty="0">
                <a:solidFill>
                  <a:srgbClr val="10243E"/>
                </a:solidFill>
                <a:latin typeface="Arial"/>
                <a:cs typeface="Arial"/>
              </a:rPr>
              <a:t>Y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-189" dirty="0">
                <a:solidFill>
                  <a:srgbClr val="10243E"/>
                </a:solidFill>
                <a:latin typeface="Arial"/>
                <a:cs typeface="Arial"/>
              </a:rPr>
              <a:t>s</a:t>
            </a:r>
            <a:r>
              <a:rPr sz="1697" spc="184" dirty="0">
                <a:solidFill>
                  <a:srgbClr val="10243E"/>
                </a:solidFill>
                <a:latin typeface="Arial"/>
                <a:cs typeface="Arial"/>
              </a:rPr>
              <a:t>*</a:t>
            </a:r>
            <a:endParaRPr sz="1697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861285" y="4223075"/>
            <a:ext cx="1631731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184" dirty="0">
                <a:solidFill>
                  <a:srgbClr val="10243E"/>
                </a:solidFill>
                <a:latin typeface="Arial"/>
                <a:cs typeface="Arial"/>
              </a:rPr>
              <a:t>*</a:t>
            </a:r>
            <a:r>
              <a:rPr sz="1697" spc="-160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104" dirty="0">
                <a:solidFill>
                  <a:srgbClr val="10243E"/>
                </a:solidFill>
                <a:latin typeface="Arial"/>
                <a:cs typeface="Arial"/>
              </a:rPr>
              <a:t>Depends </a:t>
            </a:r>
            <a:r>
              <a:rPr sz="1697" spc="-57" dirty="0">
                <a:solidFill>
                  <a:srgbClr val="10243E"/>
                </a:solidFill>
                <a:latin typeface="Arial"/>
                <a:cs typeface="Arial"/>
              </a:rPr>
              <a:t>on </a:t>
            </a:r>
            <a:r>
              <a:rPr sz="1697" spc="-85" dirty="0">
                <a:solidFill>
                  <a:srgbClr val="10243E"/>
                </a:solidFill>
                <a:latin typeface="Arial"/>
                <a:cs typeface="Arial"/>
              </a:rPr>
              <a:t>App</a:t>
            </a:r>
            <a:endParaRPr sz="1697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478677" y="4573705"/>
            <a:ext cx="1858078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85" dirty="0">
                <a:solidFill>
                  <a:srgbClr val="10243E"/>
                </a:solidFill>
                <a:latin typeface="Arial"/>
                <a:cs typeface="Arial"/>
              </a:rPr>
              <a:t>Store </a:t>
            </a:r>
            <a:r>
              <a:rPr sz="1697" spc="-132" dirty="0">
                <a:solidFill>
                  <a:srgbClr val="10243E"/>
                </a:solidFill>
                <a:latin typeface="Arial"/>
                <a:cs typeface="Arial"/>
              </a:rPr>
              <a:t>Reduce</a:t>
            </a:r>
            <a:r>
              <a:rPr sz="1697" spc="-146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28" dirty="0">
                <a:solidFill>
                  <a:srgbClr val="10243E"/>
                </a:solidFill>
                <a:latin typeface="Arial"/>
                <a:cs typeface="Arial"/>
              </a:rPr>
              <a:t>Output</a:t>
            </a:r>
            <a:endParaRPr sz="1697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894051" y="4573705"/>
            <a:ext cx="413172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433" dirty="0">
                <a:solidFill>
                  <a:srgbClr val="10243E"/>
                </a:solidFill>
                <a:latin typeface="Arial"/>
                <a:cs typeface="Arial"/>
              </a:rPr>
              <a:t>Y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-189" dirty="0">
                <a:solidFill>
                  <a:srgbClr val="10243E"/>
                </a:solidFill>
                <a:latin typeface="Arial"/>
                <a:cs typeface="Arial"/>
              </a:rPr>
              <a:t>s</a:t>
            </a:r>
            <a:r>
              <a:rPr sz="1697" spc="184" dirty="0">
                <a:solidFill>
                  <a:srgbClr val="10243E"/>
                </a:solidFill>
                <a:latin typeface="Arial"/>
                <a:cs typeface="Arial"/>
              </a:rPr>
              <a:t>*</a:t>
            </a:r>
            <a:endParaRPr sz="1697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404331" y="4573705"/>
            <a:ext cx="413172" cy="27325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1697" spc="-433" dirty="0">
                <a:solidFill>
                  <a:srgbClr val="10243E"/>
                </a:solidFill>
                <a:latin typeface="Arial"/>
                <a:cs typeface="Arial"/>
              </a:rPr>
              <a:t>Y</a:t>
            </a:r>
            <a:r>
              <a:rPr sz="1697" spc="-99" dirty="0">
                <a:solidFill>
                  <a:srgbClr val="10243E"/>
                </a:solidFill>
                <a:latin typeface="Arial"/>
                <a:cs typeface="Arial"/>
              </a:rPr>
              <a:t>e</a:t>
            </a:r>
            <a:r>
              <a:rPr sz="1697" spc="-189" dirty="0">
                <a:solidFill>
                  <a:srgbClr val="10243E"/>
                </a:solidFill>
                <a:latin typeface="Arial"/>
                <a:cs typeface="Arial"/>
              </a:rPr>
              <a:t>s</a:t>
            </a:r>
            <a:r>
              <a:rPr sz="1697" spc="-146" dirty="0">
                <a:solidFill>
                  <a:srgbClr val="10243E"/>
                </a:solidFill>
                <a:latin typeface="Arial"/>
                <a:cs typeface="Arial"/>
              </a:rPr>
              <a:t>+</a:t>
            </a:r>
            <a:endParaRPr sz="1697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309640" y="4573705"/>
            <a:ext cx="2877835" cy="534415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  <a:tabLst>
                <a:tab pos="563476" algn="l"/>
              </a:tabLst>
            </a:pPr>
            <a:r>
              <a:rPr sz="1697" spc="-240" dirty="0">
                <a:solidFill>
                  <a:srgbClr val="10243E"/>
                </a:solidFill>
                <a:latin typeface="Arial"/>
                <a:cs typeface="Arial"/>
              </a:rPr>
              <a:t>Yes	</a:t>
            </a:r>
            <a:r>
              <a:rPr sz="1697" spc="184" dirty="0">
                <a:solidFill>
                  <a:srgbClr val="10243E"/>
                </a:solidFill>
                <a:latin typeface="Arial"/>
                <a:cs typeface="Arial"/>
              </a:rPr>
              <a:t>*</a:t>
            </a:r>
            <a:r>
              <a:rPr sz="1697" spc="-198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dirty="0">
                <a:solidFill>
                  <a:srgbClr val="10243E"/>
                </a:solidFill>
                <a:latin typeface="Arial"/>
                <a:cs typeface="Arial"/>
              </a:rPr>
              <a:t>If </a:t>
            </a:r>
            <a:r>
              <a:rPr sz="1697" spc="-85" dirty="0">
                <a:solidFill>
                  <a:srgbClr val="10243E"/>
                </a:solidFill>
                <a:latin typeface="Arial"/>
                <a:cs typeface="Arial"/>
              </a:rPr>
              <a:t>compression </a:t>
            </a:r>
            <a:r>
              <a:rPr sz="1697" spc="-170" dirty="0">
                <a:solidFill>
                  <a:srgbClr val="10243E"/>
                </a:solidFill>
                <a:latin typeface="Arial"/>
                <a:cs typeface="Arial"/>
              </a:rPr>
              <a:t>ON</a:t>
            </a:r>
            <a:endParaRPr sz="1697">
              <a:latin typeface="Arial"/>
              <a:cs typeface="Arial"/>
            </a:endParaRPr>
          </a:p>
          <a:p>
            <a:pPr marL="563476"/>
            <a:r>
              <a:rPr sz="1697" spc="-146" dirty="0">
                <a:solidFill>
                  <a:srgbClr val="10243E"/>
                </a:solidFill>
                <a:latin typeface="Arial"/>
                <a:cs typeface="Arial"/>
              </a:rPr>
              <a:t>+ </a:t>
            </a:r>
            <a:r>
              <a:rPr sz="1697" spc="-104" dirty="0">
                <a:solidFill>
                  <a:srgbClr val="10243E"/>
                </a:solidFill>
                <a:latin typeface="Arial"/>
                <a:cs typeface="Arial"/>
              </a:rPr>
              <a:t>For </a:t>
            </a:r>
            <a:r>
              <a:rPr sz="1697" spc="-42" dirty="0">
                <a:solidFill>
                  <a:srgbClr val="10243E"/>
                </a:solidFill>
                <a:latin typeface="Arial"/>
                <a:cs typeface="Arial"/>
              </a:rPr>
              <a:t>replication </a:t>
            </a:r>
            <a:r>
              <a:rPr sz="1697" spc="-33" dirty="0">
                <a:solidFill>
                  <a:srgbClr val="10243E"/>
                </a:solidFill>
                <a:latin typeface="Arial"/>
                <a:cs typeface="Arial"/>
              </a:rPr>
              <a:t>factor </a:t>
            </a:r>
            <a:r>
              <a:rPr sz="1697" spc="-146" dirty="0">
                <a:solidFill>
                  <a:srgbClr val="10243E"/>
                </a:solidFill>
                <a:latin typeface="Arial"/>
                <a:cs typeface="Arial"/>
              </a:rPr>
              <a:t>&gt;</a:t>
            </a:r>
            <a:r>
              <a:rPr sz="1697" spc="-156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1697" spc="-85" dirty="0">
                <a:solidFill>
                  <a:srgbClr val="10243E"/>
                </a:solidFill>
                <a:latin typeface="Arial"/>
                <a:cs typeface="Arial"/>
              </a:rPr>
              <a:t>1</a:t>
            </a:r>
            <a:endParaRPr sz="1697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8" name="object 108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9" name="object 109"/>
          <p:cNvSpPr txBox="1"/>
          <p:nvPr/>
        </p:nvSpPr>
        <p:spPr>
          <a:xfrm>
            <a:off x="1546222" y="5285009"/>
            <a:ext cx="3424540" cy="165047"/>
          </a:xfrm>
          <a:prstGeom prst="rect">
            <a:avLst/>
          </a:prstGeom>
        </p:spPr>
        <p:txBody>
          <a:bodyPr vert="horz" wrap="square" lIns="0" tIns="12575" rIns="0" bIns="0" rtlCol="0">
            <a:spAutoFit/>
          </a:bodyPr>
          <a:lstStyle/>
          <a:p>
            <a:pPr marL="11976">
              <a:spcBef>
                <a:spcPts val="99"/>
              </a:spcBef>
            </a:pPr>
            <a:r>
              <a:rPr sz="990" spc="-52" dirty="0">
                <a:latin typeface="Arial"/>
                <a:cs typeface="Arial"/>
              </a:rPr>
              <a:t>From Tuning Hadoop </a:t>
            </a:r>
            <a:r>
              <a:rPr sz="990" dirty="0">
                <a:latin typeface="Arial"/>
                <a:cs typeface="Arial"/>
              </a:rPr>
              <a:t>for</a:t>
            </a:r>
            <a:r>
              <a:rPr sz="990" spc="-207" dirty="0">
                <a:latin typeface="Arial"/>
                <a:cs typeface="Arial"/>
              </a:rPr>
              <a:t> </a:t>
            </a:r>
            <a:r>
              <a:rPr sz="990" spc="-42" dirty="0">
                <a:latin typeface="Arial"/>
                <a:cs typeface="Arial"/>
              </a:rPr>
              <a:t>Performance by </a:t>
            </a:r>
            <a:r>
              <a:rPr sz="990" spc="-38" dirty="0">
                <a:latin typeface="Arial"/>
                <a:cs typeface="Arial"/>
              </a:rPr>
              <a:t>Srigurunath </a:t>
            </a:r>
            <a:r>
              <a:rPr sz="990" spc="-42" dirty="0">
                <a:latin typeface="Arial"/>
                <a:cs typeface="Arial"/>
              </a:rPr>
              <a:t>Chakravarthi</a:t>
            </a:r>
            <a:endParaRPr sz="99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0974" y="1698736"/>
            <a:ext cx="172439" cy="17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3" name="object 3"/>
          <p:cNvSpPr/>
          <p:nvPr/>
        </p:nvSpPr>
        <p:spPr>
          <a:xfrm>
            <a:off x="1300974" y="2138466"/>
            <a:ext cx="172439" cy="172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4" name="object 4"/>
          <p:cNvSpPr/>
          <p:nvPr/>
        </p:nvSpPr>
        <p:spPr>
          <a:xfrm>
            <a:off x="1300974" y="2582494"/>
            <a:ext cx="172439" cy="1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5" name="object 5"/>
          <p:cNvSpPr/>
          <p:nvPr/>
        </p:nvSpPr>
        <p:spPr>
          <a:xfrm>
            <a:off x="1300974" y="3022223"/>
            <a:ext cx="172439" cy="176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6" name="object 6"/>
          <p:cNvSpPr/>
          <p:nvPr/>
        </p:nvSpPr>
        <p:spPr>
          <a:xfrm>
            <a:off x="1300974" y="3466251"/>
            <a:ext cx="172439" cy="172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7" name="object 7"/>
          <p:cNvSpPr/>
          <p:nvPr/>
        </p:nvSpPr>
        <p:spPr>
          <a:xfrm>
            <a:off x="1300974" y="3910279"/>
            <a:ext cx="172439" cy="172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8" name="object 8"/>
          <p:cNvSpPr/>
          <p:nvPr/>
        </p:nvSpPr>
        <p:spPr>
          <a:xfrm>
            <a:off x="1300974" y="4354320"/>
            <a:ext cx="172439" cy="172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9" name="object 9"/>
          <p:cNvSpPr/>
          <p:nvPr/>
        </p:nvSpPr>
        <p:spPr>
          <a:xfrm>
            <a:off x="1300974" y="4794035"/>
            <a:ext cx="172439" cy="1767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0" name="object 10"/>
          <p:cNvSpPr/>
          <p:nvPr/>
        </p:nvSpPr>
        <p:spPr>
          <a:xfrm>
            <a:off x="1068179" y="633922"/>
            <a:ext cx="8284313" cy="7400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42425" y="706729"/>
            <a:ext cx="4635913" cy="534544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>
              <a:spcBef>
                <a:spcPts val="94"/>
              </a:spcBef>
            </a:pPr>
            <a:r>
              <a:rPr sz="3395" spc="-255" dirty="0"/>
              <a:t>MapReduce</a:t>
            </a:r>
            <a:r>
              <a:rPr sz="3395" spc="-184" dirty="0"/>
              <a:t> </a:t>
            </a:r>
            <a:r>
              <a:rPr sz="3395" spc="-222" dirty="0"/>
              <a:t>Uygulamaları</a:t>
            </a:r>
            <a:endParaRPr sz="3395"/>
          </a:p>
        </p:txBody>
      </p:sp>
      <p:sp>
        <p:nvSpPr>
          <p:cNvPr id="12" name="object 12"/>
          <p:cNvSpPr/>
          <p:nvPr/>
        </p:nvSpPr>
        <p:spPr>
          <a:xfrm>
            <a:off x="821017" y="547701"/>
            <a:ext cx="155688" cy="3233523"/>
          </a:xfrm>
          <a:custGeom>
            <a:avLst/>
            <a:gdLst/>
            <a:ahLst/>
            <a:cxnLst/>
            <a:rect l="l" t="t" r="r" b="b"/>
            <a:pathLst>
              <a:path w="165100" h="3429000">
                <a:moveTo>
                  <a:pt x="88379" y="2176089"/>
                </a:moveTo>
                <a:lnTo>
                  <a:pt x="88379" y="1272433"/>
                </a:lnTo>
                <a:lnTo>
                  <a:pt x="83807" y="1405005"/>
                </a:lnTo>
                <a:lnTo>
                  <a:pt x="71621" y="1571106"/>
                </a:lnTo>
                <a:lnTo>
                  <a:pt x="64001" y="1653402"/>
                </a:lnTo>
                <a:lnTo>
                  <a:pt x="31997" y="1944456"/>
                </a:lnTo>
                <a:lnTo>
                  <a:pt x="28949" y="1988652"/>
                </a:lnTo>
                <a:lnTo>
                  <a:pt x="19805" y="2077044"/>
                </a:lnTo>
                <a:lnTo>
                  <a:pt x="16757" y="2124273"/>
                </a:lnTo>
                <a:lnTo>
                  <a:pt x="12185" y="2171517"/>
                </a:lnTo>
                <a:lnTo>
                  <a:pt x="9144" y="2218761"/>
                </a:lnTo>
                <a:lnTo>
                  <a:pt x="7620" y="2267529"/>
                </a:lnTo>
                <a:lnTo>
                  <a:pt x="4572" y="2319329"/>
                </a:lnTo>
                <a:lnTo>
                  <a:pt x="0" y="2479334"/>
                </a:lnTo>
                <a:lnTo>
                  <a:pt x="0" y="2593634"/>
                </a:lnTo>
                <a:lnTo>
                  <a:pt x="3048" y="2715539"/>
                </a:lnTo>
                <a:lnTo>
                  <a:pt x="9144" y="2848112"/>
                </a:lnTo>
                <a:lnTo>
                  <a:pt x="13709" y="2918216"/>
                </a:lnTo>
                <a:lnTo>
                  <a:pt x="31997" y="3140704"/>
                </a:lnTo>
                <a:lnTo>
                  <a:pt x="60554" y="3428710"/>
                </a:lnTo>
                <a:lnTo>
                  <a:pt x="76193" y="3428710"/>
                </a:lnTo>
                <a:lnTo>
                  <a:pt x="76193" y="2480858"/>
                </a:lnTo>
                <a:lnTo>
                  <a:pt x="82283" y="2272101"/>
                </a:lnTo>
                <a:lnTo>
                  <a:pt x="88379" y="2176089"/>
                </a:lnTo>
                <a:close/>
              </a:path>
              <a:path w="165100" h="3429000">
                <a:moveTo>
                  <a:pt x="164573" y="1273957"/>
                </a:moveTo>
                <a:lnTo>
                  <a:pt x="164573" y="1133761"/>
                </a:lnTo>
                <a:lnTo>
                  <a:pt x="161525" y="947851"/>
                </a:lnTo>
                <a:lnTo>
                  <a:pt x="158477" y="853368"/>
                </a:lnTo>
                <a:lnTo>
                  <a:pt x="153905" y="760410"/>
                </a:lnTo>
                <a:lnTo>
                  <a:pt x="150863" y="667452"/>
                </a:lnTo>
                <a:lnTo>
                  <a:pt x="144767" y="574500"/>
                </a:lnTo>
                <a:lnTo>
                  <a:pt x="140195" y="480018"/>
                </a:lnTo>
                <a:lnTo>
                  <a:pt x="106305" y="0"/>
                </a:lnTo>
                <a:lnTo>
                  <a:pt x="29661" y="0"/>
                </a:lnTo>
                <a:lnTo>
                  <a:pt x="70097" y="579072"/>
                </a:lnTo>
                <a:lnTo>
                  <a:pt x="74669" y="670500"/>
                </a:lnTo>
                <a:lnTo>
                  <a:pt x="77717" y="763458"/>
                </a:lnTo>
                <a:lnTo>
                  <a:pt x="82283" y="856416"/>
                </a:lnTo>
                <a:lnTo>
                  <a:pt x="85331" y="949375"/>
                </a:lnTo>
                <a:lnTo>
                  <a:pt x="88379" y="1135285"/>
                </a:lnTo>
                <a:lnTo>
                  <a:pt x="88379" y="2176089"/>
                </a:lnTo>
                <a:lnTo>
                  <a:pt x="92951" y="2130369"/>
                </a:lnTo>
                <a:lnTo>
                  <a:pt x="95999" y="2084664"/>
                </a:lnTo>
                <a:lnTo>
                  <a:pt x="100571" y="2040468"/>
                </a:lnTo>
                <a:lnTo>
                  <a:pt x="103619" y="1996272"/>
                </a:lnTo>
                <a:lnTo>
                  <a:pt x="140195" y="1661022"/>
                </a:lnTo>
                <a:lnTo>
                  <a:pt x="147815" y="1577202"/>
                </a:lnTo>
                <a:lnTo>
                  <a:pt x="160001" y="1408053"/>
                </a:lnTo>
                <a:lnTo>
                  <a:pt x="164573" y="1273957"/>
                </a:lnTo>
                <a:close/>
              </a:path>
              <a:path w="165100" h="3429000">
                <a:moveTo>
                  <a:pt x="137532" y="3428710"/>
                </a:moveTo>
                <a:lnTo>
                  <a:pt x="100571" y="3058408"/>
                </a:lnTo>
                <a:lnTo>
                  <a:pt x="94475" y="2985272"/>
                </a:lnTo>
                <a:lnTo>
                  <a:pt x="85331" y="2843540"/>
                </a:lnTo>
                <a:lnTo>
                  <a:pt x="79241" y="2714015"/>
                </a:lnTo>
                <a:lnTo>
                  <a:pt x="76193" y="2593634"/>
                </a:lnTo>
                <a:lnTo>
                  <a:pt x="76193" y="3428710"/>
                </a:lnTo>
                <a:lnTo>
                  <a:pt x="137532" y="3428710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3" name="object 13"/>
          <p:cNvSpPr/>
          <p:nvPr/>
        </p:nvSpPr>
        <p:spPr>
          <a:xfrm>
            <a:off x="741981" y="547701"/>
            <a:ext cx="145509" cy="3233523"/>
          </a:xfrm>
          <a:custGeom>
            <a:avLst/>
            <a:gdLst/>
            <a:ahLst/>
            <a:cxnLst/>
            <a:rect l="l" t="t" r="r" b="b"/>
            <a:pathLst>
              <a:path w="154305" h="3429000">
                <a:moveTo>
                  <a:pt x="1524" y="2685059"/>
                </a:moveTo>
                <a:lnTo>
                  <a:pt x="1524" y="2572298"/>
                </a:lnTo>
                <a:lnTo>
                  <a:pt x="0" y="2628686"/>
                </a:lnTo>
                <a:lnTo>
                  <a:pt x="1524" y="2685059"/>
                </a:lnTo>
                <a:close/>
              </a:path>
              <a:path w="154305" h="3429000">
                <a:moveTo>
                  <a:pt x="77717" y="2573822"/>
                </a:moveTo>
                <a:lnTo>
                  <a:pt x="77717" y="1392813"/>
                </a:lnTo>
                <a:lnTo>
                  <a:pt x="71621" y="1563486"/>
                </a:lnTo>
                <a:lnTo>
                  <a:pt x="56381" y="1766163"/>
                </a:lnTo>
                <a:lnTo>
                  <a:pt x="33521" y="2008464"/>
                </a:lnTo>
                <a:lnTo>
                  <a:pt x="28949" y="2051136"/>
                </a:lnTo>
                <a:lnTo>
                  <a:pt x="25901" y="2093808"/>
                </a:lnTo>
                <a:lnTo>
                  <a:pt x="21336" y="2136465"/>
                </a:lnTo>
                <a:lnTo>
                  <a:pt x="6096" y="2366573"/>
                </a:lnTo>
                <a:lnTo>
                  <a:pt x="1524" y="2518958"/>
                </a:lnTo>
                <a:lnTo>
                  <a:pt x="1524" y="2744495"/>
                </a:lnTo>
                <a:lnTo>
                  <a:pt x="3048" y="2805455"/>
                </a:lnTo>
                <a:lnTo>
                  <a:pt x="12192" y="3002036"/>
                </a:lnTo>
                <a:lnTo>
                  <a:pt x="16764" y="3072124"/>
                </a:lnTo>
                <a:lnTo>
                  <a:pt x="35045" y="3296137"/>
                </a:lnTo>
                <a:lnTo>
                  <a:pt x="42665" y="3373861"/>
                </a:lnTo>
                <a:lnTo>
                  <a:pt x="47367" y="3428710"/>
                </a:lnTo>
                <a:lnTo>
                  <a:pt x="76193" y="3428710"/>
                </a:lnTo>
                <a:lnTo>
                  <a:pt x="76193" y="2628686"/>
                </a:lnTo>
                <a:lnTo>
                  <a:pt x="77717" y="2573822"/>
                </a:lnTo>
                <a:close/>
              </a:path>
              <a:path w="154305" h="3429000">
                <a:moveTo>
                  <a:pt x="153911" y="1392813"/>
                </a:moveTo>
                <a:lnTo>
                  <a:pt x="153911" y="1255669"/>
                </a:lnTo>
                <a:lnTo>
                  <a:pt x="150863" y="1074331"/>
                </a:lnTo>
                <a:lnTo>
                  <a:pt x="141719" y="800034"/>
                </a:lnTo>
                <a:lnTo>
                  <a:pt x="111239" y="252960"/>
                </a:lnTo>
                <a:lnTo>
                  <a:pt x="92813" y="0"/>
                </a:lnTo>
                <a:lnTo>
                  <a:pt x="16256" y="0"/>
                </a:lnTo>
                <a:lnTo>
                  <a:pt x="35045" y="257532"/>
                </a:lnTo>
                <a:lnTo>
                  <a:pt x="65525" y="803082"/>
                </a:lnTo>
                <a:lnTo>
                  <a:pt x="74669" y="1075855"/>
                </a:lnTo>
                <a:lnTo>
                  <a:pt x="77717" y="1257193"/>
                </a:lnTo>
                <a:lnTo>
                  <a:pt x="77717" y="2520482"/>
                </a:lnTo>
                <a:lnTo>
                  <a:pt x="82289" y="2369621"/>
                </a:lnTo>
                <a:lnTo>
                  <a:pt x="100571" y="2099889"/>
                </a:lnTo>
                <a:lnTo>
                  <a:pt x="109715" y="2016084"/>
                </a:lnTo>
                <a:lnTo>
                  <a:pt x="132575" y="1772259"/>
                </a:lnTo>
                <a:lnTo>
                  <a:pt x="147815" y="1566534"/>
                </a:lnTo>
                <a:lnTo>
                  <a:pt x="153911" y="1392813"/>
                </a:lnTo>
                <a:close/>
              </a:path>
              <a:path w="154305" h="3429000">
                <a:moveTo>
                  <a:pt x="123140" y="3428710"/>
                </a:moveTo>
                <a:lnTo>
                  <a:pt x="117335" y="3367765"/>
                </a:lnTo>
                <a:lnTo>
                  <a:pt x="92957" y="3067552"/>
                </a:lnTo>
                <a:lnTo>
                  <a:pt x="88385" y="2997464"/>
                </a:lnTo>
                <a:lnTo>
                  <a:pt x="79241" y="2802407"/>
                </a:lnTo>
                <a:lnTo>
                  <a:pt x="77717" y="2742971"/>
                </a:lnTo>
                <a:lnTo>
                  <a:pt x="77717" y="2685059"/>
                </a:lnTo>
                <a:lnTo>
                  <a:pt x="76193" y="2628686"/>
                </a:lnTo>
                <a:lnTo>
                  <a:pt x="76193" y="3428710"/>
                </a:lnTo>
                <a:lnTo>
                  <a:pt x="123140" y="3428710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4" name="object 14"/>
          <p:cNvSpPr txBox="1"/>
          <p:nvPr/>
        </p:nvSpPr>
        <p:spPr>
          <a:xfrm>
            <a:off x="1560594" y="1487880"/>
            <a:ext cx="6997581" cy="3580890"/>
          </a:xfrm>
          <a:prstGeom prst="rect">
            <a:avLst/>
          </a:prstGeom>
        </p:spPr>
        <p:txBody>
          <a:bodyPr vert="horz" wrap="square" lIns="0" tIns="11976" rIns="0" bIns="0" rtlCol="0">
            <a:spAutoFit/>
          </a:bodyPr>
          <a:lstStyle/>
          <a:p>
            <a:pPr marL="11976" marR="5416191">
              <a:lnSpc>
                <a:spcPct val="110000"/>
              </a:lnSpc>
              <a:spcBef>
                <a:spcPts val="94"/>
              </a:spcBef>
            </a:pPr>
            <a:r>
              <a:rPr sz="2640" spc="-269" dirty="0">
                <a:solidFill>
                  <a:srgbClr val="10243E"/>
                </a:solidFill>
                <a:latin typeface="Arial"/>
                <a:cs typeface="Arial"/>
              </a:rPr>
              <a:t>W</a:t>
            </a:r>
            <a:r>
              <a:rPr sz="2640" spc="-80" dirty="0">
                <a:solidFill>
                  <a:srgbClr val="10243E"/>
                </a:solidFill>
                <a:latin typeface="Arial"/>
                <a:cs typeface="Arial"/>
              </a:rPr>
              <a:t>o</a:t>
            </a:r>
            <a:r>
              <a:rPr sz="2640" dirty="0">
                <a:solidFill>
                  <a:srgbClr val="10243E"/>
                </a:solidFill>
                <a:latin typeface="Arial"/>
                <a:cs typeface="Arial"/>
              </a:rPr>
              <a:t>r</a:t>
            </a:r>
            <a:r>
              <a:rPr sz="2640" spc="-94" dirty="0">
                <a:solidFill>
                  <a:srgbClr val="10243E"/>
                </a:solidFill>
                <a:latin typeface="Arial"/>
                <a:cs typeface="Arial"/>
              </a:rPr>
              <a:t>d</a:t>
            </a:r>
            <a:r>
              <a:rPr sz="2640" spc="-509" dirty="0">
                <a:solidFill>
                  <a:srgbClr val="10243E"/>
                </a:solidFill>
                <a:latin typeface="Arial"/>
                <a:cs typeface="Arial"/>
              </a:rPr>
              <a:t>C</a:t>
            </a:r>
            <a:r>
              <a:rPr sz="2640" spc="-80" dirty="0">
                <a:solidFill>
                  <a:srgbClr val="10243E"/>
                </a:solidFill>
                <a:latin typeface="Arial"/>
                <a:cs typeface="Arial"/>
              </a:rPr>
              <a:t>o</a:t>
            </a:r>
            <a:r>
              <a:rPr sz="2640" spc="-94" dirty="0">
                <a:solidFill>
                  <a:srgbClr val="10243E"/>
                </a:solidFill>
                <a:latin typeface="Arial"/>
                <a:cs typeface="Arial"/>
              </a:rPr>
              <a:t>u</a:t>
            </a:r>
            <a:r>
              <a:rPr sz="2640" spc="-118" dirty="0">
                <a:solidFill>
                  <a:srgbClr val="10243E"/>
                </a:solidFill>
                <a:latin typeface="Arial"/>
                <a:cs typeface="Arial"/>
              </a:rPr>
              <a:t>n</a:t>
            </a:r>
            <a:r>
              <a:rPr sz="2640" spc="146" dirty="0">
                <a:solidFill>
                  <a:srgbClr val="10243E"/>
                </a:solidFill>
                <a:latin typeface="Arial"/>
                <a:cs typeface="Arial"/>
              </a:rPr>
              <a:t>t  </a:t>
            </a:r>
            <a:r>
              <a:rPr sz="2640" spc="-160" dirty="0">
                <a:solidFill>
                  <a:srgbClr val="10243E"/>
                </a:solidFill>
                <a:latin typeface="Arial"/>
                <a:cs typeface="Arial"/>
              </a:rPr>
              <a:t>Grep</a:t>
            </a:r>
            <a:endParaRPr sz="2640">
              <a:latin typeface="Arial"/>
              <a:cs typeface="Arial"/>
            </a:endParaRPr>
          </a:p>
          <a:p>
            <a:pPr marL="11976">
              <a:spcBef>
                <a:spcPts val="316"/>
              </a:spcBef>
            </a:pPr>
            <a:r>
              <a:rPr sz="2640" spc="-113" dirty="0">
                <a:solidFill>
                  <a:srgbClr val="10243E"/>
                </a:solidFill>
                <a:latin typeface="Arial"/>
                <a:cs typeface="Arial"/>
              </a:rPr>
              <a:t>Sort</a:t>
            </a:r>
            <a:endParaRPr sz="2640">
              <a:latin typeface="Arial"/>
              <a:cs typeface="Arial"/>
            </a:endParaRPr>
          </a:p>
          <a:p>
            <a:pPr marL="11976">
              <a:spcBef>
                <a:spcPts val="316"/>
              </a:spcBef>
            </a:pPr>
            <a:r>
              <a:rPr sz="2640" spc="-226" dirty="0">
                <a:solidFill>
                  <a:srgbClr val="10243E"/>
                </a:solidFill>
                <a:latin typeface="Arial"/>
                <a:cs typeface="Arial"/>
              </a:rPr>
              <a:t>Log</a:t>
            </a:r>
            <a:r>
              <a:rPr sz="2640" spc="-160" dirty="0">
                <a:solidFill>
                  <a:srgbClr val="10243E"/>
                </a:solidFill>
                <a:latin typeface="Arial"/>
                <a:cs typeface="Arial"/>
              </a:rPr>
              <a:t> Analysis</a:t>
            </a:r>
            <a:endParaRPr sz="2640">
              <a:latin typeface="Arial"/>
              <a:cs typeface="Arial"/>
            </a:endParaRPr>
          </a:p>
          <a:p>
            <a:pPr marL="11976" marR="3202408">
              <a:lnSpc>
                <a:spcPct val="109800"/>
              </a:lnSpc>
              <a:spcBef>
                <a:spcPts val="5"/>
              </a:spcBef>
            </a:pPr>
            <a:r>
              <a:rPr sz="2640" spc="-165" dirty="0">
                <a:solidFill>
                  <a:srgbClr val="10243E"/>
                </a:solidFill>
                <a:latin typeface="Arial"/>
                <a:cs typeface="Arial"/>
              </a:rPr>
              <a:t>Web </a:t>
            </a:r>
            <a:r>
              <a:rPr sz="2640" spc="-160" dirty="0">
                <a:solidFill>
                  <a:srgbClr val="10243E"/>
                </a:solidFill>
                <a:latin typeface="Arial"/>
                <a:cs typeface="Arial"/>
              </a:rPr>
              <a:t>Graph </a:t>
            </a:r>
            <a:r>
              <a:rPr sz="2640" spc="-108" dirty="0">
                <a:solidFill>
                  <a:srgbClr val="10243E"/>
                </a:solidFill>
                <a:latin typeface="Arial"/>
                <a:cs typeface="Arial"/>
              </a:rPr>
              <a:t>Generation  </a:t>
            </a:r>
            <a:r>
              <a:rPr sz="2640" spc="-75" dirty="0">
                <a:solidFill>
                  <a:srgbClr val="10243E"/>
                </a:solidFill>
                <a:latin typeface="Arial"/>
                <a:cs typeface="Arial"/>
              </a:rPr>
              <a:t>Inverted </a:t>
            </a:r>
            <a:r>
              <a:rPr sz="2640" spc="-132" dirty="0">
                <a:solidFill>
                  <a:srgbClr val="10243E"/>
                </a:solidFill>
                <a:latin typeface="Arial"/>
                <a:cs typeface="Arial"/>
              </a:rPr>
              <a:t>Index</a:t>
            </a:r>
            <a:r>
              <a:rPr sz="2640" spc="-250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640" spc="-94" dirty="0">
                <a:solidFill>
                  <a:srgbClr val="10243E"/>
                </a:solidFill>
                <a:latin typeface="Arial"/>
                <a:cs typeface="Arial"/>
              </a:rPr>
              <a:t>Construction  </a:t>
            </a:r>
            <a:r>
              <a:rPr sz="2640" spc="-99" dirty="0">
                <a:solidFill>
                  <a:srgbClr val="10243E"/>
                </a:solidFill>
                <a:latin typeface="Arial"/>
                <a:cs typeface="Arial"/>
              </a:rPr>
              <a:t>Machine</a:t>
            </a:r>
            <a:r>
              <a:rPr sz="2640" spc="-127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640" spc="-141" dirty="0">
                <a:solidFill>
                  <a:srgbClr val="10243E"/>
                </a:solidFill>
                <a:latin typeface="Arial"/>
                <a:cs typeface="Arial"/>
              </a:rPr>
              <a:t>Learning</a:t>
            </a:r>
            <a:endParaRPr sz="2640">
              <a:latin typeface="Arial"/>
              <a:cs typeface="Arial"/>
            </a:endParaRPr>
          </a:p>
          <a:p>
            <a:pPr marL="11976">
              <a:spcBef>
                <a:spcPts val="316"/>
              </a:spcBef>
            </a:pPr>
            <a:r>
              <a:rPr sz="2640" spc="-184" dirty="0">
                <a:solidFill>
                  <a:srgbClr val="10243E"/>
                </a:solidFill>
                <a:latin typeface="Arial"/>
                <a:cs typeface="Arial"/>
              </a:rPr>
              <a:t>NaiveBayes, </a:t>
            </a:r>
            <a:r>
              <a:rPr sz="2640" spc="-174" dirty="0">
                <a:solidFill>
                  <a:srgbClr val="10243E"/>
                </a:solidFill>
                <a:latin typeface="Arial"/>
                <a:cs typeface="Arial"/>
              </a:rPr>
              <a:t>K-means, </a:t>
            </a:r>
            <a:r>
              <a:rPr sz="2640" spc="-113" dirty="0">
                <a:solidFill>
                  <a:srgbClr val="10243E"/>
                </a:solidFill>
                <a:latin typeface="Arial"/>
                <a:cs typeface="Arial"/>
              </a:rPr>
              <a:t>Expectation </a:t>
            </a:r>
            <a:r>
              <a:rPr sz="2640" spc="-85" dirty="0">
                <a:solidFill>
                  <a:srgbClr val="10243E"/>
                </a:solidFill>
                <a:latin typeface="Arial"/>
                <a:cs typeface="Arial"/>
              </a:rPr>
              <a:t>Maximization,</a:t>
            </a:r>
            <a:r>
              <a:rPr sz="2640" spc="-42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2640" spc="-71" dirty="0">
                <a:solidFill>
                  <a:srgbClr val="10243E"/>
                </a:solidFill>
                <a:latin typeface="Arial"/>
                <a:cs typeface="Arial"/>
              </a:rPr>
              <a:t>...</a:t>
            </a:r>
            <a:endParaRPr sz="264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3831" y="3780951"/>
            <a:ext cx="287424" cy="3233523"/>
          </a:xfrm>
          <a:custGeom>
            <a:avLst/>
            <a:gdLst/>
            <a:ahLst/>
            <a:cxnLst/>
            <a:rect l="l" t="t" r="r" b="b"/>
            <a:pathLst>
              <a:path w="304800" h="3429000">
                <a:moveTo>
                  <a:pt x="228581" y="2669309"/>
                </a:moveTo>
                <a:lnTo>
                  <a:pt x="228581" y="1810359"/>
                </a:lnTo>
                <a:lnTo>
                  <a:pt x="227057" y="1938375"/>
                </a:lnTo>
                <a:lnTo>
                  <a:pt x="220961" y="2066376"/>
                </a:lnTo>
                <a:lnTo>
                  <a:pt x="211817" y="2191329"/>
                </a:lnTo>
                <a:lnTo>
                  <a:pt x="199625" y="2314757"/>
                </a:lnTo>
                <a:lnTo>
                  <a:pt x="185909" y="2435153"/>
                </a:lnTo>
                <a:lnTo>
                  <a:pt x="169145" y="2552486"/>
                </a:lnTo>
                <a:lnTo>
                  <a:pt x="132575" y="2776499"/>
                </a:lnTo>
                <a:lnTo>
                  <a:pt x="94475" y="2979176"/>
                </a:lnTo>
                <a:lnTo>
                  <a:pt x="83813" y="3024881"/>
                </a:lnTo>
                <a:lnTo>
                  <a:pt x="65525" y="3114797"/>
                </a:lnTo>
                <a:lnTo>
                  <a:pt x="47237" y="3197093"/>
                </a:lnTo>
                <a:lnTo>
                  <a:pt x="31997" y="3271753"/>
                </a:lnTo>
                <a:lnTo>
                  <a:pt x="16764" y="3338809"/>
                </a:lnTo>
                <a:lnTo>
                  <a:pt x="4572" y="3396721"/>
                </a:lnTo>
                <a:lnTo>
                  <a:pt x="0" y="3421105"/>
                </a:lnTo>
                <a:lnTo>
                  <a:pt x="37333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5337" y="3384529"/>
                </a:lnTo>
                <a:lnTo>
                  <a:pt x="91427" y="3354049"/>
                </a:lnTo>
                <a:lnTo>
                  <a:pt x="99047" y="3322045"/>
                </a:lnTo>
                <a:lnTo>
                  <a:pt x="106667" y="3288517"/>
                </a:lnTo>
                <a:lnTo>
                  <a:pt x="121907" y="3213857"/>
                </a:lnTo>
                <a:lnTo>
                  <a:pt x="140195" y="3130037"/>
                </a:lnTo>
                <a:lnTo>
                  <a:pt x="158483" y="3040121"/>
                </a:lnTo>
                <a:lnTo>
                  <a:pt x="169145" y="2992892"/>
                </a:lnTo>
                <a:lnTo>
                  <a:pt x="178289" y="2944124"/>
                </a:lnTo>
                <a:lnTo>
                  <a:pt x="188957" y="2893832"/>
                </a:lnTo>
                <a:lnTo>
                  <a:pt x="227057" y="2678963"/>
                </a:lnTo>
                <a:lnTo>
                  <a:pt x="228581" y="2669309"/>
                </a:lnTo>
                <a:close/>
              </a:path>
              <a:path w="304800" h="3429000">
                <a:moveTo>
                  <a:pt x="304769" y="1810359"/>
                </a:moveTo>
                <a:lnTo>
                  <a:pt x="304769" y="1743318"/>
                </a:lnTo>
                <a:lnTo>
                  <a:pt x="301727" y="1603110"/>
                </a:lnTo>
                <a:lnTo>
                  <a:pt x="288011" y="1376065"/>
                </a:lnTo>
                <a:lnTo>
                  <a:pt x="275819" y="1216060"/>
                </a:lnTo>
                <a:lnTo>
                  <a:pt x="260579" y="1049944"/>
                </a:lnTo>
                <a:lnTo>
                  <a:pt x="145152" y="0"/>
                </a:lnTo>
                <a:lnTo>
                  <a:pt x="68174" y="0"/>
                </a:lnTo>
                <a:lnTo>
                  <a:pt x="167621" y="888415"/>
                </a:lnTo>
                <a:lnTo>
                  <a:pt x="199625" y="1222156"/>
                </a:lnTo>
                <a:lnTo>
                  <a:pt x="211817" y="1382146"/>
                </a:lnTo>
                <a:lnTo>
                  <a:pt x="225533" y="1606158"/>
                </a:lnTo>
                <a:lnTo>
                  <a:pt x="228581" y="1744842"/>
                </a:lnTo>
                <a:lnTo>
                  <a:pt x="228581" y="2669309"/>
                </a:lnTo>
                <a:lnTo>
                  <a:pt x="245339" y="2563154"/>
                </a:lnTo>
                <a:lnTo>
                  <a:pt x="275819" y="2322377"/>
                </a:lnTo>
                <a:lnTo>
                  <a:pt x="288011" y="2197425"/>
                </a:lnTo>
                <a:lnTo>
                  <a:pt x="297155" y="2069424"/>
                </a:lnTo>
                <a:lnTo>
                  <a:pt x="303245" y="1939899"/>
                </a:lnTo>
                <a:lnTo>
                  <a:pt x="304769" y="1810359"/>
                </a:lnTo>
                <a:close/>
              </a:path>
            </a:pathLst>
          </a:custGeom>
          <a:solidFill>
            <a:srgbClr val="355F90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  <p:sp>
        <p:nvSpPr>
          <p:cNvPr id="16" name="object 16"/>
          <p:cNvSpPr/>
          <p:nvPr/>
        </p:nvSpPr>
        <p:spPr>
          <a:xfrm>
            <a:off x="736233" y="3780951"/>
            <a:ext cx="261676" cy="3233523"/>
          </a:xfrm>
          <a:custGeom>
            <a:avLst/>
            <a:gdLst/>
            <a:ahLst/>
            <a:cxnLst/>
            <a:rect l="l" t="t" r="r" b="b"/>
            <a:pathLst>
              <a:path w="277494" h="3429000">
                <a:moveTo>
                  <a:pt x="201149" y="2743387"/>
                </a:moveTo>
                <a:lnTo>
                  <a:pt x="201149" y="1845411"/>
                </a:lnTo>
                <a:lnTo>
                  <a:pt x="198101" y="1970364"/>
                </a:lnTo>
                <a:lnTo>
                  <a:pt x="193529" y="2095332"/>
                </a:lnTo>
                <a:lnTo>
                  <a:pt x="185909" y="2218761"/>
                </a:lnTo>
                <a:lnTo>
                  <a:pt x="175241" y="2339141"/>
                </a:lnTo>
                <a:lnTo>
                  <a:pt x="163055" y="2458013"/>
                </a:lnTo>
                <a:lnTo>
                  <a:pt x="132575" y="2683535"/>
                </a:lnTo>
                <a:lnTo>
                  <a:pt x="99053" y="2892308"/>
                </a:lnTo>
                <a:lnTo>
                  <a:pt x="82289" y="2988320"/>
                </a:lnTo>
                <a:lnTo>
                  <a:pt x="74669" y="3035549"/>
                </a:lnTo>
                <a:lnTo>
                  <a:pt x="65525" y="3079745"/>
                </a:lnTo>
                <a:lnTo>
                  <a:pt x="50285" y="3163565"/>
                </a:lnTo>
                <a:lnTo>
                  <a:pt x="41141" y="3203189"/>
                </a:lnTo>
                <a:lnTo>
                  <a:pt x="35045" y="3239749"/>
                </a:lnTo>
                <a:lnTo>
                  <a:pt x="27432" y="3276325"/>
                </a:lnTo>
                <a:lnTo>
                  <a:pt x="21336" y="3309853"/>
                </a:lnTo>
                <a:lnTo>
                  <a:pt x="9144" y="3370813"/>
                </a:lnTo>
                <a:lnTo>
                  <a:pt x="4572" y="3398245"/>
                </a:lnTo>
                <a:lnTo>
                  <a:pt x="0" y="3422629"/>
                </a:lnTo>
                <a:lnTo>
                  <a:pt x="33185" y="3428725"/>
                </a:lnTo>
                <a:lnTo>
                  <a:pt x="76098" y="3428725"/>
                </a:lnTo>
                <a:lnTo>
                  <a:pt x="79241" y="3411961"/>
                </a:lnTo>
                <a:lnTo>
                  <a:pt x="83813" y="3384529"/>
                </a:lnTo>
                <a:lnTo>
                  <a:pt x="89909" y="3355573"/>
                </a:lnTo>
                <a:lnTo>
                  <a:pt x="102095" y="3290041"/>
                </a:lnTo>
                <a:lnTo>
                  <a:pt x="109715" y="3254989"/>
                </a:lnTo>
                <a:lnTo>
                  <a:pt x="124955" y="3177281"/>
                </a:lnTo>
                <a:lnTo>
                  <a:pt x="140195" y="3093461"/>
                </a:lnTo>
                <a:lnTo>
                  <a:pt x="149339" y="3047741"/>
                </a:lnTo>
                <a:lnTo>
                  <a:pt x="156959" y="3002036"/>
                </a:lnTo>
                <a:lnTo>
                  <a:pt x="175241" y="2904500"/>
                </a:lnTo>
                <a:lnTo>
                  <a:pt x="201149" y="2743387"/>
                </a:lnTo>
                <a:close/>
              </a:path>
              <a:path w="277494" h="3429000">
                <a:moveTo>
                  <a:pt x="277343" y="1845411"/>
                </a:moveTo>
                <a:lnTo>
                  <a:pt x="277343" y="1779894"/>
                </a:lnTo>
                <a:lnTo>
                  <a:pt x="275819" y="1712838"/>
                </a:lnTo>
                <a:lnTo>
                  <a:pt x="266675" y="1496446"/>
                </a:lnTo>
                <a:lnTo>
                  <a:pt x="262103" y="1420246"/>
                </a:lnTo>
                <a:lnTo>
                  <a:pt x="237725" y="1101760"/>
                </a:lnTo>
                <a:lnTo>
                  <a:pt x="129236" y="0"/>
                </a:lnTo>
                <a:lnTo>
                  <a:pt x="53463" y="0"/>
                </a:lnTo>
                <a:lnTo>
                  <a:pt x="62477" y="105156"/>
                </a:lnTo>
                <a:lnTo>
                  <a:pt x="131051" y="775655"/>
                </a:lnTo>
                <a:lnTo>
                  <a:pt x="175241" y="1269385"/>
                </a:lnTo>
                <a:lnTo>
                  <a:pt x="179813" y="1348633"/>
                </a:lnTo>
                <a:lnTo>
                  <a:pt x="185909" y="1424818"/>
                </a:lnTo>
                <a:lnTo>
                  <a:pt x="190481" y="1501018"/>
                </a:lnTo>
                <a:lnTo>
                  <a:pt x="199625" y="1714362"/>
                </a:lnTo>
                <a:lnTo>
                  <a:pt x="201149" y="1781418"/>
                </a:lnTo>
                <a:lnTo>
                  <a:pt x="201149" y="2743387"/>
                </a:lnTo>
                <a:lnTo>
                  <a:pt x="208769" y="2694203"/>
                </a:lnTo>
                <a:lnTo>
                  <a:pt x="224009" y="2581442"/>
                </a:lnTo>
                <a:lnTo>
                  <a:pt x="251435" y="2345237"/>
                </a:lnTo>
                <a:lnTo>
                  <a:pt x="262103" y="2223333"/>
                </a:lnTo>
                <a:lnTo>
                  <a:pt x="269723" y="2098380"/>
                </a:lnTo>
                <a:lnTo>
                  <a:pt x="274295" y="1971888"/>
                </a:lnTo>
                <a:lnTo>
                  <a:pt x="277343" y="1845411"/>
                </a:lnTo>
                <a:close/>
              </a:path>
            </a:pathLst>
          </a:custGeom>
          <a:solidFill>
            <a:srgbClr val="233F5F"/>
          </a:solidFill>
        </p:spPr>
        <p:txBody>
          <a:bodyPr wrap="square" lIns="0" tIns="0" rIns="0" bIns="0" rtlCol="0"/>
          <a:lstStyle/>
          <a:p>
            <a:endParaRPr sz="1697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540" y="1469390"/>
            <a:ext cx="8909685" cy="2015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20"/>
              </a:lnSpc>
              <a:spcBef>
                <a:spcPts val="100"/>
              </a:spcBef>
            </a:pPr>
            <a:r>
              <a:rPr sz="1875" spc="442" baseline="26666" dirty="0">
                <a:latin typeface="DejaVu Sans"/>
                <a:cs typeface="DejaVu Sans"/>
              </a:rPr>
              <a:t>➔</a:t>
            </a:r>
            <a:r>
              <a:rPr sz="1875" spc="-472" baseline="26666" dirty="0">
                <a:latin typeface="DejaVu Sans"/>
                <a:cs typeface="DejaVu Sans"/>
              </a:rPr>
              <a:t> </a:t>
            </a:r>
            <a:r>
              <a:rPr sz="2800" spc="-110" dirty="0">
                <a:solidFill>
                  <a:srgbClr val="0C0C0C"/>
                </a:solidFill>
                <a:latin typeface="Arial"/>
                <a:cs typeface="Arial"/>
              </a:rPr>
              <a:t>Hadoop’un </a:t>
            </a:r>
            <a:r>
              <a:rPr sz="2800" spc="-140" dirty="0">
                <a:solidFill>
                  <a:srgbClr val="0C0C0C"/>
                </a:solidFill>
                <a:latin typeface="Arial"/>
                <a:cs typeface="Arial"/>
              </a:rPr>
              <a:t>gücü;</a:t>
            </a:r>
            <a:endParaRPr sz="2800" dirty="0">
              <a:latin typeface="Arial"/>
              <a:cs typeface="Arial"/>
            </a:endParaRPr>
          </a:p>
          <a:p>
            <a:pPr marL="389890" marR="5080" indent="148590" algn="just">
              <a:lnSpc>
                <a:spcPct val="91600"/>
              </a:lnSpc>
              <a:spcBef>
                <a:spcPts val="140"/>
              </a:spcBef>
            </a:pPr>
            <a:r>
              <a:rPr sz="2800" spc="-130" dirty="0">
                <a:solidFill>
                  <a:srgbClr val="0C0C0C"/>
                </a:solidFill>
                <a:latin typeface="Arial"/>
                <a:cs typeface="Arial"/>
              </a:rPr>
              <a:t>İşlenen </a:t>
            </a:r>
            <a:r>
              <a:rPr sz="2800" spc="-125" dirty="0">
                <a:solidFill>
                  <a:srgbClr val="0C0C0C"/>
                </a:solidFill>
                <a:latin typeface="Arial"/>
                <a:cs typeface="Arial"/>
              </a:rPr>
              <a:t>dosyaların </a:t>
            </a:r>
            <a:r>
              <a:rPr sz="2800" spc="-75" dirty="0">
                <a:solidFill>
                  <a:srgbClr val="0C0C0C"/>
                </a:solidFill>
                <a:latin typeface="Arial"/>
                <a:cs typeface="Arial"/>
              </a:rPr>
              <a:t>her </a:t>
            </a:r>
            <a:r>
              <a:rPr sz="2800" spc="-185" dirty="0">
                <a:solidFill>
                  <a:srgbClr val="0C0C0C"/>
                </a:solidFill>
                <a:latin typeface="Arial"/>
                <a:cs typeface="Arial"/>
              </a:rPr>
              <a:t>zaman </a:t>
            </a:r>
            <a:r>
              <a:rPr sz="2800" spc="-35" dirty="0">
                <a:solidFill>
                  <a:srgbClr val="0C0C0C"/>
                </a:solidFill>
                <a:latin typeface="Arial"/>
                <a:cs typeface="Arial"/>
              </a:rPr>
              <a:t>ilgili </a:t>
            </a:r>
            <a:r>
              <a:rPr sz="2800" spc="-120" dirty="0">
                <a:solidFill>
                  <a:srgbClr val="0C0C0C"/>
                </a:solidFill>
                <a:latin typeface="Arial"/>
                <a:cs typeface="Arial"/>
              </a:rPr>
              <a:t>düğümün </a:t>
            </a:r>
            <a:r>
              <a:rPr sz="2800" spc="-105" dirty="0">
                <a:solidFill>
                  <a:srgbClr val="0C0C0C"/>
                </a:solidFill>
                <a:latin typeface="Arial"/>
                <a:cs typeface="Arial"/>
              </a:rPr>
              <a:t>(node) </a:t>
            </a:r>
            <a:r>
              <a:rPr sz="2800" spc="-90" dirty="0">
                <a:solidFill>
                  <a:srgbClr val="0C0C0C"/>
                </a:solidFill>
                <a:latin typeface="Arial"/>
                <a:cs typeface="Arial"/>
              </a:rPr>
              <a:t>yerel  </a:t>
            </a:r>
            <a:r>
              <a:rPr sz="2800" spc="-110" dirty="0">
                <a:solidFill>
                  <a:srgbClr val="0C0C0C"/>
                </a:solidFill>
                <a:latin typeface="Arial"/>
                <a:cs typeface="Arial"/>
              </a:rPr>
              <a:t>diskinden </a:t>
            </a:r>
            <a:r>
              <a:rPr sz="2800" spc="-150" dirty="0">
                <a:solidFill>
                  <a:srgbClr val="0C0C0C"/>
                </a:solidFill>
                <a:latin typeface="Arial"/>
                <a:cs typeface="Arial"/>
              </a:rPr>
              <a:t>okunması </a:t>
            </a:r>
            <a:r>
              <a:rPr sz="2800" spc="-229" dirty="0">
                <a:solidFill>
                  <a:srgbClr val="0C0C0C"/>
                </a:solidFill>
                <a:latin typeface="Arial"/>
                <a:cs typeface="Arial"/>
              </a:rPr>
              <a:t>ağ </a:t>
            </a:r>
            <a:r>
              <a:rPr sz="2800" spc="-30" dirty="0">
                <a:solidFill>
                  <a:srgbClr val="0C0C0C"/>
                </a:solidFill>
                <a:latin typeface="Arial"/>
                <a:cs typeface="Arial"/>
              </a:rPr>
              <a:t>trafiğini </a:t>
            </a:r>
            <a:r>
              <a:rPr sz="2800" spc="-135" dirty="0">
                <a:solidFill>
                  <a:srgbClr val="0C0C0C"/>
                </a:solidFill>
                <a:latin typeface="Arial"/>
                <a:cs typeface="Arial"/>
              </a:rPr>
              <a:t>meşkul </a:t>
            </a:r>
            <a:r>
              <a:rPr sz="2800" spc="-110" dirty="0">
                <a:solidFill>
                  <a:srgbClr val="0C0C0C"/>
                </a:solidFill>
                <a:latin typeface="Arial"/>
                <a:cs typeface="Arial"/>
              </a:rPr>
              <a:t>etmemesi </a:t>
            </a:r>
            <a:r>
              <a:rPr sz="2800" spc="-70" dirty="0">
                <a:solidFill>
                  <a:srgbClr val="0C0C0C"/>
                </a:solidFill>
                <a:latin typeface="Arial"/>
                <a:cs typeface="Arial"/>
              </a:rPr>
              <a:t>birden  </a:t>
            </a:r>
            <a:r>
              <a:rPr sz="2800" spc="-130" dirty="0">
                <a:solidFill>
                  <a:srgbClr val="0C0C0C"/>
                </a:solidFill>
                <a:latin typeface="Arial"/>
                <a:cs typeface="Arial"/>
              </a:rPr>
              <a:t>fazla </a:t>
            </a:r>
            <a:r>
              <a:rPr sz="2800" spc="-95" dirty="0">
                <a:solidFill>
                  <a:srgbClr val="0C0C0C"/>
                </a:solidFill>
                <a:latin typeface="Arial"/>
                <a:cs typeface="Arial"/>
              </a:rPr>
              <a:t>işi </a:t>
            </a:r>
            <a:r>
              <a:rPr sz="2800" spc="-150" dirty="0">
                <a:solidFill>
                  <a:srgbClr val="0C0C0C"/>
                </a:solidFill>
                <a:latin typeface="Arial"/>
                <a:cs typeface="Arial"/>
              </a:rPr>
              <a:t>aynı </a:t>
            </a:r>
            <a:r>
              <a:rPr sz="2800" spc="-155" dirty="0">
                <a:solidFill>
                  <a:srgbClr val="0C0C0C"/>
                </a:solidFill>
                <a:latin typeface="Arial"/>
                <a:cs typeface="Arial"/>
              </a:rPr>
              <a:t>anda </a:t>
            </a:r>
            <a:r>
              <a:rPr sz="2800" spc="-114" dirty="0">
                <a:solidFill>
                  <a:srgbClr val="0C0C0C"/>
                </a:solidFill>
                <a:latin typeface="Arial"/>
                <a:cs typeface="Arial"/>
              </a:rPr>
              <a:t>işleyerek </a:t>
            </a:r>
            <a:r>
              <a:rPr sz="2800" spc="-125" dirty="0">
                <a:solidFill>
                  <a:srgbClr val="0C0C0C"/>
                </a:solidFill>
                <a:latin typeface="Arial"/>
                <a:cs typeface="Arial"/>
              </a:rPr>
              <a:t>doğrusal </a:t>
            </a:r>
            <a:r>
              <a:rPr sz="2800" spc="-100" dirty="0">
                <a:solidFill>
                  <a:srgbClr val="0C0C0C"/>
                </a:solidFill>
                <a:latin typeface="Arial"/>
                <a:cs typeface="Arial"/>
              </a:rPr>
              <a:t>olarak  </a:t>
            </a:r>
            <a:r>
              <a:rPr sz="2800" spc="-120" dirty="0">
                <a:solidFill>
                  <a:srgbClr val="0C0C0C"/>
                </a:solidFill>
                <a:latin typeface="Arial"/>
                <a:cs typeface="Arial"/>
              </a:rPr>
              <a:t>ölçeklenmesinden</a:t>
            </a:r>
            <a:r>
              <a:rPr sz="2800" spc="-16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0C0C0C"/>
                </a:solidFill>
                <a:latin typeface="Arial"/>
                <a:cs typeface="Arial"/>
              </a:rPr>
              <a:t>geliyor.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820" y="947419"/>
            <a:ext cx="668591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BüyükVeri </a:t>
            </a:r>
            <a:r>
              <a:rPr spc="-80" dirty="0"/>
              <a:t>Teknik </a:t>
            </a:r>
            <a:r>
              <a:rPr spc="-10" dirty="0"/>
              <a:t>ve</a:t>
            </a:r>
            <a:r>
              <a:rPr spc="-80" dirty="0"/>
              <a:t> </a:t>
            </a:r>
            <a:r>
              <a:rPr spc="-40" dirty="0"/>
              <a:t>Teknolojileri</a:t>
            </a:r>
          </a:p>
        </p:txBody>
      </p:sp>
      <p:sp>
        <p:nvSpPr>
          <p:cNvPr id="3" name="object 3"/>
          <p:cNvSpPr/>
          <p:nvPr/>
        </p:nvSpPr>
        <p:spPr>
          <a:xfrm>
            <a:off x="438150" y="2232660"/>
            <a:ext cx="9072880" cy="4265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2379" y="1005840"/>
            <a:ext cx="400748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Hadoop</a:t>
            </a:r>
            <a:r>
              <a:rPr spc="-55" dirty="0"/>
              <a:t> </a:t>
            </a:r>
            <a:r>
              <a:rPr spc="-10" dirty="0"/>
              <a:t>Ekosistemi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1689" y="1950720"/>
            <a:ext cx="6602095" cy="355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660" indent="-187960">
              <a:lnSpc>
                <a:spcPts val="2735"/>
              </a:lnSpc>
              <a:spcBef>
                <a:spcPts val="100"/>
              </a:spcBef>
              <a:buClr>
                <a:srgbClr val="000000"/>
              </a:buClr>
              <a:buSzPct val="43750"/>
              <a:buFont typeface="DejaVu Sans"/>
              <a:buChar char="●"/>
              <a:tabLst>
                <a:tab pos="200660" algn="l"/>
              </a:tabLst>
            </a:pPr>
            <a:r>
              <a:rPr sz="2400" spc="-125" dirty="0">
                <a:solidFill>
                  <a:srgbClr val="0C0C0C"/>
                </a:solidFill>
                <a:latin typeface="Arial"/>
                <a:cs typeface="Arial"/>
              </a:rPr>
              <a:t>Hadoop çatısı </a:t>
            </a:r>
            <a:r>
              <a:rPr sz="2400" spc="-70" dirty="0">
                <a:solidFill>
                  <a:srgbClr val="0C0C0C"/>
                </a:solidFill>
                <a:latin typeface="Arial"/>
                <a:cs typeface="Arial"/>
              </a:rPr>
              <a:t>altında birçok </a:t>
            </a:r>
            <a:r>
              <a:rPr sz="2400" spc="-45" dirty="0">
                <a:solidFill>
                  <a:srgbClr val="0C0C0C"/>
                </a:solidFill>
                <a:latin typeface="Arial"/>
                <a:cs typeface="Arial"/>
              </a:rPr>
              <a:t>proje</a:t>
            </a:r>
            <a:r>
              <a:rPr sz="2400" spc="-254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C0C0C"/>
                </a:solidFill>
                <a:latin typeface="Arial"/>
                <a:cs typeface="Arial"/>
              </a:rPr>
              <a:t>barınır:</a:t>
            </a:r>
            <a:endParaRPr sz="2400" dirty="0">
              <a:latin typeface="Arial"/>
              <a:cs typeface="Arial"/>
            </a:endParaRPr>
          </a:p>
          <a:p>
            <a:pPr marL="389890">
              <a:lnSpc>
                <a:spcPts val="2735"/>
              </a:lnSpc>
            </a:pPr>
            <a:r>
              <a:rPr sz="1575" spc="405" baseline="34391" dirty="0">
                <a:latin typeface="DejaVu Sans"/>
                <a:cs typeface="DejaVu Sans"/>
              </a:rPr>
              <a:t>➔</a:t>
            </a:r>
            <a:r>
              <a:rPr sz="1575" spc="-7" baseline="34391" dirty="0">
                <a:latin typeface="DejaVu Sans"/>
                <a:cs typeface="DejaVu Sans"/>
              </a:rPr>
              <a:t> </a:t>
            </a:r>
            <a:r>
              <a:rPr sz="2400" spc="-125" dirty="0">
                <a:solidFill>
                  <a:srgbClr val="0C0C0C"/>
                </a:solidFill>
                <a:latin typeface="Arial"/>
                <a:cs typeface="Arial"/>
              </a:rPr>
              <a:t>Hive</a:t>
            </a:r>
            <a:endParaRPr sz="2400" dirty="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840"/>
              </a:spcBef>
            </a:pPr>
            <a:r>
              <a:rPr sz="1575" spc="405" baseline="34391" dirty="0">
                <a:latin typeface="DejaVu Sans"/>
                <a:cs typeface="DejaVu Sans"/>
              </a:rPr>
              <a:t>➔</a:t>
            </a:r>
            <a:r>
              <a:rPr sz="1575" spc="-7" baseline="34391" dirty="0">
                <a:latin typeface="DejaVu Sans"/>
                <a:cs typeface="DejaVu Sans"/>
              </a:rPr>
              <a:t> </a:t>
            </a:r>
            <a:r>
              <a:rPr sz="2400" spc="-190" dirty="0">
                <a:solidFill>
                  <a:srgbClr val="0C0C0C"/>
                </a:solidFill>
                <a:latin typeface="Arial"/>
                <a:cs typeface="Arial"/>
              </a:rPr>
              <a:t>Pig</a:t>
            </a:r>
            <a:endParaRPr sz="2400" dirty="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850"/>
              </a:spcBef>
            </a:pPr>
            <a:r>
              <a:rPr sz="1575" spc="405" baseline="34391" dirty="0">
                <a:latin typeface="DejaVu Sans"/>
                <a:cs typeface="DejaVu Sans"/>
              </a:rPr>
              <a:t>➔</a:t>
            </a:r>
            <a:r>
              <a:rPr sz="1575" spc="-7" baseline="34391" dirty="0">
                <a:latin typeface="DejaVu Sans"/>
                <a:cs typeface="DejaVu Sans"/>
              </a:rPr>
              <a:t> </a:t>
            </a:r>
            <a:r>
              <a:rPr sz="2400" spc="-225" dirty="0">
                <a:solidFill>
                  <a:srgbClr val="0C0C0C"/>
                </a:solidFill>
                <a:latin typeface="Arial"/>
                <a:cs typeface="Arial"/>
              </a:rPr>
              <a:t>HBase</a:t>
            </a:r>
            <a:endParaRPr sz="2400" dirty="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840"/>
              </a:spcBef>
            </a:pPr>
            <a:r>
              <a:rPr sz="1575" spc="405" baseline="34391" dirty="0">
                <a:latin typeface="DejaVu Sans"/>
                <a:cs typeface="DejaVu Sans"/>
              </a:rPr>
              <a:t>➔</a:t>
            </a:r>
            <a:r>
              <a:rPr sz="1575" spc="-7" baseline="34391" dirty="0">
                <a:latin typeface="DejaVu Sans"/>
                <a:cs typeface="DejaVu Sans"/>
              </a:rPr>
              <a:t> </a:t>
            </a:r>
            <a:r>
              <a:rPr sz="2400" spc="-45" dirty="0">
                <a:solidFill>
                  <a:srgbClr val="0C0C0C"/>
                </a:solidFill>
                <a:latin typeface="Arial"/>
                <a:cs typeface="Arial"/>
              </a:rPr>
              <a:t>Mahout</a:t>
            </a:r>
            <a:endParaRPr sz="2400" dirty="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850"/>
              </a:spcBef>
            </a:pPr>
            <a:r>
              <a:rPr sz="1575" spc="405" baseline="34391" dirty="0">
                <a:latin typeface="DejaVu Sans"/>
                <a:cs typeface="DejaVu Sans"/>
              </a:rPr>
              <a:t>➔</a:t>
            </a:r>
            <a:r>
              <a:rPr sz="1575" spc="-7" baseline="34391" dirty="0">
                <a:latin typeface="DejaVu Sans"/>
                <a:cs typeface="DejaVu Sans"/>
              </a:rPr>
              <a:t> </a:t>
            </a:r>
            <a:r>
              <a:rPr sz="2400" spc="-100" dirty="0">
                <a:solidFill>
                  <a:srgbClr val="0C0C0C"/>
                </a:solidFill>
                <a:latin typeface="Arial"/>
                <a:cs typeface="Arial"/>
              </a:rPr>
              <a:t>Impala</a:t>
            </a:r>
            <a:endParaRPr sz="240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840"/>
              </a:spcBef>
            </a:pPr>
            <a:r>
              <a:rPr sz="1575" spc="405" baseline="34391" dirty="0">
                <a:latin typeface="DejaVu Sans"/>
                <a:cs typeface="DejaVu Sans"/>
              </a:rPr>
              <a:t>➔ </a:t>
            </a:r>
            <a:r>
              <a:rPr sz="2400" spc="-70" dirty="0">
                <a:solidFill>
                  <a:srgbClr val="0C0C0C"/>
                </a:solidFill>
                <a:latin typeface="Arial"/>
                <a:cs typeface="Arial"/>
              </a:rPr>
              <a:t>Diğerleri: </a:t>
            </a:r>
            <a:r>
              <a:rPr sz="2400" spc="-150" dirty="0">
                <a:solidFill>
                  <a:srgbClr val="0C0C0C"/>
                </a:solidFill>
                <a:latin typeface="Arial"/>
                <a:cs typeface="Arial"/>
              </a:rPr>
              <a:t>Sqoop, </a:t>
            </a:r>
            <a:r>
              <a:rPr sz="2400" spc="-120" dirty="0">
                <a:solidFill>
                  <a:srgbClr val="0C0C0C"/>
                </a:solidFill>
                <a:latin typeface="Arial"/>
                <a:cs typeface="Arial"/>
              </a:rPr>
              <a:t>Flume, </a:t>
            </a:r>
            <a:r>
              <a:rPr sz="2400" spc="-100" dirty="0">
                <a:solidFill>
                  <a:srgbClr val="0C0C0C"/>
                </a:solidFill>
                <a:latin typeface="Arial"/>
                <a:cs typeface="Arial"/>
              </a:rPr>
              <a:t>Avro, </a:t>
            </a:r>
            <a:r>
              <a:rPr sz="2400" spc="-114" dirty="0">
                <a:solidFill>
                  <a:srgbClr val="0C0C0C"/>
                </a:solidFill>
                <a:latin typeface="Arial"/>
                <a:cs typeface="Arial"/>
              </a:rPr>
              <a:t>Zookeeper,</a:t>
            </a:r>
            <a:r>
              <a:rPr sz="2400" spc="-500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C0C0C"/>
                </a:solidFill>
                <a:latin typeface="Arial"/>
                <a:cs typeface="Arial"/>
              </a:rPr>
              <a:t>Oozie,</a:t>
            </a:r>
            <a:endParaRPr sz="2400" dirty="0">
              <a:latin typeface="Arial"/>
              <a:cs typeface="Arial"/>
            </a:endParaRPr>
          </a:p>
          <a:p>
            <a:pPr marL="389890">
              <a:lnSpc>
                <a:spcPct val="100000"/>
              </a:lnSpc>
              <a:spcBef>
                <a:spcPts val="850"/>
              </a:spcBef>
            </a:pPr>
            <a:r>
              <a:rPr sz="1575" spc="405" baseline="34391" dirty="0">
                <a:latin typeface="DejaVu Sans"/>
                <a:cs typeface="DejaVu Sans"/>
              </a:rPr>
              <a:t>➔</a:t>
            </a:r>
            <a:r>
              <a:rPr sz="1575" spc="-7" baseline="34391" dirty="0">
                <a:latin typeface="DejaVu Sans"/>
                <a:cs typeface="DejaVu Sans"/>
              </a:rPr>
              <a:t> </a:t>
            </a:r>
            <a:r>
              <a:rPr sz="2400" spc="-155" dirty="0">
                <a:solidFill>
                  <a:srgbClr val="0C0C0C"/>
                </a:solidFill>
                <a:latin typeface="Arial"/>
                <a:cs typeface="Arial"/>
              </a:rPr>
              <a:t>Cascading...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2389" y="494029"/>
            <a:ext cx="638111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rgbClr val="0066CC"/>
                </a:solidFill>
              </a:rPr>
              <a:t>İnternette 1 dk'da neler</a:t>
            </a:r>
            <a:r>
              <a:rPr spc="-20" dirty="0">
                <a:solidFill>
                  <a:srgbClr val="0066CC"/>
                </a:solidFill>
              </a:rPr>
              <a:t> </a:t>
            </a:r>
            <a:r>
              <a:rPr spc="-10" dirty="0">
                <a:solidFill>
                  <a:srgbClr val="0066CC"/>
                </a:solidFill>
              </a:rPr>
              <a:t>oluyor?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7ED5C0F-554B-472C-8A1A-F38887D58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12725"/>
            <a:ext cx="7131050" cy="713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52445" marR="5080" indent="-3040380">
              <a:lnSpc>
                <a:spcPts val="4750"/>
              </a:lnSpc>
              <a:spcBef>
                <a:spcPts val="700"/>
              </a:spcBef>
            </a:pPr>
            <a:r>
              <a:rPr spc="-5" dirty="0"/>
              <a:t>DİNLEDİĞİNİZ İÇİN</a:t>
            </a:r>
            <a:r>
              <a:rPr spc="-114" dirty="0"/>
              <a:t> </a:t>
            </a:r>
            <a:r>
              <a:rPr spc="-5" dirty="0"/>
              <a:t>TEŞEKKÜR  EDERİZ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3629" y="3929379"/>
            <a:ext cx="2789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10" dirty="0">
                <a:solidFill>
                  <a:srgbClr val="990099"/>
                </a:solidFill>
                <a:latin typeface="Arial"/>
                <a:cs typeface="Arial"/>
              </a:rPr>
              <a:t>SO</a:t>
            </a:r>
            <a:r>
              <a:rPr sz="4800" spc="-805" dirty="0">
                <a:solidFill>
                  <a:srgbClr val="990099"/>
                </a:solidFill>
                <a:latin typeface="Arial"/>
                <a:cs typeface="Arial"/>
              </a:rPr>
              <a:t>R</a:t>
            </a:r>
            <a:r>
              <a:rPr sz="4800" spc="-490" dirty="0">
                <a:solidFill>
                  <a:srgbClr val="990099"/>
                </a:solidFill>
                <a:latin typeface="Arial"/>
                <a:cs typeface="Arial"/>
              </a:rPr>
              <a:t>UL</a:t>
            </a:r>
            <a:r>
              <a:rPr sz="4800" spc="-51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4800" spc="-1180" dirty="0">
                <a:solidFill>
                  <a:srgbClr val="990099"/>
                </a:solidFill>
                <a:latin typeface="Arial"/>
                <a:cs typeface="Arial"/>
              </a:rPr>
              <a:t>R…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900" y="759460"/>
            <a:ext cx="533590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rgbClr val="330099"/>
                </a:solidFill>
              </a:rPr>
              <a:t>Elektronik </a:t>
            </a:r>
            <a:r>
              <a:rPr spc="-60" dirty="0">
                <a:solidFill>
                  <a:srgbClr val="330099"/>
                </a:solidFill>
              </a:rPr>
              <a:t>Veri </a:t>
            </a:r>
            <a:r>
              <a:rPr spc="-10" dirty="0">
                <a:solidFill>
                  <a:srgbClr val="330099"/>
                </a:solidFill>
              </a:rPr>
              <a:t>Ölçü Birimi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119" y="2057908"/>
            <a:ext cx="2063114" cy="38265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575" spc="345" baseline="31746" dirty="0">
                <a:latin typeface="DejaVu Sans"/>
                <a:cs typeface="DejaVu Sans"/>
              </a:rPr>
              <a:t>➔ </a:t>
            </a:r>
            <a:r>
              <a:rPr sz="2300" spc="-45" dirty="0">
                <a:solidFill>
                  <a:srgbClr val="0083D0"/>
                </a:solidFill>
                <a:latin typeface="Arial"/>
                <a:cs typeface="Arial"/>
              </a:rPr>
              <a:t>byte</a:t>
            </a:r>
            <a:r>
              <a:rPr sz="2300" spc="-31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300" spc="-140" dirty="0">
                <a:solidFill>
                  <a:srgbClr val="0083D0"/>
                </a:solidFill>
                <a:latin typeface="Arial"/>
                <a:cs typeface="Arial"/>
              </a:rPr>
              <a:t>(B)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75" spc="345" baseline="31746" dirty="0">
                <a:latin typeface="DejaVu Sans"/>
                <a:cs typeface="DejaVu Sans"/>
              </a:rPr>
              <a:t>➔ </a:t>
            </a:r>
            <a:r>
              <a:rPr sz="2300" spc="-40" dirty="0">
                <a:solidFill>
                  <a:srgbClr val="0083D0"/>
                </a:solidFill>
                <a:latin typeface="Arial"/>
                <a:cs typeface="Arial"/>
              </a:rPr>
              <a:t>kilobyte</a:t>
            </a:r>
            <a:r>
              <a:rPr sz="2300" spc="-32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300" spc="-190" dirty="0">
                <a:solidFill>
                  <a:srgbClr val="0083D0"/>
                </a:solidFill>
                <a:latin typeface="Arial"/>
                <a:cs typeface="Arial"/>
              </a:rPr>
              <a:t>(KB)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575" spc="345" baseline="31746" dirty="0">
                <a:latin typeface="DejaVu Sans"/>
                <a:cs typeface="DejaVu Sans"/>
              </a:rPr>
              <a:t>➔ </a:t>
            </a:r>
            <a:r>
              <a:rPr sz="2300" spc="-95" dirty="0">
                <a:solidFill>
                  <a:srgbClr val="0083D0"/>
                </a:solidFill>
                <a:latin typeface="Arial"/>
                <a:cs typeface="Arial"/>
              </a:rPr>
              <a:t>megabyte</a:t>
            </a:r>
            <a:r>
              <a:rPr sz="2300" spc="-36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0083D0"/>
                </a:solidFill>
                <a:latin typeface="Arial"/>
                <a:cs typeface="Arial"/>
              </a:rPr>
              <a:t>(MB)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75" spc="345" baseline="31746" dirty="0">
                <a:latin typeface="DejaVu Sans"/>
                <a:cs typeface="DejaVu Sans"/>
              </a:rPr>
              <a:t>➔ </a:t>
            </a:r>
            <a:r>
              <a:rPr sz="2300" spc="-90" dirty="0">
                <a:solidFill>
                  <a:srgbClr val="0083D0"/>
                </a:solidFill>
                <a:latin typeface="Arial"/>
                <a:cs typeface="Arial"/>
              </a:rPr>
              <a:t>gigabyte</a:t>
            </a:r>
            <a:r>
              <a:rPr sz="2300" spc="-33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300" spc="-185" dirty="0">
                <a:solidFill>
                  <a:srgbClr val="0083D0"/>
                </a:solidFill>
                <a:latin typeface="Arial"/>
                <a:cs typeface="Arial"/>
              </a:rPr>
              <a:t>(GB)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575" spc="345" baseline="31746" dirty="0">
                <a:latin typeface="DejaVu Sans"/>
                <a:cs typeface="DejaVu Sans"/>
              </a:rPr>
              <a:t>➔ </a:t>
            </a:r>
            <a:r>
              <a:rPr sz="2300" spc="-40" dirty="0">
                <a:solidFill>
                  <a:srgbClr val="0083D0"/>
                </a:solidFill>
                <a:latin typeface="Arial"/>
                <a:cs typeface="Arial"/>
              </a:rPr>
              <a:t>terabyte</a:t>
            </a:r>
            <a:r>
              <a:rPr sz="2300" spc="-33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300" spc="-175" dirty="0">
                <a:solidFill>
                  <a:srgbClr val="0083D0"/>
                </a:solidFill>
                <a:latin typeface="Arial"/>
                <a:cs typeface="Arial"/>
              </a:rPr>
              <a:t>(TB)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75" spc="345" baseline="31746" dirty="0">
                <a:latin typeface="DejaVu Sans"/>
                <a:cs typeface="DejaVu Sans"/>
              </a:rPr>
              <a:t>➔ </a:t>
            </a:r>
            <a:r>
              <a:rPr sz="2300" spc="-55" dirty="0">
                <a:solidFill>
                  <a:srgbClr val="0083D0"/>
                </a:solidFill>
                <a:latin typeface="Arial"/>
                <a:cs typeface="Arial"/>
              </a:rPr>
              <a:t>petabyte</a:t>
            </a:r>
            <a:r>
              <a:rPr sz="2300" spc="-32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300" spc="-190" dirty="0">
                <a:solidFill>
                  <a:srgbClr val="0083D0"/>
                </a:solidFill>
                <a:latin typeface="Arial"/>
                <a:cs typeface="Arial"/>
              </a:rPr>
              <a:t>(PB)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575" spc="345" baseline="31746" dirty="0">
                <a:latin typeface="DejaVu Sans"/>
                <a:cs typeface="DejaVu Sans"/>
              </a:rPr>
              <a:t>➔ </a:t>
            </a:r>
            <a:r>
              <a:rPr sz="2300" spc="-90" dirty="0">
                <a:solidFill>
                  <a:srgbClr val="0083D0"/>
                </a:solidFill>
                <a:latin typeface="Arial"/>
                <a:cs typeface="Arial"/>
              </a:rPr>
              <a:t>exabyte</a:t>
            </a:r>
            <a:r>
              <a:rPr sz="2300" spc="-33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300" spc="-204" dirty="0">
                <a:solidFill>
                  <a:srgbClr val="0083D0"/>
                </a:solidFill>
                <a:latin typeface="Arial"/>
                <a:cs typeface="Arial"/>
              </a:rPr>
              <a:t>(EB)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75" spc="345" baseline="31746" dirty="0">
                <a:latin typeface="DejaVu Sans"/>
                <a:cs typeface="DejaVu Sans"/>
              </a:rPr>
              <a:t>➔ </a:t>
            </a:r>
            <a:r>
              <a:rPr sz="2300" spc="-50" dirty="0">
                <a:solidFill>
                  <a:srgbClr val="0083D0"/>
                </a:solidFill>
                <a:latin typeface="Arial"/>
                <a:cs typeface="Arial"/>
              </a:rPr>
              <a:t>zettabyte</a:t>
            </a:r>
            <a:r>
              <a:rPr sz="2300" spc="-340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300" spc="-185" dirty="0">
                <a:solidFill>
                  <a:srgbClr val="0083D0"/>
                </a:solidFill>
                <a:latin typeface="Arial"/>
                <a:cs typeface="Arial"/>
              </a:rPr>
              <a:t>(ZB)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575" spc="345" baseline="31746" dirty="0">
                <a:latin typeface="DejaVu Sans"/>
                <a:cs typeface="DejaVu Sans"/>
              </a:rPr>
              <a:t>➔ </a:t>
            </a:r>
            <a:r>
              <a:rPr sz="2300" spc="-30" dirty="0">
                <a:solidFill>
                  <a:srgbClr val="0083D0"/>
                </a:solidFill>
                <a:latin typeface="Arial"/>
                <a:cs typeface="Arial"/>
              </a:rPr>
              <a:t>yottabyte</a:t>
            </a:r>
            <a:r>
              <a:rPr sz="2300" spc="-335" dirty="0">
                <a:solidFill>
                  <a:srgbClr val="0083D0"/>
                </a:solidFill>
                <a:latin typeface="Arial"/>
                <a:cs typeface="Arial"/>
              </a:rPr>
              <a:t> </a:t>
            </a:r>
            <a:r>
              <a:rPr sz="2300" spc="-204" dirty="0">
                <a:solidFill>
                  <a:srgbClr val="0083D0"/>
                </a:solidFill>
                <a:latin typeface="Arial"/>
                <a:cs typeface="Arial"/>
              </a:rPr>
              <a:t>(YB)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600710"/>
            <a:ext cx="449262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Büyük </a:t>
            </a:r>
            <a:r>
              <a:rPr spc="-60" dirty="0"/>
              <a:t>Veri</a:t>
            </a:r>
            <a:r>
              <a:rPr spc="-55" dirty="0"/>
              <a:t> </a:t>
            </a:r>
            <a:r>
              <a:rPr spc="-10" dirty="0"/>
              <a:t>Bileşenleri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119" y="1826260"/>
            <a:ext cx="8161655" cy="32302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9890" marR="5080" indent="-377190">
              <a:lnSpc>
                <a:spcPts val="2500"/>
              </a:lnSpc>
              <a:spcBef>
                <a:spcPts val="420"/>
              </a:spcBef>
            </a:pPr>
            <a:r>
              <a:rPr sz="1575" spc="345" baseline="31746" dirty="0">
                <a:latin typeface="DejaVu Sans"/>
                <a:cs typeface="DejaVu Sans"/>
              </a:rPr>
              <a:t>➔ </a:t>
            </a:r>
            <a:r>
              <a:rPr sz="2300" spc="-130" dirty="0">
                <a:solidFill>
                  <a:srgbClr val="004485"/>
                </a:solidFill>
                <a:latin typeface="Arial"/>
                <a:cs typeface="Arial"/>
              </a:rPr>
              <a:t>Büyük </a:t>
            </a:r>
            <a:r>
              <a:rPr sz="2300" spc="-50" dirty="0">
                <a:solidFill>
                  <a:srgbClr val="004485"/>
                </a:solidFill>
                <a:latin typeface="Arial"/>
                <a:cs typeface="Arial"/>
              </a:rPr>
              <a:t>veri </a:t>
            </a:r>
            <a:r>
              <a:rPr sz="2300" spc="-100" dirty="0">
                <a:solidFill>
                  <a:srgbClr val="004485"/>
                </a:solidFill>
                <a:latin typeface="Arial"/>
                <a:cs typeface="Arial"/>
              </a:rPr>
              <a:t>kavramını </a:t>
            </a:r>
            <a:r>
              <a:rPr sz="2300" spc="-125" dirty="0">
                <a:solidFill>
                  <a:srgbClr val="004485"/>
                </a:solidFill>
                <a:latin typeface="Arial"/>
                <a:cs typeface="Arial"/>
              </a:rPr>
              <a:t>daha </a:t>
            </a:r>
            <a:r>
              <a:rPr sz="2300" spc="-30" dirty="0">
                <a:solidFill>
                  <a:srgbClr val="004485"/>
                </a:solidFill>
                <a:latin typeface="Arial"/>
                <a:cs typeface="Arial"/>
              </a:rPr>
              <a:t>iyi </a:t>
            </a:r>
            <a:r>
              <a:rPr sz="2300" spc="-110" dirty="0">
                <a:solidFill>
                  <a:srgbClr val="004485"/>
                </a:solidFill>
                <a:latin typeface="Arial"/>
                <a:cs typeface="Arial"/>
              </a:rPr>
              <a:t>anlamak </a:t>
            </a:r>
            <a:r>
              <a:rPr sz="2300" spc="-55" dirty="0">
                <a:solidFill>
                  <a:srgbClr val="004485"/>
                </a:solidFill>
                <a:latin typeface="Arial"/>
                <a:cs typeface="Arial"/>
              </a:rPr>
              <a:t>için </a:t>
            </a:r>
            <a:r>
              <a:rPr sz="2300" b="1" spc="-114" dirty="0">
                <a:solidFill>
                  <a:srgbClr val="0083D0"/>
                </a:solidFill>
                <a:latin typeface="Trebuchet MS"/>
                <a:cs typeface="Trebuchet MS"/>
              </a:rPr>
              <a:t>5V</a:t>
            </a:r>
            <a:r>
              <a:rPr sz="2300" b="1" spc="-535" dirty="0">
                <a:solidFill>
                  <a:srgbClr val="0083D0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004485"/>
                </a:solidFill>
                <a:latin typeface="Arial"/>
                <a:cs typeface="Arial"/>
              </a:rPr>
              <a:t>şeklinde </a:t>
            </a:r>
            <a:r>
              <a:rPr sz="2300" spc="-85" dirty="0">
                <a:solidFill>
                  <a:srgbClr val="004485"/>
                </a:solidFill>
                <a:latin typeface="Arial"/>
                <a:cs typeface="Arial"/>
              </a:rPr>
              <a:t>adlandırılan  </a:t>
            </a:r>
            <a:r>
              <a:rPr sz="2300" spc="-60" dirty="0">
                <a:solidFill>
                  <a:srgbClr val="004485"/>
                </a:solidFill>
                <a:latin typeface="Arial"/>
                <a:cs typeface="Arial"/>
              </a:rPr>
              <a:t>bileşenlerini</a:t>
            </a:r>
            <a:r>
              <a:rPr sz="2300" spc="-125" dirty="0">
                <a:solidFill>
                  <a:srgbClr val="004485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004485"/>
                </a:solidFill>
                <a:latin typeface="Arial"/>
                <a:cs typeface="Arial"/>
              </a:rPr>
              <a:t>inceleyelim: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75" spc="345" baseline="31746" dirty="0">
                <a:latin typeface="DejaVu Sans"/>
                <a:cs typeface="DejaVu Sans"/>
              </a:rPr>
              <a:t>➔ </a:t>
            </a:r>
            <a:r>
              <a:rPr sz="2300" spc="-85" dirty="0">
                <a:solidFill>
                  <a:srgbClr val="0C0C0C"/>
                </a:solidFill>
                <a:latin typeface="Arial"/>
                <a:cs typeface="Arial"/>
              </a:rPr>
              <a:t>Volume(Veri</a:t>
            </a:r>
            <a:r>
              <a:rPr sz="2300" spc="-305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sz="2300" spc="-105" dirty="0">
                <a:solidFill>
                  <a:srgbClr val="0C0C0C"/>
                </a:solidFill>
                <a:latin typeface="Arial"/>
                <a:cs typeface="Arial"/>
              </a:rPr>
              <a:t>Büyüklüğü)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575" spc="345" baseline="31746" dirty="0">
                <a:latin typeface="DejaVu Sans"/>
                <a:cs typeface="DejaVu Sans"/>
              </a:rPr>
              <a:t>➔</a:t>
            </a:r>
            <a:r>
              <a:rPr sz="1575" spc="60" baseline="31746" dirty="0">
                <a:latin typeface="DejaVu Sans"/>
                <a:cs typeface="DejaVu Sans"/>
              </a:rPr>
              <a:t> </a:t>
            </a:r>
            <a:r>
              <a:rPr sz="2300" spc="-95" dirty="0">
                <a:solidFill>
                  <a:srgbClr val="0C0C0C"/>
                </a:solidFill>
                <a:latin typeface="Arial"/>
                <a:cs typeface="Arial"/>
              </a:rPr>
              <a:t>Velocity(Hız)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75" spc="345" baseline="31746" dirty="0">
                <a:latin typeface="DejaVu Sans"/>
                <a:cs typeface="DejaVu Sans"/>
              </a:rPr>
              <a:t>➔</a:t>
            </a:r>
            <a:r>
              <a:rPr sz="1575" spc="60" baseline="31746" dirty="0">
                <a:latin typeface="DejaVu Sans"/>
                <a:cs typeface="DejaVu Sans"/>
              </a:rPr>
              <a:t>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Verification(Doğrulama)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575" spc="345" baseline="31746" dirty="0">
                <a:latin typeface="DejaVu Sans"/>
                <a:cs typeface="DejaVu Sans"/>
              </a:rPr>
              <a:t>➔</a:t>
            </a:r>
            <a:r>
              <a:rPr sz="1575" spc="60" baseline="31746" dirty="0">
                <a:latin typeface="DejaVu Sans"/>
                <a:cs typeface="DejaVu Sans"/>
              </a:rPr>
              <a:t> </a:t>
            </a:r>
            <a:r>
              <a:rPr sz="2300" spc="-70" dirty="0">
                <a:solidFill>
                  <a:srgbClr val="0C0C0C"/>
                </a:solidFill>
                <a:latin typeface="Arial"/>
                <a:cs typeface="Arial"/>
              </a:rPr>
              <a:t>Variety(Çeşitlilik)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75" spc="345" baseline="31746" dirty="0">
                <a:latin typeface="DejaVu Sans"/>
                <a:cs typeface="DejaVu Sans"/>
              </a:rPr>
              <a:t>➔</a:t>
            </a:r>
            <a:r>
              <a:rPr sz="1575" spc="60" baseline="31746" dirty="0">
                <a:latin typeface="DejaVu Sans"/>
                <a:cs typeface="DejaVu Sans"/>
              </a:rPr>
              <a:t> </a:t>
            </a:r>
            <a:r>
              <a:rPr sz="2300" spc="-114" dirty="0">
                <a:solidFill>
                  <a:srgbClr val="0C0C0C"/>
                </a:solidFill>
                <a:latin typeface="Arial"/>
                <a:cs typeface="Arial"/>
              </a:rPr>
              <a:t>Value(Değer)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kbank_tema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kbank_tema" id="{5E599CC0-8826-4620-82B8-72435B853126}" vid="{9BACBB55-F625-4205-A5D3-A3458304FBBC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2323</Words>
  <Application>Microsoft Office PowerPoint</Application>
  <PresentationFormat>Custom</PresentationFormat>
  <Paragraphs>588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Calibri</vt:lpstr>
      <vt:lpstr>Courier New</vt:lpstr>
      <vt:lpstr>DejaVu Sans</vt:lpstr>
      <vt:lpstr>Liberation Sans</vt:lpstr>
      <vt:lpstr>新細明體</vt:lpstr>
      <vt:lpstr>Times New Roman</vt:lpstr>
      <vt:lpstr>Trebuchet MS</vt:lpstr>
      <vt:lpstr>Wingdings</vt:lpstr>
      <vt:lpstr>akbank_tema</vt:lpstr>
      <vt:lpstr>CEM AYDIN      cem.aydin@akbank.com 05447287576       cemaydinege@gmail.com </vt:lpstr>
      <vt:lpstr> The Information Continuum</vt:lpstr>
      <vt:lpstr>PowerPoint Presentation</vt:lpstr>
      <vt:lpstr>Büyük veri; Yapılandırılmış (structured) ve Yapılandırılmamış  (unstructured) verilerden meydana gelir.</vt:lpstr>
      <vt:lpstr>Geleneksel Sistemlerin Problemleri</vt:lpstr>
      <vt:lpstr>Peki ya gerçek problem?</vt:lpstr>
      <vt:lpstr>İnternette 1 dk'da neler oluyor?</vt:lpstr>
      <vt:lpstr>Elektronik Veri Ölçü Birimi</vt:lpstr>
      <vt:lpstr>Büyük Veri Bileşenleri</vt:lpstr>
      <vt:lpstr>PowerPoint Presentation</vt:lpstr>
      <vt:lpstr>Dünyada Kamu Büyük Veri  Uygulamaları</vt:lpstr>
      <vt:lpstr>Suç Önleme Projesi  Sektör: Güvenlik  New York</vt:lpstr>
      <vt:lpstr>PowerPoint Presentation</vt:lpstr>
      <vt:lpstr>“Big Data” Kullanımına Örnekler</vt:lpstr>
      <vt:lpstr>PowerPoint Presentation</vt:lpstr>
      <vt:lpstr>PowerPoint Presentation</vt:lpstr>
      <vt:lpstr>Büyük Veriyi Kullanan Şirketler</vt:lpstr>
      <vt:lpstr>Yahoo!</vt:lpstr>
      <vt:lpstr>PowerPoint Presentation</vt:lpstr>
      <vt:lpstr>Dünyadaki ve Türkiye'deki Büyük Veri (Big  Data) Örnek Uygulamaları</vt:lpstr>
      <vt:lpstr>PowerPoint Presentation</vt:lpstr>
      <vt:lpstr>GittiGidiyor’da Büyük Veri</vt:lpstr>
      <vt:lpstr>Arama Motorunda Büyük Verinin  Kullanılması</vt:lpstr>
      <vt:lpstr>Gitti Gidiyor'da Hadoop</vt:lpstr>
      <vt:lpstr>PowerPoint Presentation</vt:lpstr>
      <vt:lpstr>Büyük Veri Teknolojilerinde Beklenen  Özellikler</vt:lpstr>
      <vt:lpstr>Arama Motorunda Big Data'nın Yapay Zeka  Sistemleri ile Analizi</vt:lpstr>
      <vt:lpstr>Büyük Veri Teknik ve Teknolojileri</vt:lpstr>
      <vt:lpstr>Apache Hadoop Project</vt:lpstr>
      <vt:lpstr>PowerPoint Presentation</vt:lpstr>
      <vt:lpstr>Hadoop</vt:lpstr>
      <vt:lpstr>Hadoop Tarihçesi</vt:lpstr>
      <vt:lpstr>Hadoop</vt:lpstr>
      <vt:lpstr>PowerPoint Presentation</vt:lpstr>
      <vt:lpstr>Apache Hadoop Project</vt:lpstr>
      <vt:lpstr>Google &amp; Hadoop</vt:lpstr>
      <vt:lpstr>Hadoop Kullanıcıları</vt:lpstr>
      <vt:lpstr>Hadoop Süreçleri</vt:lpstr>
      <vt:lpstr>NameNode</vt:lpstr>
      <vt:lpstr>NameNode</vt:lpstr>
      <vt:lpstr>SecondaryNameNode</vt:lpstr>
      <vt:lpstr>DataNode</vt:lpstr>
      <vt:lpstr>DataNode</vt:lpstr>
      <vt:lpstr>JobTracker</vt:lpstr>
      <vt:lpstr>JobTracker</vt:lpstr>
      <vt:lpstr>TaskTracker</vt:lpstr>
      <vt:lpstr>TaskTracker</vt:lpstr>
      <vt:lpstr>Hadoop Cluster Topoloji</vt:lpstr>
      <vt:lpstr>PowerPoint Presentation</vt:lpstr>
      <vt:lpstr>HDFS</vt:lpstr>
      <vt:lpstr>HDFS Topolojisi</vt:lpstr>
      <vt:lpstr>HDFS Veri Modeli</vt:lpstr>
      <vt:lpstr>Blokların düğümler üzerine dağılım örneği</vt:lpstr>
      <vt:lpstr>HDFS Veri Akışı(Okuma)</vt:lpstr>
      <vt:lpstr>HDFS Veri Akışı(Yazma)</vt:lpstr>
      <vt:lpstr>Hadoop MapReduce</vt:lpstr>
      <vt:lpstr>MapReduce</vt:lpstr>
      <vt:lpstr>PowerPoint Presentation</vt:lpstr>
      <vt:lpstr>MapReduce Topolojisi</vt:lpstr>
      <vt:lpstr>PowerPoint Presentation</vt:lpstr>
      <vt:lpstr>MapReduce Süreci</vt:lpstr>
      <vt:lpstr>PowerPoint Presentation</vt:lpstr>
      <vt:lpstr>➔ Map ve Reduce arasında Shuffle ve Sort aşamaları vardır.</vt:lpstr>
      <vt:lpstr>PowerPoint Presentation</vt:lpstr>
      <vt:lpstr>M-R Sistem Kaynak Kullanımları</vt:lpstr>
      <vt:lpstr>MapReduce Uygulamaları</vt:lpstr>
      <vt:lpstr>PowerPoint Presentation</vt:lpstr>
      <vt:lpstr>BüyükVeri Teknik ve Teknolojileri</vt:lpstr>
      <vt:lpstr>Hadoop Ekosistemi</vt:lpstr>
      <vt:lpstr>DİNLEDİĞİNİZ İÇİN TEŞEKKÜR  EDERİZ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 AYDIN</dc:title>
  <cp:lastModifiedBy>Cem Aydin (BT Dijital Bank. ve Ödeme Sis. U.G. Bl.)</cp:lastModifiedBy>
  <cp:revision>16</cp:revision>
  <dcterms:created xsi:type="dcterms:W3CDTF">2019-05-25T09:52:27Z</dcterms:created>
  <dcterms:modified xsi:type="dcterms:W3CDTF">2019-05-29T20:45:29Z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2016-05-24T00:00:00Z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2019-05-25T00:00:00Z</vt:filetime>
  </property>
</Properties>
</file>