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86395" autoAdjust="0"/>
  </p:normalViewPr>
  <p:slideViewPr>
    <p:cSldViewPr snapToGrid="0">
      <p:cViewPr varScale="1">
        <p:scale>
          <a:sx n="74" d="100"/>
          <a:sy n="74" d="100"/>
        </p:scale>
        <p:origin x="797" y="77"/>
      </p:cViewPr>
      <p:guideLst/>
    </p:cSldViewPr>
  </p:slideViewPr>
  <p:outlineViewPr>
    <p:cViewPr>
      <p:scale>
        <a:sx n="33" d="100"/>
        <a:sy n="33" d="100"/>
      </p:scale>
      <p:origin x="0" y="-16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19D8-C495-48DB-B6AB-B6153F799F3E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3FCD0-2CBF-4200-9EEE-0B17FE9C29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81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3FCD0-2CBF-4200-9EEE-0B17FE9C298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83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36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7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6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91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4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0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59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06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203D-53F3-4723-ABD7-F939583A903A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A90B-FE88-483A-ABA4-31836D819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2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Yapay zeka için hangi programlama dillerini tercih etmeliyim?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76C265-F0C8-47DE-B4EE-1B920923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27" y="3509963"/>
            <a:ext cx="958041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608723-CF45-452D-9413-448E8E56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TensorFlow</a:t>
            </a:r>
            <a:r>
              <a:rPr lang="tr-TR" b="1" dirty="0"/>
              <a:t> 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F9894-69CE-4D67-8254-8275FF70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26128"/>
            <a:ext cx="10605655" cy="4950836"/>
          </a:xfrm>
        </p:spPr>
        <p:txBody>
          <a:bodyPr>
            <a:normAutofit/>
          </a:bodyPr>
          <a:lstStyle/>
          <a:p>
            <a:r>
              <a:rPr lang="tr-TR" u="sng" dirty="0" err="1">
                <a:hlinkClick r:id="rId2"/>
              </a:rPr>
              <a:t>TensorFlow</a:t>
            </a:r>
            <a:r>
              <a:rPr lang="tr-TR" dirty="0"/>
              <a:t>, Google’ın açık kaynak kodlu makina öğrenmesi kütüphanesi ve özellikle derin öğrenme için kullanılıyor.</a:t>
            </a:r>
          </a:p>
        </p:txBody>
      </p:sp>
      <p:pic>
        <p:nvPicPr>
          <p:cNvPr id="1026" name="Picture 2" descr="TensorFlow">
            <a:extLst>
              <a:ext uri="{FF2B5EF4-FFF2-40B4-BE49-F238E27FC236}">
                <a16:creationId xmlns:a16="http://schemas.microsoft.com/office/drawing/2014/main" id="{8C0E3786-6676-4C61-8738-503991E5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5545"/>
            <a:ext cx="5632395" cy="31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6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3A96BB-DC9D-4912-A778-FC126B3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Jupyter</a:t>
            </a:r>
            <a:r>
              <a:rPr lang="tr-TR" b="1" dirty="0"/>
              <a:t> 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6ABA6F-B6AB-449B-ADA4-C2C9B82F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7942118" cy="4603172"/>
          </a:xfrm>
        </p:spPr>
        <p:txBody>
          <a:bodyPr>
            <a:normAutofit/>
          </a:bodyPr>
          <a:lstStyle/>
          <a:p>
            <a:r>
              <a:rPr lang="tr-TR" dirty="0"/>
              <a:t>Diller için verdiğimiz cevaplar; </a:t>
            </a:r>
            <a:r>
              <a:rPr lang="tr-TR" b="1" dirty="0"/>
              <a:t>R, </a:t>
            </a:r>
            <a:r>
              <a:rPr lang="tr-TR" b="1" dirty="0" err="1"/>
              <a:t>Python</a:t>
            </a:r>
            <a:r>
              <a:rPr lang="tr-TR" dirty="0"/>
              <a:t> veya </a:t>
            </a:r>
            <a:r>
              <a:rPr lang="tr-TR" b="1" dirty="0"/>
              <a:t>Julia</a:t>
            </a:r>
            <a:r>
              <a:rPr lang="tr-TR" dirty="0"/>
              <a:t> ve buna bağlı olarak geliştirme ortamları için </a:t>
            </a:r>
            <a:r>
              <a:rPr lang="tr-TR" b="1" dirty="0"/>
              <a:t>R için R </a:t>
            </a:r>
            <a:r>
              <a:rPr lang="tr-TR" b="1" dirty="0" err="1"/>
              <a:t>Studio</a:t>
            </a:r>
            <a:r>
              <a:rPr lang="tr-TR" dirty="0"/>
              <a:t>, </a:t>
            </a:r>
            <a:r>
              <a:rPr lang="tr-TR" b="1" dirty="0" err="1"/>
              <a:t>Python</a:t>
            </a:r>
            <a:r>
              <a:rPr lang="tr-TR" b="1" dirty="0"/>
              <a:t> ve Julia</a:t>
            </a:r>
            <a:r>
              <a:rPr lang="tr-TR" dirty="0"/>
              <a:t> için ise </a:t>
            </a:r>
            <a:r>
              <a:rPr lang="tr-TR" b="1" dirty="0" err="1"/>
              <a:t>SublimeText</a:t>
            </a:r>
            <a:r>
              <a:rPr lang="tr-TR" b="1" dirty="0"/>
              <a:t> ya da Atom</a:t>
            </a:r>
            <a:r>
              <a:rPr lang="tr-TR" dirty="0"/>
              <a:t>.</a:t>
            </a:r>
          </a:p>
        </p:txBody>
      </p:sp>
      <p:pic>
        <p:nvPicPr>
          <p:cNvPr id="2050" name="Picture 2" descr="jupyter ile ilgili gÃ¶rsel sonucu">
            <a:extLst>
              <a:ext uri="{FF2B5EF4-FFF2-40B4-BE49-F238E27FC236}">
                <a16:creationId xmlns:a16="http://schemas.microsoft.com/office/drawing/2014/main" id="{E0755B9F-4002-4BCE-8D9E-EC07B8CD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26" y="1332924"/>
            <a:ext cx="1754959" cy="20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E73FA7-0174-4B42-9421-43EEF149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000E04-4A12-48E6-BF4D-24E25088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interface-screenshot">
            <a:extLst>
              <a:ext uri="{FF2B5EF4-FFF2-40B4-BE49-F238E27FC236}">
                <a16:creationId xmlns:a16="http://schemas.microsoft.com/office/drawing/2014/main" id="{96B393BD-8346-4563-948C-CA1879AC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0"/>
            <a:ext cx="9913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5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C77F25-086B-4248-B768-6305B624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Anaconda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7113E-FA51-4DF1-862F-269F0454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Anaconda</a:t>
            </a:r>
            <a:r>
              <a:rPr lang="tr-TR" dirty="0"/>
              <a:t>, veri bilimi ve benzeri bilimsel uygulamalar için </a:t>
            </a:r>
            <a:r>
              <a:rPr lang="tr-TR" dirty="0" err="1"/>
              <a:t>python</a:t>
            </a:r>
            <a:r>
              <a:rPr lang="tr-TR" dirty="0"/>
              <a:t> kullanmak isteyenlere hazırlanmış tümleşik bir </a:t>
            </a:r>
            <a:r>
              <a:rPr lang="tr-TR" dirty="0" err="1"/>
              <a:t>python</a:t>
            </a:r>
            <a:r>
              <a:rPr lang="tr-TR" dirty="0"/>
              <a:t> dağıtımıdır. Veri bilimi, yapay zeka </a:t>
            </a:r>
            <a:r>
              <a:rPr lang="tr-TR" dirty="0" err="1"/>
              <a:t>vb</a:t>
            </a:r>
            <a:r>
              <a:rPr lang="tr-TR" dirty="0"/>
              <a:t> konularında sıkça kullanılan kütüphanelerin yanı sıra </a:t>
            </a:r>
            <a:r>
              <a:rPr lang="tr-TR" dirty="0" err="1"/>
              <a:t>jupiter</a:t>
            </a:r>
            <a:r>
              <a:rPr lang="tr-TR" dirty="0"/>
              <a:t> notebook ve </a:t>
            </a:r>
            <a:r>
              <a:rPr lang="tr-TR" dirty="0" err="1"/>
              <a:t>spyder</a:t>
            </a:r>
            <a:r>
              <a:rPr lang="tr-TR" dirty="0"/>
              <a:t> gibi araçları da barındırır.</a:t>
            </a:r>
          </a:p>
        </p:txBody>
      </p:sp>
      <p:pic>
        <p:nvPicPr>
          <p:cNvPr id="4098" name="Picture 2" descr="anaconda nedir ile ilgili gÃ¶rsel sonucu">
            <a:extLst>
              <a:ext uri="{FF2B5EF4-FFF2-40B4-BE49-F238E27FC236}">
                <a16:creationId xmlns:a16="http://schemas.microsoft.com/office/drawing/2014/main" id="{D169146A-1796-49C4-83AA-538F7965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55" y="230188"/>
            <a:ext cx="2244436" cy="13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2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375BC1-CCD4-404F-A425-1140AC3E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E2960-C13E-4BFF-A670-D2EDBCDE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anaconda navigator ile ilgili gÃ¶rsel sonucu">
            <a:extLst>
              <a:ext uri="{FF2B5EF4-FFF2-40B4-BE49-F238E27FC236}">
                <a16:creationId xmlns:a16="http://schemas.microsoft.com/office/drawing/2014/main" id="{AC230F88-876C-4C32-B4CA-724F6379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8"/>
            <a:ext cx="12192000" cy="648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EE5139-32F4-425D-97A1-F7F7CF88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110619"/>
            <a:ext cx="10816936" cy="52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7890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2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4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8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367</Words>
  <Application>Microsoft Office PowerPoint</Application>
  <PresentationFormat>Geniş ekran</PresentationFormat>
  <Paragraphs>76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Yapay zeka için hangi programlama dillerini tercih etmeliyim?</vt:lpstr>
      <vt:lpstr>PowerPoint Sunusu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TensorFlow  </vt:lpstr>
      <vt:lpstr>Jupyter  </vt:lpstr>
      <vt:lpstr>PowerPoint Sunusu</vt:lpstr>
      <vt:lpstr>Anaconda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için hangi programlama dillerini tercih etmeliyim?</dc:title>
  <dc:creator>Cem Aydin (BT Dijital Bank. ve Ödeme Sis. U.G. Bl.)</dc:creator>
  <cp:lastModifiedBy>Cem AYDIN</cp:lastModifiedBy>
  <cp:revision>7</cp:revision>
  <dcterms:created xsi:type="dcterms:W3CDTF">2019-05-29T13:29:33Z</dcterms:created>
  <dcterms:modified xsi:type="dcterms:W3CDTF">2019-05-29T19:58:08Z</dcterms:modified>
</cp:coreProperties>
</file>