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E59262-27E3-4EC3-8880-C52B1FDD8F50}" v="14" dt="2019-09-23T20:03:19.6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olkan Yurtseven" userId="dba8ffe1f143b8c1" providerId="LiveId" clId="{05E59262-27E3-4EC3-8880-C52B1FDD8F50}"/>
    <pc:docChg chg="addSld modSld">
      <pc:chgData name="Volkan Yurtseven" userId="dba8ffe1f143b8c1" providerId="LiveId" clId="{05E59262-27E3-4EC3-8880-C52B1FDD8F50}" dt="2019-09-23T20:03:21.069" v="15" actId="1076"/>
      <pc:docMkLst>
        <pc:docMk/>
      </pc:docMkLst>
      <pc:sldChg chg="addSp add">
        <pc:chgData name="Volkan Yurtseven" userId="dba8ffe1f143b8c1" providerId="LiveId" clId="{05E59262-27E3-4EC3-8880-C52B1FDD8F50}" dt="2019-09-23T19:43:07.932" v="1"/>
        <pc:sldMkLst>
          <pc:docMk/>
          <pc:sldMk cId="3645648478" sldId="256"/>
        </pc:sldMkLst>
        <pc:picChg chg="add">
          <ac:chgData name="Volkan Yurtseven" userId="dba8ffe1f143b8c1" providerId="LiveId" clId="{05E59262-27E3-4EC3-8880-C52B1FDD8F50}" dt="2019-09-23T19:43:07.932" v="1"/>
          <ac:picMkLst>
            <pc:docMk/>
            <pc:sldMk cId="3645648478" sldId="256"/>
            <ac:picMk id="4" creationId="{23229E8C-31E1-4442-B9AF-A36D1A7517B3}"/>
          </ac:picMkLst>
        </pc:picChg>
      </pc:sldChg>
      <pc:sldChg chg="addSp add">
        <pc:chgData name="Volkan Yurtseven" userId="dba8ffe1f143b8c1" providerId="LiveId" clId="{05E59262-27E3-4EC3-8880-C52B1FDD8F50}" dt="2019-09-23T19:43:34.380" v="5"/>
        <pc:sldMkLst>
          <pc:docMk/>
          <pc:sldMk cId="2947922104" sldId="257"/>
        </pc:sldMkLst>
        <pc:picChg chg="add">
          <ac:chgData name="Volkan Yurtseven" userId="dba8ffe1f143b8c1" providerId="LiveId" clId="{05E59262-27E3-4EC3-8880-C52B1FDD8F50}" dt="2019-09-23T19:43:34.380" v="5"/>
          <ac:picMkLst>
            <pc:docMk/>
            <pc:sldMk cId="2947922104" sldId="257"/>
            <ac:picMk id="4" creationId="{7AA0FBC1-151D-49C7-843A-A0C22340609A}"/>
          </ac:picMkLst>
        </pc:picChg>
      </pc:sldChg>
      <pc:sldChg chg="addSp add">
        <pc:chgData name="Volkan Yurtseven" userId="dba8ffe1f143b8c1" providerId="LiveId" clId="{05E59262-27E3-4EC3-8880-C52B1FDD8F50}" dt="2019-09-23T19:43:50.665" v="6"/>
        <pc:sldMkLst>
          <pc:docMk/>
          <pc:sldMk cId="1849608149" sldId="258"/>
        </pc:sldMkLst>
        <pc:picChg chg="add">
          <ac:chgData name="Volkan Yurtseven" userId="dba8ffe1f143b8c1" providerId="LiveId" clId="{05E59262-27E3-4EC3-8880-C52B1FDD8F50}" dt="2019-09-23T19:43:50.665" v="6"/>
          <ac:picMkLst>
            <pc:docMk/>
            <pc:sldMk cId="1849608149" sldId="258"/>
            <ac:picMk id="4" creationId="{6645969F-AF7A-46C6-BCC3-AEDEE860D268}"/>
          </ac:picMkLst>
        </pc:picChg>
      </pc:sldChg>
      <pc:sldChg chg="addSp add">
        <pc:chgData name="Volkan Yurtseven" userId="dba8ffe1f143b8c1" providerId="LiveId" clId="{05E59262-27E3-4EC3-8880-C52B1FDD8F50}" dt="2019-09-23T19:44:12.433" v="7"/>
        <pc:sldMkLst>
          <pc:docMk/>
          <pc:sldMk cId="3850481532" sldId="259"/>
        </pc:sldMkLst>
        <pc:picChg chg="add">
          <ac:chgData name="Volkan Yurtseven" userId="dba8ffe1f143b8c1" providerId="LiveId" clId="{05E59262-27E3-4EC3-8880-C52B1FDD8F50}" dt="2019-09-23T19:44:12.433" v="7"/>
          <ac:picMkLst>
            <pc:docMk/>
            <pc:sldMk cId="3850481532" sldId="259"/>
            <ac:picMk id="4" creationId="{D56E53D0-D145-4B61-AA11-5F64FAE7A9DC}"/>
          </ac:picMkLst>
        </pc:picChg>
      </pc:sldChg>
      <pc:sldChg chg="addSp modSp add">
        <pc:chgData name="Volkan Yurtseven" userId="dba8ffe1f143b8c1" providerId="LiveId" clId="{05E59262-27E3-4EC3-8880-C52B1FDD8F50}" dt="2019-09-23T20:03:21.069" v="15" actId="1076"/>
        <pc:sldMkLst>
          <pc:docMk/>
          <pc:sldMk cId="3588656202" sldId="260"/>
        </pc:sldMkLst>
        <pc:picChg chg="add mod">
          <ac:chgData name="Volkan Yurtseven" userId="dba8ffe1f143b8c1" providerId="LiveId" clId="{05E59262-27E3-4EC3-8880-C52B1FDD8F50}" dt="2019-09-23T20:03:18.855" v="13" actId="1076"/>
          <ac:picMkLst>
            <pc:docMk/>
            <pc:sldMk cId="3588656202" sldId="260"/>
            <ac:picMk id="4" creationId="{43934F78-3F8F-45B6-A025-1B66A680DB1C}"/>
          </ac:picMkLst>
        </pc:picChg>
        <pc:picChg chg="add mod">
          <ac:chgData name="Volkan Yurtseven" userId="dba8ffe1f143b8c1" providerId="LiveId" clId="{05E59262-27E3-4EC3-8880-C52B1FDD8F50}" dt="2019-09-23T20:03:21.069" v="15" actId="1076"/>
          <ac:picMkLst>
            <pc:docMk/>
            <pc:sldMk cId="3588656202" sldId="260"/>
            <ac:picMk id="5" creationId="{CD02211B-CB7C-4F5B-A5A9-08DBEB49E209}"/>
          </ac:picMkLst>
        </pc:picChg>
      </pc:sldChg>
      <pc:sldChg chg="add">
        <pc:chgData name="Volkan Yurtseven" userId="dba8ffe1f143b8c1" providerId="LiveId" clId="{05E59262-27E3-4EC3-8880-C52B1FDD8F50}" dt="2019-09-23T19:44:13.766" v="9"/>
        <pc:sldMkLst>
          <pc:docMk/>
          <pc:sldMk cId="2548821794" sldId="261"/>
        </pc:sldMkLst>
      </pc:sldChg>
      <pc:sldChg chg="add">
        <pc:chgData name="Volkan Yurtseven" userId="dba8ffe1f143b8c1" providerId="LiveId" clId="{05E59262-27E3-4EC3-8880-C52B1FDD8F50}" dt="2019-09-23T19:44:14.113" v="10"/>
        <pc:sldMkLst>
          <pc:docMk/>
          <pc:sldMk cId="4002902425" sldId="262"/>
        </pc:sldMkLst>
      </pc:sldChg>
      <pc:sldChg chg="add">
        <pc:chgData name="Volkan Yurtseven" userId="dba8ffe1f143b8c1" providerId="LiveId" clId="{05E59262-27E3-4EC3-8880-C52B1FDD8F50}" dt="2019-09-23T19:44:14.483" v="11"/>
        <pc:sldMkLst>
          <pc:docMk/>
          <pc:sldMk cId="586668098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89EE1-ABA6-46D7-AB5C-07A48E4AC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A3BB22-D6DC-4771-BC15-794DD2E37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3FD76-6579-44A9-A120-722DE58F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F629A-1202-41F1-8548-C4DD6FA60C95}" type="datetimeFigureOut">
              <a:rPr lang="tr-TR" smtClean="0"/>
              <a:t>23.09.2019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C69FF-85F5-4D6B-9E46-F09850D9F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76FC9-A9A9-4841-9F60-917A5CE24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F9275-DF12-4E88-AE14-13C26B85EB6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833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596DA-7426-4CD3-8CE2-0EC61DDBA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95C558-DD32-4137-B619-EA0D2904CF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AFDF5-2D1B-4702-8BA0-D5DD1A86A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F629A-1202-41F1-8548-C4DD6FA60C95}" type="datetimeFigureOut">
              <a:rPr lang="tr-TR" smtClean="0"/>
              <a:t>23.09.2019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CA5C9-F24A-4BA1-B95B-630F26031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83D58-8C9C-47EB-B7B9-36BBC7192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F9275-DF12-4E88-AE14-13C26B85EB6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17272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30CF94-85F8-4E02-8A45-D948E3BC74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352704-D3A8-4630-A1AD-D1D4EA608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32E37-FB85-4412-8DE8-138BA7657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F629A-1202-41F1-8548-C4DD6FA60C95}" type="datetimeFigureOut">
              <a:rPr lang="tr-TR" smtClean="0"/>
              <a:t>23.09.2019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4F6F9-015D-4C2D-ADC0-65E97B130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C58A4-4902-48C7-B196-F652142B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F9275-DF12-4E88-AE14-13C26B85EB6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5092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8C505-878C-44BC-B27A-FD7C67260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CC38C-62DC-4363-8286-765BE838C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FEE9-B7BF-4D6C-8E1E-C2E2EF914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F629A-1202-41F1-8548-C4DD6FA60C95}" type="datetimeFigureOut">
              <a:rPr lang="tr-TR" smtClean="0"/>
              <a:t>23.09.2019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A57C6-3F13-426E-989C-29389B5CC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0FCE0-D42E-4BBD-B3D6-4F30DE02E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F9275-DF12-4E88-AE14-13C26B85EB6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3373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1C8F3-BC90-4918-B6F4-0CC99B46D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73659-578A-4E32-AD86-931E72727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A1114-D029-45FA-917D-85B6B4914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F629A-1202-41F1-8548-C4DD6FA60C95}" type="datetimeFigureOut">
              <a:rPr lang="tr-TR" smtClean="0"/>
              <a:t>23.09.2019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C4D8D-AF63-43C3-9417-5D6C2EF0F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D7D98-08C3-4BFA-A14A-7A01FCEFD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F9275-DF12-4E88-AE14-13C26B85EB6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442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90F9A-1BB5-4131-A609-D04252154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790C1-620B-40F5-B234-1C988CC123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3A627-3060-47EF-ACEB-32F51DA5E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FF45E-8147-4FB1-94C5-5E93D8A74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F629A-1202-41F1-8548-C4DD6FA60C95}" type="datetimeFigureOut">
              <a:rPr lang="tr-TR" smtClean="0"/>
              <a:t>23.09.2019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904E4-4FAE-453D-86E4-FE5AE8BA0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D6ED70-49F9-4109-A84C-27A25DA59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F9275-DF12-4E88-AE14-13C26B85EB6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7775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7467B-5B06-48E7-A55A-8B3FDF7D8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32F0B-9C8D-4688-92C5-21710E399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149CF8-400E-4DBD-9ACC-326788CA7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6906B2-EC10-4B12-8275-A54F5759E0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AE1EB-94BE-40DB-A346-3D336470F1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E806C3-6505-4525-9A6E-B661CCC38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F629A-1202-41F1-8548-C4DD6FA60C95}" type="datetimeFigureOut">
              <a:rPr lang="tr-TR" smtClean="0"/>
              <a:t>23.09.2019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5BFB22-4A32-488E-B614-551E41683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0C1CCF-6FF0-4B20-A2FD-8B2081BEF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F9275-DF12-4E88-AE14-13C26B85EB6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259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1FEC7-8F9E-43F6-B62E-DAEEF5A3B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E6B4D1-DB95-490B-A859-8A59B6116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F629A-1202-41F1-8548-C4DD6FA60C95}" type="datetimeFigureOut">
              <a:rPr lang="tr-TR" smtClean="0"/>
              <a:t>23.09.2019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A8C789-4767-4644-A94D-725462EA8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8C72B-346C-43C1-B250-12B057B01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F9275-DF12-4E88-AE14-13C26B85EB6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9797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141B5E-4932-4B6A-88B2-6F5F44195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F629A-1202-41F1-8548-C4DD6FA60C95}" type="datetimeFigureOut">
              <a:rPr lang="tr-TR" smtClean="0"/>
              <a:t>23.09.2019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02A47A-A51F-4309-A5E3-2BF6D39BA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2BA6A9-A470-4B83-9DA4-4F1E8CE3A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F9275-DF12-4E88-AE14-13C26B85EB6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5345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F07AF-9C9C-4F90-8BB0-0B1FB0695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1A3E3-DCB8-4DC5-8399-884517756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70A35-1F4C-405D-9D0B-9F4F3C5E0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76505-5E34-4704-8570-3C982637D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F629A-1202-41F1-8548-C4DD6FA60C95}" type="datetimeFigureOut">
              <a:rPr lang="tr-TR" smtClean="0"/>
              <a:t>23.09.2019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05911-1B22-47D3-87B1-87B801AF9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6F42A-D9DE-4736-BF3F-AF7185F21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F9275-DF12-4E88-AE14-13C26B85EB6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3432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EFA0-7B7B-4E21-9FDF-2E54A69D9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269B4B-FCFE-4D90-94CA-9A1A082C5F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92253E-B380-4A54-9A03-053C9A974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B042B-7ED3-4655-A371-FF4E026CB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F629A-1202-41F1-8548-C4DD6FA60C95}" type="datetimeFigureOut">
              <a:rPr lang="tr-TR" smtClean="0"/>
              <a:t>23.09.2019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65F35-4DA8-4502-AC88-CACF1746C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68D07-CF69-49EE-8043-1098075AA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F9275-DF12-4E88-AE14-13C26B85EB6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6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ACC58C-9D02-4A1D-BE56-0C1EF228A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5AEFB-7939-4FD2-BEB9-8754DDE69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11C84-F595-4B44-B33F-3AD82F2ADF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F629A-1202-41F1-8548-C4DD6FA60C95}" type="datetimeFigureOut">
              <a:rPr lang="tr-TR" smtClean="0"/>
              <a:t>23.09.2019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59E84-D382-4A48-8F21-D6ED500B6A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606B3-D70D-4CB4-88F7-221DC65226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F9275-DF12-4E88-AE14-13C26B85EB6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58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E540D-5919-42FF-ACE4-41BD6576C4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2A4C4F-E32E-4413-B818-4CD4BA1996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229E8C-31E1-4442-B9AF-A36D1A751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823" y="2091574"/>
            <a:ext cx="6622354" cy="267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648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3D52D-0EFE-486E-B7E7-A60D388A1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376E8-E9C1-430A-9AA7-82C3E5403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A0FBC1-151D-49C7-843A-A0C223406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685" y="1908678"/>
            <a:ext cx="6576630" cy="304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922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9D838-996F-4B64-AA86-7D47C8DFB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A730D-3139-411A-A1DE-1486F09A5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45969F-AF7A-46C6-BCC3-AEDEE860D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012" y="2019178"/>
            <a:ext cx="6629975" cy="281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08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01BCB-2408-4AA9-996B-2DCE8C0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F9817-CB7A-4AA1-BDC2-95A6F644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6E53D0-D145-4B61-AA11-5F64FAE7A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908" y="2038229"/>
            <a:ext cx="6264183" cy="278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481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44D6A-F387-4CBC-96B4-83834D060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AF0B4-F6F6-48CA-8025-30ECEE76D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934F78-3F8F-45B6-A025-1B66A680D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218" y="118597"/>
            <a:ext cx="6195597" cy="34140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02211B-CB7C-4F5B-A5A9-08DBEB49E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272" y="2532775"/>
            <a:ext cx="5845047" cy="33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656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543F1-9861-4545-BB2B-A0727DCA9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58FD0-7068-4237-A18E-BE74C21FB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8821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E7287-F651-4B18-934A-A6F76E03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83D1C-63CF-41D7-A6D2-256588797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2902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6CBCF-1A2D-4CF4-8359-1E6BA77CE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52043-A6E5-40D7-8FB2-B39374EBC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6668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Volkan Yurtseven</dc:creator>
  <cp:lastModifiedBy>Volkan Yurtseven</cp:lastModifiedBy>
  <cp:revision>1</cp:revision>
  <dcterms:created xsi:type="dcterms:W3CDTF">2019-09-23T19:42:52Z</dcterms:created>
  <dcterms:modified xsi:type="dcterms:W3CDTF">2019-09-23T20:03:29Z</dcterms:modified>
</cp:coreProperties>
</file>