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3ZL9UhQvFuS1ilGUW31FK+hLs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jp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RCHIVOS MASTER EIV 2016\APLICACIONES\PRESENTACIONES PPT\LOGOSIMBOLO CON SEDE BOGOTA BLANCO-01.pn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10291982" y="5980342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23323" y="4027055"/>
            <a:ext cx="61264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Samuel Volkmar Vélez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Nacional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Posgrado en Inteligencia Artificial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Medellín, 2025</a:t>
            </a:r>
            <a:endParaRPr/>
          </a:p>
        </p:txBody>
      </p:sp>
      <p:pic>
        <p:nvPicPr>
          <p:cNvPr descr="San Antonio de Prado: a high mobility landslide in Colombia - The Landslide  Blog - AGU Blogosphere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6700" y="0"/>
            <a:ext cx="8115300" cy="58783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666750" y="386598"/>
            <a:ext cx="4059936" cy="156966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5800" y="386599"/>
            <a:ext cx="405993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Evaluación de amenaza por movimientos en masa ante escenarios climáticos futuros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RCHIVOS MASTER EIV 2016\APLICACIONES\PRESENTACIONES PPT\LOGOSIMBOLO CON SEDE BOGOTA BLANCO-01.png" id="96" name="Google Shape;96;p2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10291982" y="5980342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291" y="1089127"/>
            <a:ext cx="4983480" cy="410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669" y="1089127"/>
            <a:ext cx="5473912" cy="410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5966809" y="5310569"/>
            <a:ext cx="6094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https://caracol.com.co/2025/05/01/aumenta-a-1143-el-numero-de-damnificados-por-las-lluvias-en-medellin/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042299" y="5310568"/>
            <a:ext cx="48183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solidFill>
                  <a:srgbClr val="4892DC"/>
                </a:solidFill>
                <a:latin typeface="Arial"/>
                <a:ea typeface="Arial"/>
                <a:cs typeface="Arial"/>
                <a:sym typeface="Arial"/>
              </a:rPr>
              <a:t>https://elpais.com/america-colombia/2025-04-29/las-lluvias-en-medellin-dejan-un-muerto-vias-colapsadas-y-derrumbes.html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79291" y="39560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Contexto</a:t>
            </a:r>
            <a:endParaRPr b="1" sz="1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RCHIVOS MASTER EIV 2016\APLICACIONES\PRESENTACIONES PPT\LOGOSIMBOLO CON SEDE BOGOTA BLANCO-01.png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10291982" y="5980342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222155" y="6136944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01126" y="296511"/>
            <a:ext cx="2594811" cy="56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7382"/>
              <a:buNone/>
            </a:pPr>
            <a:r>
              <a:rPr b="1" lang="es-CO" sz="3798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Índices climáticos</a:t>
            </a:r>
            <a:endParaRPr b="1" sz="3798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126" y="808196"/>
            <a:ext cx="4172398" cy="450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5632683" y="296506"/>
            <a:ext cx="4764000" cy="6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Avenir"/>
                <a:ea typeface="Avenir"/>
                <a:cs typeface="Avenir"/>
                <a:sym typeface="Avenir"/>
              </a:rPr>
              <a:t>Data</a:t>
            </a:r>
            <a:endParaRPr b="1"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Precipitación histórica: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CHIRPS v2.0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ERA5 – land</a:t>
            </a:r>
            <a:endParaRPr/>
          </a:p>
          <a:p>
            <a:pPr indent="-279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latin typeface="Avenir"/>
                <a:ea typeface="Avenir"/>
                <a:cs typeface="Avenir"/>
                <a:sym typeface="Avenir"/>
              </a:rPr>
              <a:t>Precipitación</a:t>
            </a: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futura</a:t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NASA Earth Exchange Global Daily Downscaled Projections (NEX-GDDP-CMIP6)</a:t>
            </a:r>
            <a:endParaRPr/>
          </a:p>
          <a:p>
            <a:pPr indent="-1079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286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lay"/>
              <a:buAutoNum type="arabicPeriod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Modelos elegidos: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GFDL-ESM4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MIROC6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MPI-ESM1-2-HR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MPI-ESM1-2-LR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MRI-ESM2-0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NorESM2-MM</a:t>
            </a:r>
            <a:endParaRPr/>
          </a:p>
          <a:p>
            <a:pPr indent="-171450" lvl="2" marL="10858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es-CO" sz="1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EC-Earth3-Veg-LR</a:t>
            </a:r>
            <a:endParaRPr/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Mapa de susceptibilidad a deslizamientos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global Landslide Hazard Assessment for Situational Awareness version 1.1 (LHASA 1.1)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DEM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lang="es-CO" sz="1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Alos Palsar/NASA/SRTM—Shuttle Radar Topography Mission</a:t>
            </a:r>
            <a:endParaRPr sz="1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34950" lvl="0" marL="28575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34950" lvl="0" marL="28575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921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Play"/>
              <a:buNone/>
            </a:pPr>
            <a:r>
              <a:t/>
            </a:r>
            <a:endParaRPr sz="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RCHIVOS MASTER EIV 2016\APLICACIONES\PRESENTACIONES PPT\LOGOSIMBOLO CON SEDE BOGOTA BLANCO-01.png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10291982" y="5980342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95307" y="6099343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852" y="393448"/>
            <a:ext cx="6854805" cy="22626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9844" y="251243"/>
            <a:ext cx="4589841" cy="2948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2697" y="3510273"/>
            <a:ext cx="4201112" cy="619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6697" y="4398691"/>
            <a:ext cx="5413115" cy="11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7526600" y="3320567"/>
            <a:ext cx="44988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Figura 2</a:t>
            </a:r>
            <a:r>
              <a:rPr lang="es-CO" sz="1000">
                <a:latin typeface="Avenir"/>
                <a:ea typeface="Avenir"/>
                <a:cs typeface="Avenir"/>
                <a:sym typeface="Avenir"/>
              </a:rPr>
              <a:t>. Distribución de la precipitación máxima en ventanas de 7 días bajo escenarios futuros (ilustración propia)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298350" y="2701368"/>
            <a:ext cx="48147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000">
                <a:latin typeface="Avenir"/>
                <a:ea typeface="Avenir"/>
                <a:cs typeface="Avenir"/>
                <a:sym typeface="Avenir"/>
              </a:rPr>
              <a:t>Figura 1. Cálculo de índices para el modelo MIROC6 bajo el escenario climático 3 (7.0) para el horizonte 2080-2100.(</a:t>
            </a:r>
            <a:r>
              <a:rPr lang="es-CO" sz="1000">
                <a:latin typeface="Avenir"/>
                <a:ea typeface="Avenir"/>
                <a:cs typeface="Avenir"/>
                <a:sym typeface="Avenir"/>
              </a:rPr>
              <a:t>ilustración</a:t>
            </a:r>
            <a:r>
              <a:rPr lang="es-CO" sz="1000">
                <a:latin typeface="Avenir"/>
                <a:ea typeface="Avenir"/>
                <a:cs typeface="Avenir"/>
                <a:sym typeface="Avenir"/>
              </a:rPr>
              <a:t> propia)</a:t>
            </a:r>
            <a:endParaRPr sz="1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ARCHIVOS MASTER EIV 2016\APLICACIONES\PRESENTACIONES PPT\LOGOSIMBOLO CON SEDE BOGOTA BLANCO-01.png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33074" r="0" t="0"/>
          <a:stretch/>
        </p:blipFill>
        <p:spPr>
          <a:xfrm>
            <a:off x="10291982" y="5980342"/>
            <a:ext cx="1677863" cy="7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295307" y="6099343"/>
            <a:ext cx="403244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Facultad de Minas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838200" y="73977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Referencias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S. Debortoli, Nathan &amp; Camarinha, Pedro Ivo &amp; Marengo, Jose &amp; Rodrigues, Regina. (2017). An index of Brazil’s vulnerability to expected increases in natural flash flooding and landslide disasters in the context of climate change. Natural Hazards. 86. 10.1007/s11069-016-2705-2.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CO" sz="1800">
                <a:latin typeface="Arial"/>
                <a:ea typeface="Arial"/>
                <a:cs typeface="Arial"/>
                <a:sym typeface="Arial"/>
              </a:rPr>
              <a:t>Felipe Jeferson de Medeiros, Cristiano Prestrelo de Oliveira, Alvaro Avila-Diaz,Evaluation of extreme precipitation climate indices and their projected changes for Brazil: From CMIP3 to CMIP6,Weather and Climate Extremes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2025-05-02T02:11:46Z</dcterms:created>
  <dc:creator>SAMUEL VOLKMAR VELEZ</dc:creator>
</cp:coreProperties>
</file>