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-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BBE3-541F-5D31-12A8-1634207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6B629-0479-E041-288A-0F7C5AD31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6EFD6-436D-0A71-C7CC-1B1B04B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8B641-5795-B62C-E67F-46F3D9D7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72BC4-AD66-EA69-8E79-DED59A77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10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0B16C-C6C2-DCEB-9612-4F7D6D1D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D0BBA2-AEF0-18C9-AC0D-CC1E6A7E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52029-457E-DF1B-AA66-5BE66D8C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DCD81-A05E-ED4D-B4E1-B7DFAD0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46962-DEDE-6070-E9EC-BCC36CB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34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2AF7A4-6D4E-E065-393D-5F7F9E2FD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40DE8-769D-BF50-DF3F-AF31D8BE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1EB4F-C736-950C-EFF2-41E8BB7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02645-0C6E-3255-4230-2E64BA66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74C09-4194-0089-85A2-10F872E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83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D257-C830-F06F-C31A-9ACE866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A75BF-FED2-B85F-6BB2-3C6F8330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684733-5DE6-A123-B923-23E1E980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B7CF7-8934-6328-DB15-181E627E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CB430-57A7-3DBD-6D30-A52AC1D6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6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7E79-EEF3-A05E-2FCB-60F4BFF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178A4-C5BA-53D5-716C-245F21AB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7A8AD-002E-FA2E-39A9-9806ED5E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D01B9-568C-A163-51D3-6B70334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6DBC-FD60-D5D5-561C-413ED647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9826-E541-416F-6E5B-2228FE06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A60B3-2304-AB86-0E82-414D12FE9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19B7FD-BAD1-133C-DA99-34840127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B9DB0-64EC-F3E4-18AC-39CEA549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B3DBD8-7646-32BA-6226-A4695097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9A6774-D6CE-514B-4F44-A123CEAF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6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540BF-5A2A-2A6E-5116-2F6197EC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5B5497-571B-F0FB-6333-FF469B09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9661A2-9653-97BE-3CC0-5B6CD6DE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43FE13-DF52-F2B6-5828-4CD4F9A08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B8AFCB-6671-B131-28B6-AF2D5BC91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696C01-1C6F-C917-7A04-369AB1EF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568787-01D3-C501-0669-DBC077BC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B06DEA-91D8-3256-10AC-B4A3B4E8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1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1ADDF-AA96-6B5B-68C5-4FFC4E09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A1C83F-CE4D-9047-A824-F44945A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882918-5AFD-0F92-DC8E-6F46C0B3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5CE404-BEF0-3E73-21F1-171897C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48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BD57B-0F43-E264-9DC1-1C3965B2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EBDC35-595D-253A-EDC2-6747543B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D5F2B5-48CB-65BE-F34B-5B198E72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6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BCFC-F9C1-7DC3-5691-35E1E00E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F306C-2BDB-1146-1C9C-66EBEF52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F574F0-6072-0EA6-3024-0B3AE419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AE2C7A-B2B9-C683-E4E4-FA7BA36D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18028A-3C66-92BB-268C-4F5449D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993963-31EA-2FAE-3B18-4C4E783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9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7844-128F-6FC3-44D0-ECE0B87A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1A4825-9E9B-BBE7-3A10-1B43B4C68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8710F5-1531-2E69-B425-403D98C8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31971B-6161-A7B2-D20F-0E71DE26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7CEEE6-68B0-786B-4F59-BE9819C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27E32-C79E-8C1E-9EDD-5D8D8ED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4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6FC68D-18E5-FA23-AE20-3F239E4F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587E51-76FE-72AD-B5B5-D8997D6D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F785C-8AF5-7217-B4AA-C420DF1DD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5C82F-FC7B-4376-80ED-9293AE40F432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61437-3CCD-893D-B4EC-CC69502C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32357-7E8B-ED09-FF86-F15D9E9E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D9569-8659-4436-BC33-986CBFE03F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9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/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10291982" y="5980342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/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Sede Medellín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2608B9-6E3D-5A22-3A95-DF7F23A33C08}"/>
              </a:ext>
            </a:extLst>
          </p:cNvPr>
          <p:cNvSpPr txBox="1"/>
          <p:nvPr/>
        </p:nvSpPr>
        <p:spPr>
          <a:xfrm>
            <a:off x="423323" y="4027055"/>
            <a:ext cx="6126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Samuel </a:t>
            </a:r>
            <a:r>
              <a:rPr lang="es-CO" sz="1800" dirty="0" err="1"/>
              <a:t>Volkmar</a:t>
            </a:r>
            <a:r>
              <a:rPr lang="es-CO" sz="1800" dirty="0"/>
              <a:t> Vélez</a:t>
            </a:r>
          </a:p>
          <a:p>
            <a:r>
              <a:rPr lang="es-CO" sz="1800" dirty="0"/>
              <a:t>Universidad Nacional</a:t>
            </a:r>
          </a:p>
          <a:p>
            <a:r>
              <a:rPr lang="es-CO" sz="1800" dirty="0"/>
              <a:t>Facultad de Minas</a:t>
            </a:r>
          </a:p>
          <a:p>
            <a:r>
              <a:rPr lang="es-CO" sz="1800" dirty="0"/>
              <a:t>Posgrado en </a:t>
            </a:r>
            <a:r>
              <a:rPr lang="es-CO" dirty="0"/>
              <a:t>Inteligencia Artificial</a:t>
            </a:r>
            <a:endParaRPr lang="es-CO" sz="1800" dirty="0"/>
          </a:p>
          <a:p>
            <a:r>
              <a:rPr lang="es-CO" sz="1800" dirty="0"/>
              <a:t>Medellín, 2025</a:t>
            </a:r>
          </a:p>
        </p:txBody>
      </p:sp>
      <p:pic>
        <p:nvPicPr>
          <p:cNvPr id="2050" name="Picture 2" descr="San Antonio de Prado: a high mobility landslide in Colombia - The Landslide  Blog - AGU Blogosphere">
            <a:extLst>
              <a:ext uri="{FF2B5EF4-FFF2-40B4-BE49-F238E27FC236}">
                <a16:creationId xmlns:a16="http://schemas.microsoft.com/office/drawing/2014/main" id="{523AA0D1-0982-99FC-2D48-153EAF8C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8115300" cy="58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2B1E2A-8EF8-62B3-31DE-D49B3BFC167A}"/>
              </a:ext>
            </a:extLst>
          </p:cNvPr>
          <p:cNvSpPr/>
          <p:nvPr/>
        </p:nvSpPr>
        <p:spPr>
          <a:xfrm>
            <a:off x="666750" y="386598"/>
            <a:ext cx="4059936" cy="1569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898366-A690-F7AE-7928-068998D44E81}"/>
              </a:ext>
            </a:extLst>
          </p:cNvPr>
          <p:cNvSpPr txBox="1"/>
          <p:nvPr/>
        </p:nvSpPr>
        <p:spPr>
          <a:xfrm>
            <a:off x="685800" y="386599"/>
            <a:ext cx="40599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Evaluación de amenaza por movimientos en masa ante escenarios climáticos futuros</a:t>
            </a:r>
            <a:endParaRPr lang="es-CO" sz="24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0626A-01CC-4588-5000-6B2EE3C1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>
            <a:extLst>
              <a:ext uri="{FF2B5EF4-FFF2-40B4-BE49-F238E27FC236}">
                <a16:creationId xmlns:a16="http://schemas.microsoft.com/office/drawing/2014/main" id="{DDC9F661-DF01-A4A8-BA64-2437237081EB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>
            <a:extLst>
              <a:ext uri="{FF2B5EF4-FFF2-40B4-BE49-F238E27FC236}">
                <a16:creationId xmlns:a16="http://schemas.microsoft.com/office/drawing/2014/main" id="{5EE81FC7-B7AA-17F9-B89B-7ACBAA5E4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10291982" y="5980342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>
            <a:extLst>
              <a:ext uri="{FF2B5EF4-FFF2-40B4-BE49-F238E27FC236}">
                <a16:creationId xmlns:a16="http://schemas.microsoft.com/office/drawing/2014/main" id="{9EFE8D13-1D04-3FC4-B65D-19EFA05CC65D}"/>
              </a:ext>
            </a:extLst>
          </p:cNvPr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Sede Medellín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4835A5-D58C-A19A-84ED-8C0DFAB2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" y="1089127"/>
            <a:ext cx="4983480" cy="41070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CD33DD3-5F94-4296-BBCD-CBDA3D783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69" y="1089127"/>
            <a:ext cx="5473912" cy="41070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A95C7E-5C83-673F-72B6-776E1C9FDEED}"/>
              </a:ext>
            </a:extLst>
          </p:cNvPr>
          <p:cNvSpPr txBox="1"/>
          <p:nvPr/>
        </p:nvSpPr>
        <p:spPr>
          <a:xfrm>
            <a:off x="5966809" y="531056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https://caracol.com.co/2025/05/01/aumenta-a-1143-el-numero-de-damnificados-por-las-lluvias-en-medellin/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BA3A4E-224B-99C4-CB51-7B410E21A1D2}"/>
              </a:ext>
            </a:extLst>
          </p:cNvPr>
          <p:cNvSpPr txBox="1"/>
          <p:nvPr/>
        </p:nvSpPr>
        <p:spPr>
          <a:xfrm>
            <a:off x="1042299" y="5310568"/>
            <a:ext cx="4818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https://elpais.com/america-colombia/2025-04-29/las-lluvias-en-medellin-dejan-un-muerto-vias-colapsadas-y-derrumbes.html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7D0872-774B-878F-533F-C9E7B2B9EF45}"/>
              </a:ext>
            </a:extLst>
          </p:cNvPr>
          <p:cNvSpPr txBox="1"/>
          <p:nvPr/>
        </p:nvSpPr>
        <p:spPr>
          <a:xfrm>
            <a:off x="679291" y="3956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Contexto</a:t>
            </a:r>
            <a:endParaRPr lang="es-CO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2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D08E-19AD-E17D-01AF-0A416AC4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>
            <a:extLst>
              <a:ext uri="{FF2B5EF4-FFF2-40B4-BE49-F238E27FC236}">
                <a16:creationId xmlns:a16="http://schemas.microsoft.com/office/drawing/2014/main" id="{358ED885-AFEB-358D-5C92-E4406E5D4802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>
            <a:extLst>
              <a:ext uri="{FF2B5EF4-FFF2-40B4-BE49-F238E27FC236}">
                <a16:creationId xmlns:a16="http://schemas.microsoft.com/office/drawing/2014/main" id="{19B83951-EC6A-8171-A520-07FC3D339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10291982" y="5980342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>
            <a:extLst>
              <a:ext uri="{FF2B5EF4-FFF2-40B4-BE49-F238E27FC236}">
                <a16:creationId xmlns:a16="http://schemas.microsoft.com/office/drawing/2014/main" id="{D3C9B598-2E39-0DA1-81C5-E3641C4EEA64}"/>
              </a:ext>
            </a:extLst>
          </p:cNvPr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Sede Medellín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C58E0-FF12-562D-66A5-BC2D83FC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26" y="296511"/>
            <a:ext cx="2594811" cy="560262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Indices</a:t>
            </a:r>
            <a:endParaRPr lang="es-ES" sz="18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79BBCC-C83E-F0F6-7D5F-7153FEFB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6" y="808196"/>
            <a:ext cx="4172398" cy="45050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8FAC9C-34E9-7F6A-5E18-EEA7FA82CF43}"/>
              </a:ext>
            </a:extLst>
          </p:cNvPr>
          <p:cNvSpPr txBox="1"/>
          <p:nvPr/>
        </p:nvSpPr>
        <p:spPr>
          <a:xfrm>
            <a:off x="5651783" y="418456"/>
            <a:ext cx="4764024" cy="627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Data</a:t>
            </a:r>
          </a:p>
          <a:p>
            <a:endParaRPr lang="es-ES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r>
              <a:rPr lang="es-E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Precipitación histórica:</a:t>
            </a:r>
          </a:p>
          <a:p>
            <a:endParaRPr lang="es-ES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CHIRPS v2.0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venir Next LT Pro Light" panose="020F0502020204030204" pitchFamily="34" charset="0"/>
              </a:rPr>
              <a:t>ERA5 – land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Precipitacion</a:t>
            </a:r>
            <a:r>
              <a:rPr lang="en-U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futura</a:t>
            </a: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NASA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Earth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Exchange Global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Daily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Downscaled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Projections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(NEX-GDDP-CMIP6)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+mj-lt"/>
              <a:buAutoNum type="arabicPeriod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Modelos elegidos: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GFDL-ESM4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MIROC6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MPI-ESM1-2-HR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MPI-ESM1-2-LR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MRI-ESM2-0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NorESM2-MM</a:t>
            </a:r>
          </a:p>
          <a:p>
            <a:pPr marL="1085850" lvl="2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EC-Earth3-Veg-LR</a:t>
            </a:r>
          </a:p>
          <a:p>
            <a:pPr lvl="2">
              <a:lnSpc>
                <a:spcPct val="115000"/>
              </a:lnSpc>
            </a:pP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lvl="2">
              <a:lnSpc>
                <a:spcPct val="115000"/>
              </a:lnSpc>
            </a:pP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Mapa de susceptibilidad a deslizamientos</a:t>
            </a:r>
          </a:p>
          <a:p>
            <a:pPr>
              <a:lnSpc>
                <a:spcPct val="115000"/>
              </a:lnSpc>
            </a:pPr>
            <a:endParaRPr lang="es-CO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The global Landslide Hazard Assessment for Situational Awareness version 1.1 (LHASA 1.1)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DEM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Alos </a:t>
            </a:r>
            <a:r>
              <a:rPr lang="en-US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Palsar</a:t>
            </a:r>
            <a:r>
              <a:rPr lang="en-US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/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NASA/SRTM—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Shuttle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Radar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Topography</a:t>
            </a:r>
            <a:r>
              <a:rPr lang="es-CO" sz="1000" dirty="0">
                <a:solidFill>
                  <a:srgbClr val="000000"/>
                </a:solidFill>
                <a:latin typeface="Avenir Next LT Pro Light" panose="020F0502020204030204" pitchFamily="34" charset="0"/>
              </a:rPr>
              <a:t> </a:t>
            </a:r>
            <a:r>
              <a:rPr lang="es-CO" sz="1000" dirty="0" err="1">
                <a:solidFill>
                  <a:srgbClr val="000000"/>
                </a:solidFill>
                <a:latin typeface="Avenir Next LT Pro Light" panose="020F0502020204030204" pitchFamily="34" charset="0"/>
              </a:rPr>
              <a:t>Mission</a:t>
            </a:r>
            <a:endParaRPr lang="en-US" sz="10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8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s-CO" sz="800" dirty="0">
              <a:solidFill>
                <a:srgbClr val="000000"/>
              </a:solidFill>
              <a:latin typeface="Avenir Next LT Pro Light" panose="020F0502020204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8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5D03C-2A2E-E92A-BFF2-610FE69D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>
            <a:extLst>
              <a:ext uri="{FF2B5EF4-FFF2-40B4-BE49-F238E27FC236}">
                <a16:creationId xmlns:a16="http://schemas.microsoft.com/office/drawing/2014/main" id="{2C2BE340-4BF1-661A-B5C3-0FD3676EF1DD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>
            <a:extLst>
              <a:ext uri="{FF2B5EF4-FFF2-40B4-BE49-F238E27FC236}">
                <a16:creationId xmlns:a16="http://schemas.microsoft.com/office/drawing/2014/main" id="{0520832E-A1BB-4ED9-6D4F-9B221D770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10291982" y="5980342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>
            <a:extLst>
              <a:ext uri="{FF2B5EF4-FFF2-40B4-BE49-F238E27FC236}">
                <a16:creationId xmlns:a16="http://schemas.microsoft.com/office/drawing/2014/main" id="{19B4AA91-B8FE-385C-9F4A-71347471CAE9}"/>
              </a:ext>
            </a:extLst>
          </p:cNvPr>
          <p:cNvSpPr txBox="1"/>
          <p:nvPr/>
        </p:nvSpPr>
        <p:spPr>
          <a:xfrm>
            <a:off x="295307" y="6099343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Sede Medellín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DF8E211-1651-8C38-8272-3011E90A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2" y="1272173"/>
            <a:ext cx="6854804" cy="22626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F96699-5D55-6252-6B41-52DD53B2B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94" y="929393"/>
            <a:ext cx="4589841" cy="29482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08C038-8CAC-93FB-9D49-C7BC7650B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47" y="3739510"/>
            <a:ext cx="4201111" cy="6192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6A80F69-016F-56E0-2337-4D13A2482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47" y="4513316"/>
            <a:ext cx="5413115" cy="11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06DE6-DEAD-B989-1E15-D3BECDC6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>
            <a:extLst>
              <a:ext uri="{FF2B5EF4-FFF2-40B4-BE49-F238E27FC236}">
                <a16:creationId xmlns:a16="http://schemas.microsoft.com/office/drawing/2014/main" id="{732A92C1-1981-7B04-088F-B2D45FC28CD1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>
            <a:extLst>
              <a:ext uri="{FF2B5EF4-FFF2-40B4-BE49-F238E27FC236}">
                <a16:creationId xmlns:a16="http://schemas.microsoft.com/office/drawing/2014/main" id="{26499C2E-64D4-36B0-9068-1A78CB628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10291982" y="5980342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>
            <a:extLst>
              <a:ext uri="{FF2B5EF4-FFF2-40B4-BE49-F238E27FC236}">
                <a16:creationId xmlns:a16="http://schemas.microsoft.com/office/drawing/2014/main" id="{E36C3B7D-A734-A283-4B1F-4668025D27B9}"/>
              </a:ext>
            </a:extLst>
          </p:cNvPr>
          <p:cNvSpPr txBox="1"/>
          <p:nvPr/>
        </p:nvSpPr>
        <p:spPr>
          <a:xfrm>
            <a:off x="295307" y="6099343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Facultad de Minas</a:t>
            </a:r>
          </a:p>
          <a:p>
            <a:r>
              <a:rPr lang="es-CO" sz="1000" b="1" i="1" dirty="0">
                <a:solidFill>
                  <a:schemeClr val="bg1"/>
                </a:solidFill>
                <a:latin typeface="Ancizar Sans" pitchFamily="34" charset="0"/>
              </a:rPr>
              <a:t>Sede Medellín</a:t>
            </a: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8B2607AB-43D3-EB2B-FDA5-6D8C2CBC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775"/>
            <a:ext cx="10515600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Referencias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S.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Debortoli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Nathan &amp;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Camarinha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Pedro Ivo &amp; Marengo,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Jose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Rodrigues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Regina. (2017).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Brazil’s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vulnerability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expected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natural flash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flooding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landslide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disasters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context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Natural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Hazards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86. 10.1007/s11069-016-2705-2.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Felipe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Jeferson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Medeiros, Cristiano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Prestrelo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Oliveira,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Alvaro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Avila-Diaz,Evaluation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extreme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precipitation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their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projected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Brazil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CMIP3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CMIP6,Weather and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Extremes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3720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231</Words>
  <Application>Microsoft Office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Ancizar Sans</vt:lpstr>
      <vt:lpstr>Aptos</vt:lpstr>
      <vt:lpstr>Aptos Display</vt:lpstr>
      <vt:lpstr>Arial</vt:lpstr>
      <vt:lpstr>Avenir Next LT Pro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VOLKMAR VELEZ</dc:creator>
  <cp:lastModifiedBy>SAMUEL VOLKMAR VELEZ</cp:lastModifiedBy>
  <cp:revision>1</cp:revision>
  <dcterms:created xsi:type="dcterms:W3CDTF">2025-05-02T02:11:46Z</dcterms:created>
  <dcterms:modified xsi:type="dcterms:W3CDTF">2025-05-02T03:32:32Z</dcterms:modified>
</cp:coreProperties>
</file>