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D9F27-F2FD-48BB-A2C1-4AE2C0286C28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BA688-732B-4AAA-98C5-6DDDF86031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89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871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50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935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7890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4295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670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402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117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186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64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552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062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58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315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203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68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74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818863-42EC-494C-89DE-3C5D83396943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11F6-99CD-46FC-860F-44E7FB8496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128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eb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0394D-3396-BFE0-7338-46C4DF269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2058762" cy="1171113"/>
          </a:xfrm>
        </p:spPr>
        <p:txBody>
          <a:bodyPr/>
          <a:lstStyle/>
          <a:p>
            <a:r>
              <a:rPr lang="es-ES" b="1" dirty="0"/>
              <a:t>EDA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304A1B7-C31E-6EA2-F49A-94728B789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906" y="215356"/>
            <a:ext cx="6464000" cy="3636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755B709-C266-1611-D365-6A59D6190E83}"/>
              </a:ext>
            </a:extLst>
          </p:cNvPr>
          <p:cNvSpPr txBox="1"/>
          <p:nvPr/>
        </p:nvSpPr>
        <p:spPr>
          <a:xfrm>
            <a:off x="1154955" y="4879910"/>
            <a:ext cx="6038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Realizado por:</a:t>
            </a:r>
          </a:p>
          <a:p>
            <a:r>
              <a:rPr lang="es-ES" dirty="0"/>
              <a:t>Alfonso Pérez Lizarriturri</a:t>
            </a:r>
          </a:p>
        </p:txBody>
      </p:sp>
    </p:spTree>
    <p:extLst>
      <p:ext uri="{BB962C8B-B14F-4D97-AF65-F5344CB8AC3E}">
        <p14:creationId xmlns:p14="http://schemas.microsoft.com/office/powerpoint/2010/main" val="104875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6052D-BF7C-06EA-4CFD-D6A704FB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Dragonite, ¿Es tan bueno?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B6E6A1-B6EA-3BFC-7334-4E3C8EC71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92" y="2543713"/>
            <a:ext cx="5874515" cy="315150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B3949C8-BE69-F513-ABB8-F10FA05E42A6}"/>
              </a:ext>
            </a:extLst>
          </p:cNvPr>
          <p:cNvSpPr txBox="1"/>
          <p:nvPr/>
        </p:nvSpPr>
        <p:spPr>
          <a:xfrm>
            <a:off x="503853" y="2108718"/>
            <a:ext cx="2799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Pues si, lo es!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Dentro de su tipo es de los más fuertes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A3C261A-FAAF-EB7D-7363-1FE1CB946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" y="303204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4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073F2-1A74-7984-578A-A7DAFE5D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 agua:</a:t>
            </a:r>
            <a:br>
              <a:rPr lang="es-ES" dirty="0"/>
            </a:b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121F2A0-C777-0B5B-6CBB-0623B7A623A8}"/>
              </a:ext>
            </a:extLst>
          </p:cNvPr>
          <p:cNvSpPr txBox="1"/>
          <p:nvPr/>
        </p:nvSpPr>
        <p:spPr>
          <a:xfrm>
            <a:off x="839755" y="1539551"/>
            <a:ext cx="44880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Magikarp, ¿era tan malo?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Como dato curioso, este Pokémon esta basado en la leyenda china “La puerta del dragón”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Gyarados, su evolución ¿Es tan bueno?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Squirtle, ¿era bueno en realidad?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140E89-15AE-B02F-6833-B034AB6D1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223" y="1733532"/>
            <a:ext cx="2197359" cy="219735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14FAE22-A1F3-54B2-893C-C2EB3E7AC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81" y="3611884"/>
            <a:ext cx="3055712" cy="309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6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A1B26-3657-64F1-48A6-6539CA0E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 agua: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88F847-A253-4A0E-4868-9FD9930FC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672" y="1749767"/>
            <a:ext cx="6704327" cy="359667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349B2FD-F69A-ABF8-122F-51C4078FB464}"/>
              </a:ext>
            </a:extLst>
          </p:cNvPr>
          <p:cNvSpPr txBox="1"/>
          <p:nvPr/>
        </p:nvSpPr>
        <p:spPr>
          <a:xfrm>
            <a:off x="646112" y="1558212"/>
            <a:ext cx="38325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Efectivamente, Magikarp es  el peor Pokémon tipo agua del juego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Gyarados es la evolución mas grande del juego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 Squirtle le pasa algo parecido a Pikachu, necesita evolucionar para ser competitivo</a:t>
            </a:r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FC29733-3E63-5A35-1BE6-8EFF96C63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31" y="3942555"/>
            <a:ext cx="2714465" cy="271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6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ADD92-DA78-95DF-22AF-69AF24F9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Charizard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2E32AD-2DCC-3246-20EA-86B7AAF04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792" y="1524000"/>
            <a:ext cx="5321097" cy="285461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BCDC3ED-9C9F-7C4A-96E7-A3B45853B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2" y="2192293"/>
            <a:ext cx="3810000" cy="3810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EC3F910-C65C-2E83-DE94-FF362753C0B7}"/>
              </a:ext>
            </a:extLst>
          </p:cNvPr>
          <p:cNvSpPr txBox="1"/>
          <p:nvPr/>
        </p:nvSpPr>
        <p:spPr>
          <a:xfrm>
            <a:off x="793102" y="1268963"/>
            <a:ext cx="370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 en la serie, esta por encima del percentil 75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5040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9DFCD-1147-8A0A-12C2-A4A43F50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¿Hay algún patrón en cada generación?</a:t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E669CB-CF71-D224-EABD-2A7B1844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6" y="2478485"/>
            <a:ext cx="3431567" cy="30638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3A5B31D-BA38-8DC4-1FFC-966D3F3AD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083" y="2478485"/>
            <a:ext cx="3431567" cy="306389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6F56295-2F09-09D6-B278-9EA8C85B8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50" y="2478485"/>
            <a:ext cx="3431567" cy="306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2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0DF0B-FD64-5575-1707-3A52A966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¿Hay algún patrón en cada generación?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4BB2AA-3DA8-D823-C069-7248D4C0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386192"/>
            <a:ext cx="3260619" cy="29112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597DB7A-3E2C-77DA-F531-B40467463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730" y="2386192"/>
            <a:ext cx="3260619" cy="291126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0644529-9D6E-3633-A424-0CEC1FC5D1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349" y="2386192"/>
            <a:ext cx="3260619" cy="291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21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5AFA5-7B69-EA6B-34E0-3648E950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¿Hay algún patrón en cada generación?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0FD2E34-86FB-471E-0C2B-6F0B359701FF}"/>
              </a:ext>
            </a:extLst>
          </p:cNvPr>
          <p:cNvSpPr txBox="1"/>
          <p:nvPr/>
        </p:nvSpPr>
        <p:spPr>
          <a:xfrm>
            <a:off x="783771" y="2435290"/>
            <a:ext cx="49265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Al igual que tradicionalmente en todas las ediciones los Pokémon iniciales son todos de tipo agua fuego y planta.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todas las ediciones introducen de 1 a 4 Pokémon superfuertes.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la tercera generación, introdujeron un valor atípico que es el único que supera los 600 puntos de atributos totales sin considerarse legendario.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797647-28D6-8B7F-A24F-A52624213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523" y="2375032"/>
            <a:ext cx="2577778" cy="21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73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38A7C-279C-AA84-1F81-EAA7FEF945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8800" dirty="0"/>
              <a:t>MUCHAS GRACIAS!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4815F0-FC6C-723B-3D5E-A061FEC8D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612" y="1129003"/>
            <a:ext cx="3978199" cy="52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9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A6104-D3E3-375E-D0D3-DA165EC0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Hipótesis: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A506E9-BE3F-F312-EF0F-5A62CD900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¿Es Pikachu un Pokémon competitivo?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¿Sería su evolución mejor?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¿Es el tipo dragón, el mejor tipo del juego?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Pokémon conocidos, Dragonite, ¿es tan bueno como parece?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Tipo agua! Luces y sombras, Magikarp, ¿es tan malo como parece?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Charizard, ¿es fuerte?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¿Hay algún patrón en cada generación?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025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19A94-9012-45FB-0F0A-E90F167A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9C5B80-1401-9EAC-1AB2-00DB8E88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Uso como referencia las primeras 6 generaciones de Pokémon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Elimino del estudio los Pokémon legendarios y las Mega evoluciones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Para hacer la valoración, he usado la suma de todas sus estadísticas principales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8D57AB-77D8-12E1-C0C3-6A177A996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297" y="4506685"/>
            <a:ext cx="2114939" cy="211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A2D65-1261-32BC-966E-FC6C579A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Pikachu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337D46-EBA1-9E62-13A0-21FC97AC4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¿ES COMPETITIVO?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379DD9-BD9E-C7FF-E914-C4D924E2E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4" y="967381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9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7A0888A-61B4-AD6E-D52E-41A61FAE1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290" y="1464906"/>
            <a:ext cx="5722162" cy="306977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6425D1C-EEB2-159C-F2BF-DEA259353DDF}"/>
              </a:ext>
            </a:extLst>
          </p:cNvPr>
          <p:cNvSpPr txBox="1"/>
          <p:nvPr/>
        </p:nvSpPr>
        <p:spPr>
          <a:xfrm>
            <a:off x="522514" y="1464906"/>
            <a:ext cx="4049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Esta por debajo del percentil 25 dentro de los Pokémon de su tipo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Hay muchas opciones mejores, no es competitivo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6253A57-D654-CA73-8D76-1A0DA38CA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93" y="3219232"/>
            <a:ext cx="2880048" cy="288004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538A4D4-D191-344C-1EFF-F5641A735F42}"/>
              </a:ext>
            </a:extLst>
          </p:cNvPr>
          <p:cNvSpPr txBox="1"/>
          <p:nvPr/>
        </p:nvSpPr>
        <p:spPr>
          <a:xfrm>
            <a:off x="4077478" y="242596"/>
            <a:ext cx="339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FFFF00"/>
                </a:solidFill>
              </a:rPr>
              <a:t>Pikachu</a:t>
            </a:r>
          </a:p>
        </p:txBody>
      </p:sp>
    </p:spTree>
    <p:extLst>
      <p:ext uri="{BB962C8B-B14F-4D97-AF65-F5344CB8AC3E}">
        <p14:creationId xmlns:p14="http://schemas.microsoft.com/office/powerpoint/2010/main" val="221163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C7FD16-3E92-D659-8F17-A7E932D13BFF}"/>
              </a:ext>
            </a:extLst>
          </p:cNvPr>
          <p:cNvSpPr txBox="1"/>
          <p:nvPr/>
        </p:nvSpPr>
        <p:spPr>
          <a:xfrm>
            <a:off x="774441" y="821094"/>
            <a:ext cx="346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Tendría que haber usado Ash Ketchum, la piedra Trueno para evolucionar a Pikachu?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0363FC-E8BF-F8AA-9018-A0A85BB64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85" y="1838130"/>
            <a:ext cx="3027495" cy="280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298AF45-79AF-A600-1AF3-734730874112}"/>
              </a:ext>
            </a:extLst>
          </p:cNvPr>
          <p:cNvSpPr txBox="1"/>
          <p:nvPr/>
        </p:nvSpPr>
        <p:spPr>
          <a:xfrm>
            <a:off x="970384" y="5505061"/>
            <a:ext cx="6102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Pues si, competitivamente hablando, es mucho más poderosa su evolución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F61F43-14A8-475C-FF21-252A8D8449CE}"/>
              </a:ext>
            </a:extLst>
          </p:cNvPr>
          <p:cNvSpPr txBox="1"/>
          <p:nvPr/>
        </p:nvSpPr>
        <p:spPr>
          <a:xfrm>
            <a:off x="4478694" y="130629"/>
            <a:ext cx="2696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Raichu</a:t>
            </a:r>
            <a:endParaRPr lang="es-ES" sz="20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8C1A01C-9DEE-826B-D16D-3EC924BD9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36" y="1180047"/>
            <a:ext cx="6851645" cy="367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7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4F6D4-2286-432E-63BA-EA1856A0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 Dragón, ¿es el mejor?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52DC753-7DC0-7344-A1A8-D4E0705C9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460" y="1548880"/>
            <a:ext cx="4322122" cy="437531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73EC3E6-9A14-E5B6-31F7-825068E235B5}"/>
              </a:ext>
            </a:extLst>
          </p:cNvPr>
          <p:cNvSpPr txBox="1"/>
          <p:nvPr/>
        </p:nvSpPr>
        <p:spPr>
          <a:xfrm>
            <a:off x="858416" y="1464906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Primero vemos como se distribuyen los tipos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6116B0-9A75-98A0-3BEA-D5D32F172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295" y="77162"/>
            <a:ext cx="1597223" cy="147423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EC7A423-FDAE-FFD5-A3EF-C027062C5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9" y="2672179"/>
            <a:ext cx="5620506" cy="326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6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EA9F6-72C7-3D12-2EA0-B18E3D7C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 Dragón, ¿es el mejor?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317074B-9C42-9A79-167E-626D58208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233" y="2724538"/>
            <a:ext cx="3372124" cy="332114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B1E686F-41B4-7DF5-3303-3DE586454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09" y="2724538"/>
            <a:ext cx="3372124" cy="332114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ED328FF-D782-D8E8-8102-E545BED80F70}"/>
              </a:ext>
            </a:extLst>
          </p:cNvPr>
          <p:cNvSpPr txBox="1"/>
          <p:nvPr/>
        </p:nvSpPr>
        <p:spPr>
          <a:xfrm>
            <a:off x="1082351" y="1474237"/>
            <a:ext cx="6214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Aquí observamos que el punto máximo del resto de tipos es más alto, pero que en media, los </a:t>
            </a:r>
            <a:r>
              <a:rPr lang="es-ES" dirty="0" err="1"/>
              <a:t>pokemon</a:t>
            </a:r>
            <a:r>
              <a:rPr lang="es-ES" dirty="0"/>
              <a:t> dragón son más fuertes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E286B4A-C5C9-3D9D-4216-0498AE9E4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08" y="4623528"/>
            <a:ext cx="2141166" cy="21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0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7C99C-CE35-2E90-7016-B60CD48C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 Dragón, ¿es el mejor?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DAC6D0-CCEA-01D0-07BA-57EF62DDA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906" y="1950097"/>
            <a:ext cx="6400473" cy="343366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656F682-48D6-134D-AA22-D4C1D1267A02}"/>
              </a:ext>
            </a:extLst>
          </p:cNvPr>
          <p:cNvSpPr txBox="1"/>
          <p:nvPr/>
        </p:nvSpPr>
        <p:spPr>
          <a:xfrm>
            <a:off x="511621" y="1651518"/>
            <a:ext cx="39748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Conclusiones: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 un tipo de Pokémon raro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Su media es superior a la del resto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 los Pokémon con atributos más altos (&gt;=600) hay 5 de 15, lo que dentro de que solo un 3% de Pokémon son de ese tipo, quiere decir que es uno de los más fuertes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B9C5C6-8385-1556-098B-78B91945F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61409" y="4790839"/>
            <a:ext cx="2225053" cy="181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47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1">
      <a:dk1>
        <a:sysClr val="windowText" lastClr="000000"/>
      </a:dk1>
      <a:lt1>
        <a:sysClr val="window" lastClr="FFFFFF"/>
      </a:lt1>
      <a:dk2>
        <a:srgbClr val="FF0000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444</TotalTime>
  <Words>478</Words>
  <Application>Microsoft Office PowerPoint</Application>
  <PresentationFormat>Panorámica</PresentationFormat>
  <Paragraphs>55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Wingdings 3</vt:lpstr>
      <vt:lpstr>Ion</vt:lpstr>
      <vt:lpstr>EDA</vt:lpstr>
      <vt:lpstr>Hipótesis:</vt:lpstr>
      <vt:lpstr>Metodología</vt:lpstr>
      <vt:lpstr>Pikachu</vt:lpstr>
      <vt:lpstr>Presentación de PowerPoint</vt:lpstr>
      <vt:lpstr>Presentación de PowerPoint</vt:lpstr>
      <vt:lpstr>Tipo Dragón, ¿es el mejor?</vt:lpstr>
      <vt:lpstr>Tipo Dragón, ¿es el mejor?</vt:lpstr>
      <vt:lpstr>Tipo Dragón, ¿es el mejor?</vt:lpstr>
      <vt:lpstr>Dragonite, ¿Es tan bueno?</vt:lpstr>
      <vt:lpstr>Tipo agua: </vt:lpstr>
      <vt:lpstr>Tipo agua:</vt:lpstr>
      <vt:lpstr>Charizard</vt:lpstr>
      <vt:lpstr>¿Hay algún patrón en cada generación? </vt:lpstr>
      <vt:lpstr>¿Hay algún patrón en cada generación?</vt:lpstr>
      <vt:lpstr>¿Hay algún patrón en cada generación?</vt:lpstr>
      <vt:lpstr>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Alfonso Pérez Lizarriturri</dc:creator>
  <cp:lastModifiedBy>Alfonso Pérez Lizarriturri</cp:lastModifiedBy>
  <cp:revision>7</cp:revision>
  <dcterms:created xsi:type="dcterms:W3CDTF">2024-06-09T19:58:50Z</dcterms:created>
  <dcterms:modified xsi:type="dcterms:W3CDTF">2024-06-10T15:20:20Z</dcterms:modified>
</cp:coreProperties>
</file>