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5" r:id="rId4"/>
    <p:sldId id="277" r:id="rId5"/>
    <p:sldId id="278" r:id="rId6"/>
    <p:sldId id="279" r:id="rId7"/>
    <p:sldId id="257" r:id="rId8"/>
    <p:sldId id="280" r:id="rId9"/>
    <p:sldId id="282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3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21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0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02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11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03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27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5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7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FEB1-FBDB-4420-B4D2-CEC7D787171E}" type="datetimeFigureOut">
              <a:rPr lang="es-ES" smtClean="0"/>
              <a:t>12/07/2024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0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80FF7-AFC3-23B0-AFE4-4963969D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FONSICAR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0D88B-6280-65F0-FAE7-D83B6166C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Proyecto de ML realizado por Alfonso Pérez Lizarriturri</a:t>
            </a:r>
          </a:p>
        </p:txBody>
      </p:sp>
    </p:spTree>
    <p:extLst>
      <p:ext uri="{BB962C8B-B14F-4D97-AF65-F5344CB8AC3E}">
        <p14:creationId xmlns:p14="http://schemas.microsoft.com/office/powerpoint/2010/main" val="274604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BA84E-9389-AC7B-0B6C-D043658F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podemos mejorar Fonsicar?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A11A1-88DE-8A34-BD7A-65E8969A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/>
          <a:lstStyle/>
          <a:p>
            <a:pPr>
              <a:buFontTx/>
              <a:buChar char="-"/>
            </a:pPr>
            <a:r>
              <a:rPr lang="es-ES" dirty="0"/>
              <a:t>Hay una versión de Fonsicar Premium actualmente en desarrollo que esta orientada a vehículos premium o de muy alta gama</a:t>
            </a:r>
          </a:p>
          <a:p>
            <a:pPr>
              <a:buFontTx/>
              <a:buChar char="-"/>
            </a:pPr>
            <a:r>
              <a:rPr lang="es-ES" dirty="0"/>
              <a:t>Agregando más datos se podrá hacer una predicción de precio aun más precisa</a:t>
            </a:r>
          </a:p>
        </p:txBody>
      </p:sp>
    </p:spTree>
    <p:extLst>
      <p:ext uri="{BB962C8B-B14F-4D97-AF65-F5344CB8AC3E}">
        <p14:creationId xmlns:p14="http://schemas.microsoft.com/office/powerpoint/2010/main" val="241919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F0E717-A7A3-66C9-7A2A-134978EB04E4}"/>
              </a:ext>
            </a:extLst>
          </p:cNvPr>
          <p:cNvSpPr txBox="1"/>
          <p:nvPr/>
        </p:nvSpPr>
        <p:spPr>
          <a:xfrm>
            <a:off x="2521258" y="1500326"/>
            <a:ext cx="6489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/>
              <a:t>¡Muchas </a:t>
            </a:r>
            <a:r>
              <a:rPr lang="es-ES" sz="60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48396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7C6F4-DD58-1AE2-5697-2AE20EA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Mercado de coches de segunda mano en España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DD555-4435-9A20-0A5B-5256DE27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52078"/>
            <a:ext cx="9613861" cy="3184110"/>
          </a:xfrm>
        </p:spPr>
        <p:txBody>
          <a:bodyPr>
            <a:normAutofit/>
          </a:bodyPr>
          <a:lstStyle/>
          <a:p>
            <a:r>
              <a:rPr lang="es-ES" dirty="0"/>
              <a:t>En los últimos años, el mercado de coches de segunda mano en España ha experimentado un crecimiento sostenido. La compra de vehículos usados suele superar a la de vehículos nuevos en una proporción de 2 a 1.</a:t>
            </a:r>
          </a:p>
          <a:p>
            <a:r>
              <a:rPr lang="es-ES" dirty="0"/>
              <a:t>La edad media de los coches en España es relativamente alta, superando los 12 años. Esto indica que muchos conductores optan por mantener sus vehículos durante más tiempo o recurren al mercado de segunda mano para adquirir coches más asequibles.</a:t>
            </a:r>
          </a:p>
        </p:txBody>
      </p:sp>
    </p:spTree>
    <p:extLst>
      <p:ext uri="{BB962C8B-B14F-4D97-AF65-F5344CB8AC3E}">
        <p14:creationId xmlns:p14="http://schemas.microsoft.com/office/powerpoint/2010/main" val="15444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AC242-7C6C-F93B-E90C-A9B2F4CB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 de coches de segunda mano en España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01BAD-484B-B017-4519-EEAEB47F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consumidores españoles muestran una preferencia notable por los coches de ocasión debido a factores como el ahorro económico, la depreciación más lenta en comparación con los coches nuevos y la disponibilidad de una amplia variedad de modelos y marcas.</a:t>
            </a:r>
          </a:p>
        </p:txBody>
      </p:sp>
    </p:spTree>
    <p:extLst>
      <p:ext uri="{BB962C8B-B14F-4D97-AF65-F5344CB8AC3E}">
        <p14:creationId xmlns:p14="http://schemas.microsoft.com/office/powerpoint/2010/main" val="3419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411C2-2F9F-2604-A5F6-852DBD45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 de coches de segunda mano en España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78DEE-B2A3-AF03-7CA4-C192B528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Factores que hacen que el mercado de segunda mano siga en auge para los próximos años:</a:t>
            </a:r>
          </a:p>
          <a:p>
            <a:r>
              <a:rPr lang="es-ES" dirty="0"/>
              <a:t>El precio: Los coches de segunda mano tienen una devaluación de precio mas lenta que los nuevos.</a:t>
            </a:r>
          </a:p>
          <a:p>
            <a:r>
              <a:rPr lang="es-ES" dirty="0"/>
              <a:t>La disponibilidad: hay un cambio de tendencia en los últimos años en los coches nuevos, se fabrica más por pedido y apenas hay stock en los concesionarios</a:t>
            </a:r>
          </a:p>
        </p:txBody>
      </p:sp>
    </p:spTree>
    <p:extLst>
      <p:ext uri="{BB962C8B-B14F-4D97-AF65-F5344CB8AC3E}">
        <p14:creationId xmlns:p14="http://schemas.microsoft.com/office/powerpoint/2010/main" val="63309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F00E-D687-C060-071C-DDFA4D61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 de coches de segunda mano en España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AEFE-485F-2161-FAB5-5DC36EA8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¿Cuál es la tendencia en los últimos años?</a:t>
            </a:r>
          </a:p>
          <a:p>
            <a:pPr>
              <a:buFontTx/>
              <a:buChar char="-"/>
            </a:pPr>
            <a:r>
              <a:rPr lang="es-ES" dirty="0"/>
              <a:t>La venta de coches ha bajado, tanto para coches nuevos como para coches de segunda mano pero los precios siguen aumentando</a:t>
            </a:r>
          </a:p>
          <a:p>
            <a:pPr>
              <a:buFontTx/>
              <a:buChar char="-"/>
            </a:pPr>
            <a:r>
              <a:rPr lang="es-ES" dirty="0"/>
              <a:t>Las ventas han bajado por que los precios están subiendo</a:t>
            </a:r>
          </a:p>
        </p:txBody>
      </p:sp>
    </p:spTree>
    <p:extLst>
      <p:ext uri="{BB962C8B-B14F-4D97-AF65-F5344CB8AC3E}">
        <p14:creationId xmlns:p14="http://schemas.microsoft.com/office/powerpoint/2010/main" val="30839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5F06-B1D8-BFC2-3A76-18CC857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 de coches de segunda mano en España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01ECAA-FDA5-F4EA-8CF8-3758B39D0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6" y="2336107"/>
            <a:ext cx="4555239" cy="39396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4DBE2CF-300D-05EB-CF5B-F9B9AF91DF97}"/>
              </a:ext>
            </a:extLst>
          </p:cNvPr>
          <p:cNvSpPr txBox="1"/>
          <p:nvPr/>
        </p:nvSpPr>
        <p:spPr>
          <a:xfrm>
            <a:off x="680320" y="2336107"/>
            <a:ext cx="3936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En esta gráfica observamos como la tendencia de precio general en España es que los precios están aumentando</a:t>
            </a:r>
          </a:p>
        </p:txBody>
      </p:sp>
    </p:spTree>
    <p:extLst>
      <p:ext uri="{BB962C8B-B14F-4D97-AF65-F5344CB8AC3E}">
        <p14:creationId xmlns:p14="http://schemas.microsoft.com/office/powerpoint/2010/main" val="123312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94FC-00C0-F924-22F9-B584FCC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Fonsicar?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79A1B-DB5C-2B64-EA30-CC5C8806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 algn="just">
              <a:buNone/>
            </a:pPr>
            <a:r>
              <a:rPr lang="es-ES" dirty="0"/>
              <a:t>Fonsicar es una aplicación en al que metiendo unos datos básicos del coche, te permite conocer el precio orientativo, tanto para venderlo como para comprarlo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6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89F0E-5582-9C89-D75D-172B3287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donde sale y para que sirve Fonsicar?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9DBEE-711C-D9F0-1628-2019C81F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Fonsicar esta basado en un modelo de Machine </a:t>
            </a:r>
            <a:r>
              <a:rPr lang="es-ES" dirty="0" err="1"/>
              <a:t>learning</a:t>
            </a:r>
            <a:r>
              <a:rPr lang="es-ES" dirty="0"/>
              <a:t> que analiza los anuncios de mas de 40000 coches y que con ello, ayuda a predecir cuanto puede valer tu coche de cara a una posible venta o te puede decir cuanto puede valer el coche que quieres</a:t>
            </a:r>
          </a:p>
        </p:txBody>
      </p:sp>
    </p:spTree>
    <p:extLst>
      <p:ext uri="{BB962C8B-B14F-4D97-AF65-F5344CB8AC3E}">
        <p14:creationId xmlns:p14="http://schemas.microsoft.com/office/powerpoint/2010/main" val="26073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45D-FC89-CD23-DA7D-E8E17D3A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 como funciona!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AB275-9CCB-A6B1-52CF-77CC2982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mejor se ve </a:t>
            </a:r>
            <a:r>
              <a:rPr lang="es-ES"/>
              <a:t>es practicando!</a:t>
            </a:r>
          </a:p>
        </p:txBody>
      </p:sp>
    </p:spTree>
    <p:extLst>
      <p:ext uri="{BB962C8B-B14F-4D97-AF65-F5344CB8AC3E}">
        <p14:creationId xmlns:p14="http://schemas.microsoft.com/office/powerpoint/2010/main" val="26624111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189</TotalTime>
  <Words>443</Words>
  <Application>Microsoft Office PowerPoint</Application>
  <PresentationFormat>Panorámica</PresentationFormat>
  <Paragraphs>31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Berlín</vt:lpstr>
      <vt:lpstr>FONSICAR</vt:lpstr>
      <vt:lpstr>Mercado de coches de segunda mano en España</vt:lpstr>
      <vt:lpstr>Mercado de coches de segunda mano en España</vt:lpstr>
      <vt:lpstr>Mercado de coches de segunda mano en España</vt:lpstr>
      <vt:lpstr>Mercado de coches de segunda mano en España</vt:lpstr>
      <vt:lpstr>Mercado de coches de segunda mano en España</vt:lpstr>
      <vt:lpstr>¿Qué es Fonsicar?</vt:lpstr>
      <vt:lpstr>¿De donde sale y para que sirve Fonsicar?</vt:lpstr>
      <vt:lpstr>Veamos como funciona!</vt:lpstr>
      <vt:lpstr>¿Cómo podemos mejorar Fonsicar?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Pérez Lizarriturri</dc:creator>
  <cp:lastModifiedBy>Alfonso Pérez Lizarriturri</cp:lastModifiedBy>
  <cp:revision>12</cp:revision>
  <dcterms:created xsi:type="dcterms:W3CDTF">2024-07-11T02:22:51Z</dcterms:created>
  <dcterms:modified xsi:type="dcterms:W3CDTF">2024-07-12T06:55:29Z</dcterms:modified>
</cp:coreProperties>
</file>