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38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84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21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50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026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112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3035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275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52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3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17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677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65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49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20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50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78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509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80FF7-AFC3-23B0-AFE4-4963969DF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00B0F0"/>
                </a:solidFill>
              </a:rPr>
              <a:t>FONSICAR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C0D88B-6280-65F0-FAE7-D83B6166C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Proyecto de ML realizado por Alfonso Pérez Lizarriturri</a:t>
            </a:r>
          </a:p>
        </p:txBody>
      </p:sp>
    </p:spTree>
    <p:extLst>
      <p:ext uri="{BB962C8B-B14F-4D97-AF65-F5344CB8AC3E}">
        <p14:creationId xmlns:p14="http://schemas.microsoft.com/office/powerpoint/2010/main" val="274604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14968-A627-2AD8-A75B-7DBF0F3B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C56679-A40D-473E-2D5C-C857A0AF9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9746854" cy="693135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Representación global vs Percentil 75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222D84-CECB-8171-302A-E1B1B1FE3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9" y="3429000"/>
            <a:ext cx="5031111" cy="270298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C0EBF2-D1BB-6F01-CBB8-FBD503960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320" y="3429000"/>
            <a:ext cx="5148762" cy="276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8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C2D2C-4384-B1FD-0888-B0EAB7DF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CBBDF5-047E-3274-8DC6-3890F77E1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Percentil 0-75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81C876-1952-71BF-55EF-82E88F86E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Percentil 75-100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3681923-B3E1-69B3-6AF3-C0CA9B051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" y="3351293"/>
            <a:ext cx="5659567" cy="304063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00F08F9-301F-1058-C887-10ECA80FE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54" y="3351293"/>
            <a:ext cx="5659567" cy="304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3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8A512-EB6F-F4D9-FE6D-F345CBD0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9EB650-AFB4-B8A4-BF53-D5A042DB6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2075" y="2035032"/>
            <a:ext cx="9196438" cy="693135"/>
          </a:xfrm>
        </p:spPr>
        <p:txBody>
          <a:bodyPr/>
          <a:lstStyle/>
          <a:p>
            <a:pPr algn="just"/>
            <a:r>
              <a:rPr lang="es-ES" dirty="0"/>
              <a:t>Otra manera de verlo es con la comparación de </a:t>
            </a:r>
            <a:r>
              <a:rPr lang="es-ES" dirty="0" err="1"/>
              <a:t>boxplots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08EA446-BCA1-A19A-888B-2B6B854DC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6" y="2851717"/>
            <a:ext cx="3503292" cy="37488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6B58C09-456F-B29D-C68B-6087E0AB2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229" y="2851717"/>
            <a:ext cx="3503293" cy="374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18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2345C-E5E4-E3F4-9E76-FC7846E7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variables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99B27C7-4DB8-55E9-271F-F4E1D0CB7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996" y="2100670"/>
            <a:ext cx="4639107" cy="421736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5F0F207-616C-299B-8989-8F45589A5C3F}"/>
              </a:ext>
            </a:extLst>
          </p:cNvPr>
          <p:cNvSpPr txBox="1"/>
          <p:nvPr/>
        </p:nvSpPr>
        <p:spPr>
          <a:xfrm>
            <a:off x="816746" y="2441359"/>
            <a:ext cx="41547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Aquí observamos, que variables afectan más a nuestros modelos, 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Mediante este grafico y el de la siguiente diapositiva escogeremos nuestras variables</a:t>
            </a:r>
          </a:p>
        </p:txBody>
      </p:sp>
    </p:spTree>
    <p:extLst>
      <p:ext uri="{BB962C8B-B14F-4D97-AF65-F5344CB8AC3E}">
        <p14:creationId xmlns:p14="http://schemas.microsoft.com/office/powerpoint/2010/main" val="106290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81282-2B51-5459-300F-58394686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variables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7650AD-5D31-3FEB-2A2A-657AD0947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55" y="2580596"/>
            <a:ext cx="7101850" cy="38155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F476045-EF50-62DE-3977-A50E0EAEBB78}"/>
              </a:ext>
            </a:extLst>
          </p:cNvPr>
          <p:cNvSpPr txBox="1"/>
          <p:nvPr/>
        </p:nvSpPr>
        <p:spPr>
          <a:xfrm>
            <a:off x="680321" y="2580596"/>
            <a:ext cx="3030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 variables escogidas serán: Año, </a:t>
            </a:r>
            <a:r>
              <a:rPr lang="es-ES" dirty="0" err="1"/>
              <a:t>kms</a:t>
            </a:r>
            <a:r>
              <a:rPr lang="es-ES" dirty="0"/>
              <a:t>, </a:t>
            </a:r>
            <a:r>
              <a:rPr lang="es-ES" dirty="0" err="1"/>
              <a:t>cv</a:t>
            </a:r>
            <a:r>
              <a:rPr lang="es-ES" dirty="0"/>
              <a:t>, marca, modelo, cambio y si el vendedor es profesional o no</a:t>
            </a:r>
          </a:p>
        </p:txBody>
      </p:sp>
    </p:spTree>
    <p:extLst>
      <p:ext uri="{BB962C8B-B14F-4D97-AF65-F5344CB8AC3E}">
        <p14:creationId xmlns:p14="http://schemas.microsoft.com/office/powerpoint/2010/main" val="2389388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D29E8-AC73-6D91-B6E9-18D28842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percentil para trabajar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369389-81E8-8229-4A17-5548396D7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92" y="2499265"/>
            <a:ext cx="6258781" cy="373375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00FC99A-3184-0601-EC1D-81C240F9B608}"/>
              </a:ext>
            </a:extLst>
          </p:cNvPr>
          <p:cNvSpPr txBox="1"/>
          <p:nvPr/>
        </p:nvSpPr>
        <p:spPr>
          <a:xfrm>
            <a:off x="585926" y="2610035"/>
            <a:ext cx="4136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Aquí observamos que según aumentamos el percentil desde el 75 al 90, aumentamos valor máximo y medio de nuestro </a:t>
            </a:r>
            <a:r>
              <a:rPr lang="es-ES" dirty="0" err="1"/>
              <a:t>dataset</a:t>
            </a:r>
            <a:r>
              <a:rPr lang="es-ES" dirty="0"/>
              <a:t> pero nuestro MAE apenas se ve afectado.</a:t>
            </a:r>
          </a:p>
          <a:p>
            <a:endParaRPr lang="es-ES" dirty="0"/>
          </a:p>
          <a:p>
            <a:r>
              <a:rPr lang="es-ES" dirty="0"/>
              <a:t>Además pasaremos de trabajar con 30944 registros a 37135, un 20% más</a:t>
            </a:r>
          </a:p>
        </p:txBody>
      </p:sp>
    </p:spTree>
    <p:extLst>
      <p:ext uri="{BB962C8B-B14F-4D97-AF65-F5344CB8AC3E}">
        <p14:creationId xmlns:p14="http://schemas.microsoft.com/office/powerpoint/2010/main" val="3585034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54221-121E-1CAA-EB95-F45945E0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A1282-CF82-5A8F-9D9F-6D1C1865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16471" cy="3599316"/>
          </a:xfrm>
        </p:spPr>
        <p:txBody>
          <a:bodyPr/>
          <a:lstStyle/>
          <a:p>
            <a:pPr algn="just"/>
            <a:r>
              <a:rPr lang="es-ES" dirty="0"/>
              <a:t>Una vez escogido el percentil, escogemos el modelo con el que vamos a trabajar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A6C737-C8C3-0DD9-3F68-131260034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506" y="2336873"/>
            <a:ext cx="6126641" cy="416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7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294FC-00C0-F924-22F9-B584FCCD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Fonsicar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E79A1B-DB5C-2B64-EA30-CC5C88062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pPr marL="0" indent="0" algn="just">
              <a:buNone/>
            </a:pPr>
            <a:r>
              <a:rPr lang="es-ES" dirty="0" err="1"/>
              <a:t>Fonsicar</a:t>
            </a:r>
            <a:r>
              <a:rPr lang="es-ES" dirty="0"/>
              <a:t> es un modelo de machine </a:t>
            </a:r>
            <a:r>
              <a:rPr lang="es-ES" dirty="0" err="1"/>
              <a:t>learning</a:t>
            </a:r>
            <a:r>
              <a:rPr lang="es-ES" dirty="0"/>
              <a:t> que trata de resolver el problema de la valoración de un coche de segunda mano, tanto para comprarlo como para venderlo</a:t>
            </a:r>
          </a:p>
        </p:txBody>
      </p:sp>
    </p:spTree>
    <p:extLst>
      <p:ext uri="{BB962C8B-B14F-4D97-AF65-F5344CB8AC3E}">
        <p14:creationId xmlns:p14="http://schemas.microsoft.com/office/powerpoint/2010/main" val="265360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B76E1-B726-C952-1E65-39E9AE32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B4D02-9358-84B6-44A9-C79A1484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Uso un </a:t>
            </a:r>
            <a:r>
              <a:rPr lang="es-ES" dirty="0" err="1"/>
              <a:t>dataset</a:t>
            </a:r>
            <a:r>
              <a:rPr lang="es-ES" dirty="0"/>
              <a:t> de coches españoles para mayor representatividad del problema.</a:t>
            </a:r>
          </a:p>
          <a:p>
            <a:pPr algn="just"/>
            <a:r>
              <a:rPr lang="es-ES" dirty="0"/>
              <a:t>Realizo un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r>
              <a:rPr lang="es-ES" dirty="0"/>
              <a:t> exhaustivo para tener una buena calidad de datos.</a:t>
            </a:r>
          </a:p>
          <a:p>
            <a:pPr algn="just"/>
            <a:r>
              <a:rPr lang="es-ES" dirty="0"/>
              <a:t>Selecciono las variables optimas mediante un análisis objetivo.</a:t>
            </a:r>
          </a:p>
          <a:p>
            <a:pPr algn="just"/>
            <a:r>
              <a:rPr lang="es-ES" dirty="0"/>
              <a:t>Pruebo diferentes tipos de modelado para ver cual es el que mejor se adapta a mi modelo.</a:t>
            </a:r>
          </a:p>
          <a:p>
            <a:pPr algn="just"/>
            <a:r>
              <a:rPr lang="es-ES" dirty="0"/>
              <a:t>Probamos el mejor modelo en una aplicación</a:t>
            </a:r>
          </a:p>
        </p:txBody>
      </p:sp>
    </p:spTree>
    <p:extLst>
      <p:ext uri="{BB962C8B-B14F-4D97-AF65-F5344CB8AC3E}">
        <p14:creationId xmlns:p14="http://schemas.microsoft.com/office/powerpoint/2010/main" val="258668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E2141-89BE-A362-6E20-7659D0D3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45782-82D7-F3F6-0234-71257CF7C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esta compuesto por 50.000 registros de coches, con coches desde 1970 hasta el 2022</a:t>
            </a:r>
          </a:p>
          <a:p>
            <a:r>
              <a:rPr lang="es-ES" dirty="0"/>
              <a:t>Hay 72 marcas y 881 modelos diferentes</a:t>
            </a:r>
          </a:p>
          <a:p>
            <a:r>
              <a:rPr lang="es-ES" dirty="0"/>
              <a:t>El rango de precio es desde 300€ hasta 549900€</a:t>
            </a:r>
          </a:p>
          <a:p>
            <a:r>
              <a:rPr lang="es-ES" dirty="0"/>
              <a:t>Vendidos en todas las provincias de España</a:t>
            </a:r>
          </a:p>
        </p:txBody>
      </p:sp>
    </p:spTree>
    <p:extLst>
      <p:ext uri="{BB962C8B-B14F-4D97-AF65-F5344CB8AC3E}">
        <p14:creationId xmlns:p14="http://schemas.microsoft.com/office/powerpoint/2010/main" val="164836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BF748-3590-2D2E-AD3A-5505BEDB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CCEBB3-A6FF-579C-861B-3487296A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598715" cy="3599316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El primer problema que aparece es que la distribución de los precios no es uniforme, al hacer la primera representación se observan muchos </a:t>
            </a:r>
            <a:r>
              <a:rPr lang="es-ES" dirty="0" err="1"/>
              <a:t>outliers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3B18A52-49F4-B509-0B2A-0A9976E62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39" y="2112884"/>
            <a:ext cx="4989716" cy="45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0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4C9D9-D37A-3E21-0D34-3BD33B5F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AC65D8-F46B-4AD8-7D67-8538F9D2A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510592" cy="3599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El problema de tener </a:t>
            </a:r>
            <a:r>
              <a:rPr lang="es-ES" dirty="0" err="1"/>
              <a:t>outliers</a:t>
            </a:r>
            <a:r>
              <a:rPr lang="es-ES" dirty="0"/>
              <a:t> tan marcados es que afecta a todas las métricas, por tanto en la primera aproximación </a:t>
            </a:r>
            <a:r>
              <a:rPr lang="es-ES" dirty="0" err="1"/>
              <a:t>obtenia</a:t>
            </a:r>
            <a:r>
              <a:rPr lang="es-ES" dirty="0"/>
              <a:t> un MAE de 4868€ que dado que la media de los coches era de 17380€, era demasiado.</a:t>
            </a:r>
          </a:p>
          <a:p>
            <a:pPr marL="0" indent="0" algn="just">
              <a:buNone/>
            </a:pPr>
            <a:r>
              <a:rPr lang="es-ES" dirty="0"/>
              <a:t>Para corregir tanta desviación opto por dividir el </a:t>
            </a:r>
            <a:r>
              <a:rPr lang="es-ES" dirty="0" err="1"/>
              <a:t>dataset</a:t>
            </a:r>
            <a:r>
              <a:rPr lang="es-ES" dirty="0"/>
              <a:t> en dos </a:t>
            </a:r>
            <a:r>
              <a:rPr lang="es-ES" dirty="0" err="1"/>
              <a:t>datasets</a:t>
            </a:r>
            <a:r>
              <a:rPr lang="es-ES" dirty="0"/>
              <a:t>, uno para coches asequibles o del </a:t>
            </a:r>
            <a:r>
              <a:rPr lang="es-ES" dirty="0" err="1"/>
              <a:t>dia</a:t>
            </a:r>
            <a:r>
              <a:rPr lang="es-ES" dirty="0"/>
              <a:t> a </a:t>
            </a:r>
            <a:r>
              <a:rPr lang="es-ES" dirty="0" err="1"/>
              <a:t>dia</a:t>
            </a:r>
            <a:r>
              <a:rPr lang="es-ES" dirty="0"/>
              <a:t> y otro para coches premium</a:t>
            </a:r>
          </a:p>
        </p:txBody>
      </p:sp>
    </p:spTree>
    <p:extLst>
      <p:ext uri="{BB962C8B-B14F-4D97-AF65-F5344CB8AC3E}">
        <p14:creationId xmlns:p14="http://schemas.microsoft.com/office/powerpoint/2010/main" val="41419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1FC65-8FC9-9B93-9B91-04989701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96E4D6B-5D0E-43AA-9DA7-186648AF4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5" y="2373367"/>
            <a:ext cx="6462459" cy="3855259"/>
          </a:xfrm>
        </p:spPr>
      </p:pic>
    </p:spTree>
    <p:extLst>
      <p:ext uri="{BB962C8B-B14F-4D97-AF65-F5344CB8AC3E}">
        <p14:creationId xmlns:p14="http://schemas.microsoft.com/office/powerpoint/2010/main" val="358883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DD053-90EC-F799-BC80-F2A34BD1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A08297-1689-96D5-9F74-770CA66C6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47" y="2345678"/>
            <a:ext cx="6032670" cy="3598863"/>
          </a:xfrm>
        </p:spPr>
      </p:pic>
    </p:spTree>
    <p:extLst>
      <p:ext uri="{BB962C8B-B14F-4D97-AF65-F5344CB8AC3E}">
        <p14:creationId xmlns:p14="http://schemas.microsoft.com/office/powerpoint/2010/main" val="318311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6B980-94CC-9C93-3246-839DD4DB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2C7A5C-C8AE-A855-F500-337CC8997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929713" cy="3599316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Este es el </a:t>
            </a:r>
            <a:r>
              <a:rPr lang="es-ES" dirty="0" err="1"/>
              <a:t>heatmap</a:t>
            </a:r>
            <a:r>
              <a:rPr lang="es-ES" dirty="0"/>
              <a:t> de las variables numéricas obtenidas en el modelo sin dividir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CB1CE9-31CB-C3BF-3A30-79EDF3A3E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85" y="2184338"/>
            <a:ext cx="7297158" cy="392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996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91</TotalTime>
  <Words>411</Words>
  <Application>Microsoft Office PowerPoint</Application>
  <PresentationFormat>Panorámica</PresentationFormat>
  <Paragraphs>48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Berlín</vt:lpstr>
      <vt:lpstr>FONSICAR</vt:lpstr>
      <vt:lpstr>¿Qué es Fonsicar?</vt:lpstr>
      <vt:lpstr>Metodología</vt:lpstr>
      <vt:lpstr>Feature engineering</vt:lpstr>
      <vt:lpstr>Feature engineering</vt:lpstr>
      <vt:lpstr>Feature engineering</vt:lpstr>
      <vt:lpstr>Feature engineering</vt:lpstr>
      <vt:lpstr>Feature engineering</vt:lpstr>
      <vt:lpstr>Feature engineering</vt:lpstr>
      <vt:lpstr>Feature engineering</vt:lpstr>
      <vt:lpstr>Feature engineering</vt:lpstr>
      <vt:lpstr>Feature engineering </vt:lpstr>
      <vt:lpstr>Elección de variables </vt:lpstr>
      <vt:lpstr>Elección de variables </vt:lpstr>
      <vt:lpstr>Elección de percentil para trabajar</vt:lpstr>
      <vt:lpstr>Elección de modelo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Alfonso Pérez Lizarriturri</dc:creator>
  <cp:lastModifiedBy>Alfonso Pérez Lizarriturri</cp:lastModifiedBy>
  <cp:revision>3</cp:revision>
  <dcterms:created xsi:type="dcterms:W3CDTF">2024-07-11T02:22:51Z</dcterms:created>
  <dcterms:modified xsi:type="dcterms:W3CDTF">2024-07-11T03:54:35Z</dcterms:modified>
</cp:coreProperties>
</file>