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59" r:id="rId12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28B"/>
    <a:srgbClr val="C2C7E2"/>
    <a:srgbClr val="3A4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  <p:extLst>
      <p:ext uri="{BB962C8B-B14F-4D97-AF65-F5344CB8AC3E}">
        <p14:creationId xmlns:p14="http://schemas.microsoft.com/office/powerpoint/2010/main" val="226393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3923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203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61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74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59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65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131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10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97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49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06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365010" y="7174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4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П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ирамидальная сортировка. Сортировка пузырьком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студент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ИУ4-32Б </a:t>
            </a:r>
            <a:br>
              <a:rPr dirty="0"/>
            </a:b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Волков Г. А.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 err="1">
                <a:solidFill>
                  <a:srgbClr val="0F228B"/>
                </a:solidFill>
                <a:latin typeface="Times New Roman"/>
              </a:rPr>
              <a:t>Бейдин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 И. К.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Денисов И. Д.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 err="1">
                <a:solidFill>
                  <a:srgbClr val="0F228B"/>
                </a:solidFill>
                <a:latin typeface="Times New Roman"/>
              </a:rPr>
              <a:t>Дычаковская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 А. А.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 err="1">
                <a:solidFill>
                  <a:srgbClr val="0F228B"/>
                </a:solidFill>
                <a:latin typeface="Times New Roman"/>
              </a:rPr>
              <a:t>Стерликов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 М. С.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 err="1">
                <a:solidFill>
                  <a:srgbClr val="0F228B"/>
                </a:solidFill>
                <a:latin typeface="Times New Roman"/>
              </a:rPr>
              <a:t>Шмыков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 С. А.</a:t>
            </a: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 Терехов В. В.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21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017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Пирамидальная сортировка (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Heapsort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Сравнение теоретической и практической временной сложности:</a:t>
            </a:r>
            <a:endParaRPr lang="ru-RU" sz="2000" b="1" spc="-1" dirty="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D882C4-A2BD-4A3E-AB1C-8AE4165D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54" y="1998844"/>
            <a:ext cx="7294880" cy="456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905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378783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Сортировка пузырьком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представляет собой один из простейших типов сортировок. Не требует дополнительной памяти, однако временная сложность сортировки при больших объемах данных - </a:t>
            </a:r>
            <a:r>
              <a:rPr lang="en-US" sz="20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spc="-1" dirty="0">
                <a:solidFill>
                  <a:schemeClr val="tx2">
                    <a:lumMod val="75000"/>
                  </a:schemeClr>
                </a:solidFill>
                <a:latin typeface="Times New Roman"/>
              </a:rPr>
              <a:t>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, что делает данный алгоритм неэффективным при большом массиве данных, это показали графики экспериментальных тестов.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Пирамидальная сортировка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не требует дополнительной памяти и имеет временную сложность 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O(</a:t>
            </a:r>
            <a:r>
              <a:rPr lang="en-US" sz="2000" spc="-1" dirty="0" err="1">
                <a:solidFill>
                  <a:srgbClr val="0F228B"/>
                </a:solidFill>
                <a:latin typeface="Times New Roman"/>
              </a:rPr>
              <a:t>nlog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(n))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, что делает ее более эффективной, нежели сортировку пузырьком. Алгоритм представляет из себя модифицированную сортировку пузырьком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286450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работы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 изучить пирамидальную сортировку и сортировку пузырьком.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Задание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Описать алгоритмы сортировок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;</a:t>
            </a: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Оценить плюсы и минусы данных сортировок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;</a:t>
            </a: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Привести теоретическую временную и пространственную сложность</a:t>
            </a:r>
            <a:r>
              <a:rPr lang="en-US" sz="2000" b="1" strike="noStrike" spc="-1" dirty="0">
                <a:solidFill>
                  <a:srgbClr val="0F228B"/>
                </a:solidFill>
                <a:latin typeface="Times New Roman"/>
              </a:rPr>
              <a:t>;</a:t>
            </a: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Привести блок-схему сортировок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;</a:t>
            </a: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Сравнить теоретическую и практическую временную сложность.</a:t>
            </a:r>
            <a:endParaRPr lang="ru-RU" sz="2000" b="1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56344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Сортировка пузырьком (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Bubble sort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Описание: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Массив перебирается слева направо. При этом происходит сравнение </a:t>
            </a:r>
            <a:r>
              <a:rPr lang="en-US" sz="2000" spc="-1" dirty="0" err="1">
                <a:solidFill>
                  <a:srgbClr val="0F228B"/>
                </a:solidFill>
                <a:latin typeface="Times New Roman"/>
              </a:rPr>
              <a:t>i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элемента массива с двумя соседними элементами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вплоть до конца неотсортированной части массива. Если один из элементов пары находится в неверном порядке, то элементы меняют местами. В результате на последнем месте массива будет находиться самое большое число, на предпоследнем – меньшее и так далее до первого элемента, который будет принимать минимальное значение.</a:t>
            </a: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Данный вид сортировки лежит в основе пирамидальной сортировки и является одним из простейших типов сортировки. </a:t>
            </a:r>
            <a:endParaRPr lang="en-US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Временная сложность алгоритма:</a:t>
            </a: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spc="-1" dirty="0">
                <a:solidFill>
                  <a:schemeClr val="tx2">
                    <a:lumMod val="75000"/>
                  </a:schemeClr>
                </a:solidFill>
                <a:latin typeface="Times New Roman"/>
              </a:rPr>
              <a:t> –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квадратичная зависимость.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Пространственная сложность алгоритма: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О(1).</a:t>
            </a: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017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Сортировка пузырьком (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Bubble sort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Код алгоритма сортировки пузырьком: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44" y="2154724"/>
            <a:ext cx="7747112" cy="44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6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017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Сортировка пузырьком (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Bubble sort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Блок-схема алгоритма сортировки пузырьком: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B561D0-E392-45E6-A6C2-312CC53A3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70" y="1998844"/>
            <a:ext cx="5433420" cy="48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017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Сортировка пузырьком (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Bubble sort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Сравнение теоретической и практической временной сложности:</a:t>
            </a:r>
            <a:endParaRPr lang="ru-RU" sz="2000" b="1" spc="-1" dirty="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ECD54-62C1-4723-8755-0432711E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0" y="1998844"/>
            <a:ext cx="8216419" cy="462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65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53267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Пирамидальная сортировка (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Heapsort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Описание: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Сначала строим сортирующего дерева из массива, при этом          </a:t>
            </a:r>
            <a:r>
              <a:rPr lang="en-US" sz="2000" dirty="0">
                <a:solidFill>
                  <a:srgbClr val="0F22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000" dirty="0" err="1">
                <a:solidFill>
                  <a:srgbClr val="0F22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F22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≥ a[2i+1]</a:t>
            </a:r>
            <a:r>
              <a:rPr lang="ru-RU" sz="2000" dirty="0">
                <a:solidFill>
                  <a:srgbClr val="0F22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>
                <a:solidFill>
                  <a:srgbClr val="0F22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000" dirty="0" err="1">
                <a:solidFill>
                  <a:srgbClr val="0F22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F22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≥ a[2i+2]</a:t>
            </a:r>
            <a:r>
              <a:rPr lang="ru-RU" sz="2000" dirty="0">
                <a:solidFill>
                  <a:srgbClr val="0F22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значение в любой вершине не меньше значения ее потомков). Затем меняем местами первый и последний элементы массива. В конце остается максимальный элемент. Строим сортирующее дерево без учета последнего элемента. Меняем первый и предпоследний элемента массива и так далее.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Представляет собой усовершенствованную сортировку пузырьком.</a:t>
            </a:r>
            <a:endParaRPr lang="en-US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Временная сложность алгоритма:</a:t>
            </a: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При любом количестве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 n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 переменных:  О(</a:t>
            </a:r>
            <a:r>
              <a:rPr lang="en-US" sz="2000" spc="-1" dirty="0" err="1">
                <a:solidFill>
                  <a:srgbClr val="0F228B"/>
                </a:solidFill>
                <a:latin typeface="Times New Roman"/>
              </a:rPr>
              <a:t>nlog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n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))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 –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линейно-логарифмическая зависимость.</a:t>
            </a:r>
            <a:endParaRPr lang="en-US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Пространственная сложность алгоритма: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Независимо от объема данных: О(1).</a:t>
            </a: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7080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017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Пирамидальная сортировка (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Heapsort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)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Код алгоритма пирамидальной сортировки: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AE9A40-D3FF-421E-8DD9-4B81196E1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5" t="19369" r="57331" b="43623"/>
          <a:stretch/>
        </p:blipFill>
        <p:spPr>
          <a:xfrm>
            <a:off x="153987" y="1998844"/>
            <a:ext cx="5008880" cy="42721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10B36B-3B9D-4ADF-B5E8-24C12AE8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14" t="25085" r="66769" b="52639"/>
          <a:stretch/>
        </p:blipFill>
        <p:spPr>
          <a:xfrm>
            <a:off x="5186481" y="2943566"/>
            <a:ext cx="4567120" cy="23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45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017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Пирамидальная сортировка (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Heapsort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Блок-схема алгоритма: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31F45C-73B4-47F7-AA6D-3FE8CF8A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16" y="1998844"/>
            <a:ext cx="7359156" cy="48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0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677</Words>
  <Application>Microsoft Office PowerPoint</Application>
  <PresentationFormat>Произвольный</PresentationFormat>
  <Paragraphs>80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Георгий Волков</cp:lastModifiedBy>
  <cp:revision>44</cp:revision>
  <dcterms:modified xsi:type="dcterms:W3CDTF">2021-11-26T10:17:17Z</dcterms:modified>
  <dc:language>en-US</dc:language>
</cp:coreProperties>
</file>