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259" r:id="rId3"/>
    <p:sldId id="257" r:id="rId4"/>
    <p:sldId id="258" r:id="rId5"/>
    <p:sldId id="261" r:id="rId6"/>
    <p:sldId id="260" r:id="rId7"/>
    <p:sldId id="263" r:id="rId8"/>
    <p:sldId id="262"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6542B2-0546-4868-BFF8-F00F738063BC}" type="datetimeFigureOut">
              <a:rPr lang="en-US" smtClean="0"/>
              <a:pPr/>
              <a:t>3/29/2022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CF4EBC-6AED-408F-8D4E-C568629F54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smtClean="0">
                <a:latin typeface="Times New Roman" pitchFamily="18" charset="0"/>
                <a:cs typeface="Times New Roman" pitchFamily="18" charset="0"/>
              </a:rPr>
              <a:t>Pooja</a:t>
            </a:r>
            <a:r>
              <a:rPr lang="en-US" sz="2000" baseline="0" dirty="0" smtClean="0">
                <a:latin typeface="Times New Roman" pitchFamily="18" charset="0"/>
                <a:cs typeface="Times New Roman" pitchFamily="18" charset="0"/>
              </a:rPr>
              <a:t> Mehtha</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8CF4EBC-6AED-408F-8D4E-C568629F546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Open account</a:t>
            </a:r>
            <a:endParaRPr lang="en-US" dirty="0"/>
          </a:p>
        </p:txBody>
      </p:sp>
      <p:sp>
        <p:nvSpPr>
          <p:cNvPr id="4" name="Slide Number Placeholder 3"/>
          <p:cNvSpPr>
            <a:spLocks noGrp="1"/>
          </p:cNvSpPr>
          <p:nvPr>
            <p:ph type="sldNum" sz="quarter" idx="10"/>
          </p:nvPr>
        </p:nvSpPr>
        <p:spPr/>
        <p:txBody>
          <a:bodyPr/>
          <a:lstStyle/>
          <a:p>
            <a:fld id="{38CF4EBC-6AED-408F-8D4E-C568629F5462}"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Search</a:t>
            </a:r>
            <a:r>
              <a:rPr lang="en-US" baseline="0" dirty="0" smtClean="0"/>
              <a:t> account by number</a:t>
            </a:r>
            <a:endParaRPr lang="en-US" dirty="0"/>
          </a:p>
        </p:txBody>
      </p:sp>
      <p:sp>
        <p:nvSpPr>
          <p:cNvPr id="4" name="Slide Number Placeholder 3"/>
          <p:cNvSpPr>
            <a:spLocks noGrp="1"/>
          </p:cNvSpPr>
          <p:nvPr>
            <p:ph type="sldNum" sz="quarter" idx="10"/>
          </p:nvPr>
        </p:nvSpPr>
        <p:spPr/>
        <p:txBody>
          <a:bodyPr/>
          <a:lstStyle/>
          <a:p>
            <a:fld id="{38CF4EBC-6AED-408F-8D4E-C568629F5462}"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Withdraw</a:t>
            </a:r>
            <a:endParaRPr lang="en-US" dirty="0"/>
          </a:p>
        </p:txBody>
      </p:sp>
      <p:sp>
        <p:nvSpPr>
          <p:cNvPr id="4" name="Slide Number Placeholder 3"/>
          <p:cNvSpPr>
            <a:spLocks noGrp="1"/>
          </p:cNvSpPr>
          <p:nvPr>
            <p:ph type="sldNum" sz="quarter" idx="10"/>
          </p:nvPr>
        </p:nvSpPr>
        <p:spPr/>
        <p:txBody>
          <a:bodyPr/>
          <a:lstStyle/>
          <a:p>
            <a:fld id="{38CF4EBC-6AED-408F-8D4E-C568629F5462}"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Exit</a:t>
            </a:r>
            <a:endParaRPr lang="en-US" dirty="0"/>
          </a:p>
        </p:txBody>
      </p:sp>
      <p:sp>
        <p:nvSpPr>
          <p:cNvPr id="4" name="Slide Number Placeholder 3"/>
          <p:cNvSpPr>
            <a:spLocks noGrp="1"/>
          </p:cNvSpPr>
          <p:nvPr>
            <p:ph type="sldNum" sz="quarter" idx="10"/>
          </p:nvPr>
        </p:nvSpPr>
        <p:spPr/>
        <p:txBody>
          <a:bodyPr/>
          <a:lstStyle/>
          <a:p>
            <a:fld id="{38CF4EBC-6AED-408F-8D4E-C568629F546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CF4EBC-6AED-408F-8D4E-C568629F546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B5998-D549-4A54-8A35-760A7A0B3032}" type="datetimeFigureOut">
              <a:rPr lang="en-US" smtClean="0"/>
              <a:pPr/>
              <a:t>3/29/2022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FE8F2FF-1A5F-460B-854F-D5037870467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B5998-D549-4A54-8A35-760A7A0B3032}"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8F2FF-1A5F-460B-854F-D503787046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B5998-D549-4A54-8A35-760A7A0B3032}"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8F2FF-1A5F-460B-854F-D503787046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B5998-D549-4A54-8A35-760A7A0B3032}"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8F2FF-1A5F-460B-854F-D503787046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B5998-D549-4A54-8A35-760A7A0B3032}"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8F2FF-1A5F-460B-854F-D5037870467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B5998-D549-4A54-8A35-760A7A0B3032}" type="datetimeFigureOut">
              <a:rPr lang="en-US" smtClean="0"/>
              <a:pPr/>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8F2FF-1A5F-460B-854F-D503787046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B5998-D549-4A54-8A35-760A7A0B3032}" type="datetimeFigureOut">
              <a:rPr lang="en-US" smtClean="0"/>
              <a:pPr/>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8F2FF-1A5F-460B-854F-D503787046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B5998-D549-4A54-8A35-760A7A0B3032}" type="datetimeFigureOut">
              <a:rPr lang="en-US" smtClean="0"/>
              <a:pPr/>
              <a:t>3/29/2022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8F2FF-1A5F-460B-854F-D503787046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B5998-D549-4A54-8A35-760A7A0B3032}" type="datetimeFigureOut">
              <a:rPr lang="en-US" smtClean="0"/>
              <a:pPr/>
              <a:t>3/29/2022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8F2FF-1A5F-460B-854F-D503787046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B5998-D549-4A54-8A35-760A7A0B3032}" type="datetimeFigureOut">
              <a:rPr lang="en-US" smtClean="0"/>
              <a:pPr/>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8F2FF-1A5F-460B-854F-D503787046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B5998-D549-4A54-8A35-760A7A0B3032}" type="datetimeFigureOut">
              <a:rPr lang="en-US" smtClean="0"/>
              <a:pPr/>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FE8F2FF-1A5F-460B-854F-D5037870467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B5998-D549-4A54-8A35-760A7A0B3032}" type="datetimeFigureOut">
              <a:rPr lang="en-US" smtClean="0"/>
              <a:pPr/>
              <a:t>3/29/2022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FE8F2FF-1A5F-460B-854F-D5037870467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60648"/>
            <a:ext cx="7851648" cy="3024336"/>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latin typeface="Times New Roman" pitchFamily="18" charset="0"/>
                <a:cs typeface="Times New Roman" pitchFamily="18" charset="0"/>
              </a:rPr>
              <a:t>Simple Banking Application</a:t>
            </a:r>
            <a:br>
              <a:rPr lang="en-US" dirty="0" smtClean="0">
                <a:latin typeface="Times New Roman" pitchFamily="18" charset="0"/>
                <a:cs typeface="Times New Roman" pitchFamily="18" charset="0"/>
              </a:rPr>
            </a:br>
            <a:r>
              <a:rPr lang="en-US" dirty="0" smtClean="0"/>
              <a:t> </a:t>
            </a:r>
            <a:br>
              <a:rPr lang="en-US" dirty="0" smtClean="0"/>
            </a:br>
            <a:r>
              <a:rPr lang="en-US" dirty="0" smtClean="0"/>
              <a:t> </a:t>
            </a:r>
            <a:endParaRPr lang="en-US" dirty="0"/>
          </a:p>
        </p:txBody>
      </p:sp>
      <p:sp>
        <p:nvSpPr>
          <p:cNvPr id="3" name="Subtitle 2"/>
          <p:cNvSpPr>
            <a:spLocks noGrp="1"/>
          </p:cNvSpPr>
          <p:nvPr>
            <p:ph type="subTitle" idx="1"/>
          </p:nvPr>
        </p:nvSpPr>
        <p:spPr>
          <a:xfrm>
            <a:off x="2699792" y="3140968"/>
            <a:ext cx="3816424" cy="2952328"/>
          </a:xfrm>
        </p:spPr>
        <p:txBody>
          <a:bodyPr>
            <a:normAutofit/>
          </a:bodyPr>
          <a:lstStyle/>
          <a:p>
            <a:r>
              <a:rPr lang="en-US" dirty="0" smtClean="0"/>
              <a:t>      </a:t>
            </a:r>
          </a:p>
          <a:p>
            <a:endParaRPr lang="en-US" dirty="0" smtClean="0"/>
          </a:p>
          <a:p>
            <a:endParaRPr lang="en-US" dirty="0" smtClean="0"/>
          </a:p>
          <a:p>
            <a:endParaRPr lang="en-US" dirty="0" smtClean="0"/>
          </a:p>
          <a:p>
            <a:r>
              <a:rPr lang="en-US" dirty="0" smtClean="0"/>
              <a:t>Under the Guidance of,</a:t>
            </a:r>
          </a:p>
          <a:p>
            <a:r>
              <a:rPr lang="en-US" dirty="0" smtClean="0"/>
              <a:t>                 </a:t>
            </a:r>
            <a:endParaRPr lang="en-US" dirty="0"/>
          </a:p>
        </p:txBody>
      </p:sp>
      <p:sp>
        <p:nvSpPr>
          <p:cNvPr id="4" name="Rectangle 3"/>
          <p:cNvSpPr/>
          <p:nvPr/>
        </p:nvSpPr>
        <p:spPr>
          <a:xfrm>
            <a:off x="3131840" y="1916832"/>
            <a:ext cx="3384376" cy="707886"/>
          </a:xfrm>
          <a:prstGeom prst="rect">
            <a:avLst/>
          </a:prstGeom>
        </p:spPr>
        <p:txBody>
          <a:bodyPr wrap="square">
            <a:spAutoFit/>
          </a:bodyPr>
          <a:lstStyle/>
          <a:p>
            <a:r>
              <a:rPr lang="en-US" sz="4000" dirty="0" smtClean="0">
                <a:latin typeface="Times New Roman" pitchFamily="18" charset="0"/>
                <a:cs typeface="Times New Roman" pitchFamily="18" charset="0"/>
              </a:rPr>
              <a:t>Presented  By</a:t>
            </a:r>
            <a:endParaRPr lang="en-US" sz="4000" dirty="0">
              <a:latin typeface="Times New Roman" pitchFamily="18" charset="0"/>
              <a:cs typeface="Times New Roman" pitchFamily="18" charset="0"/>
            </a:endParaRPr>
          </a:p>
        </p:txBody>
      </p:sp>
      <p:sp>
        <p:nvSpPr>
          <p:cNvPr id="5" name="Rectangle 4"/>
          <p:cNvSpPr/>
          <p:nvPr/>
        </p:nvSpPr>
        <p:spPr>
          <a:xfrm>
            <a:off x="3347864" y="2780928"/>
            <a:ext cx="3343019" cy="523220"/>
          </a:xfrm>
          <a:prstGeom prst="rect">
            <a:avLst/>
          </a:prstGeom>
        </p:spPr>
        <p:txBody>
          <a:bodyPr wrap="square">
            <a:spAutoFit/>
          </a:bodyPr>
          <a:lstStyle/>
          <a:p>
            <a:r>
              <a:rPr lang="en-US" sz="2800" dirty="0" smtClean="0">
                <a:latin typeface="Times New Roman" pitchFamily="18" charset="0"/>
                <a:cs typeface="Times New Roman" pitchFamily="18" charset="0"/>
              </a:rPr>
              <a:t>Vaishnavi Vollala</a:t>
            </a:r>
            <a:endParaRPr lang="en-US" sz="2800" dirty="0">
              <a:latin typeface="Times New Roman" pitchFamily="18" charset="0"/>
              <a:cs typeface="Times New Roman" pitchFamily="18" charset="0"/>
            </a:endParaRPr>
          </a:p>
        </p:txBody>
      </p:sp>
      <p:sp>
        <p:nvSpPr>
          <p:cNvPr id="6" name="Rectangle 5"/>
          <p:cNvSpPr/>
          <p:nvPr/>
        </p:nvSpPr>
        <p:spPr>
          <a:xfrm>
            <a:off x="3419872" y="3501008"/>
            <a:ext cx="4392488" cy="461665"/>
          </a:xfrm>
          <a:prstGeom prst="rect">
            <a:avLst/>
          </a:prstGeom>
        </p:spPr>
        <p:txBody>
          <a:bodyPr wrap="square">
            <a:spAutoFit/>
          </a:bodyPr>
          <a:lstStyle/>
          <a:p>
            <a:r>
              <a:rPr lang="en-US" sz="2400" dirty="0" smtClean="0">
                <a:latin typeface="Times New Roman" pitchFamily="18" charset="0"/>
                <a:cs typeface="Times New Roman" pitchFamily="18" charset="0"/>
              </a:rPr>
              <a:t>Batch:</a:t>
            </a:r>
            <a:r>
              <a:rPr lang="en-US" sz="2400" baseline="0" dirty="0" smtClean="0">
                <a:latin typeface="Times New Roman" pitchFamily="18" charset="0"/>
                <a:cs typeface="Times New Roman" pitchFamily="18" charset="0"/>
              </a:rPr>
              <a:t> 2021-6768</a:t>
            </a:r>
            <a:endParaRPr lang="en-US" sz="2400" dirty="0">
              <a:latin typeface="Times New Roman" pitchFamily="18" charset="0"/>
              <a:cs typeface="Times New Roman" pitchFamily="18" charset="0"/>
            </a:endParaRPr>
          </a:p>
        </p:txBody>
      </p:sp>
      <p:sp>
        <p:nvSpPr>
          <p:cNvPr id="7" name="Rectangle 6"/>
          <p:cNvSpPr/>
          <p:nvPr/>
        </p:nvSpPr>
        <p:spPr>
          <a:xfrm>
            <a:off x="3635896" y="5733256"/>
            <a:ext cx="1944216" cy="461665"/>
          </a:xfrm>
          <a:prstGeom prst="rect">
            <a:avLst/>
          </a:prstGeom>
        </p:spPr>
        <p:txBody>
          <a:bodyPr wrap="square">
            <a:spAutoFit/>
          </a:bodyPr>
          <a:lstStyle/>
          <a:p>
            <a:r>
              <a:rPr lang="en-US" sz="2400" dirty="0" smtClean="0">
                <a:latin typeface="Times New Roman" pitchFamily="18" charset="0"/>
                <a:cs typeface="Times New Roman" pitchFamily="18" charset="0"/>
              </a:rPr>
              <a:t>Pooja</a:t>
            </a:r>
            <a:r>
              <a:rPr lang="en-US" sz="2400" baseline="0" dirty="0" smtClean="0">
                <a:latin typeface="Times New Roman" pitchFamily="18" charset="0"/>
                <a:cs typeface="Times New Roman" pitchFamily="18" charset="0"/>
              </a:rPr>
              <a:t> Mehtha</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24744"/>
            <a:ext cx="4777170" cy="461665"/>
          </a:xfrm>
          <a:prstGeom prst="rect">
            <a:avLst/>
          </a:prstGeom>
        </p:spPr>
        <p:txBody>
          <a:bodyPr wrap="square">
            <a:spAutoFit/>
          </a:bodyPr>
          <a:lstStyle/>
          <a:p>
            <a:r>
              <a:rPr lang="en-US" sz="2400" b="1" dirty="0" smtClean="0">
                <a:latin typeface="Times New Roman" pitchFamily="18" charset="0"/>
                <a:cs typeface="Times New Roman" pitchFamily="18" charset="0"/>
              </a:rPr>
              <a:t>Check Balance</a:t>
            </a:r>
            <a:endParaRPr lang="en-US" sz="2400" b="1" dirty="0">
              <a:latin typeface="Times New Roman" pitchFamily="18" charset="0"/>
              <a:cs typeface="Times New Roman" pitchFamily="18" charset="0"/>
            </a:endParaRPr>
          </a:p>
        </p:txBody>
      </p:sp>
      <p:pic>
        <p:nvPicPr>
          <p:cNvPr id="4" name="Picture 3"/>
          <p:cNvPicPr/>
          <p:nvPr/>
        </p:nvPicPr>
        <p:blipFill>
          <a:blip r:embed="rId3" cstate="print"/>
          <a:srcRect/>
          <a:stretch>
            <a:fillRect/>
          </a:stretch>
        </p:blipFill>
        <p:spPr bwMode="auto">
          <a:xfrm>
            <a:off x="2747010" y="1844824"/>
            <a:ext cx="4705310" cy="2880320"/>
          </a:xfrm>
          <a:prstGeom prst="rect">
            <a:avLst/>
          </a:prstGeom>
          <a:noFill/>
          <a:ln w="9525">
            <a:noFill/>
            <a:miter lim="800000"/>
            <a:headEnd/>
            <a:tailEnd/>
          </a:ln>
        </p:spPr>
      </p:pic>
      <p:sp>
        <p:nvSpPr>
          <p:cNvPr id="5" name="Rectangle 4"/>
          <p:cNvSpPr/>
          <p:nvPr/>
        </p:nvSpPr>
        <p:spPr>
          <a:xfrm>
            <a:off x="683568" y="5301208"/>
            <a:ext cx="4177133" cy="461665"/>
          </a:xfrm>
          <a:prstGeom prst="rect">
            <a:avLst/>
          </a:prstGeom>
        </p:spPr>
        <p:txBody>
          <a:bodyPr wrap="square">
            <a:spAutoFit/>
          </a:bodyPr>
          <a:lstStyle/>
          <a:p>
            <a:r>
              <a:rPr lang="en-US" sz="2400" b="1" dirty="0" smtClean="0">
                <a:latin typeface="Times New Roman" pitchFamily="18" charset="0"/>
                <a:cs typeface="Times New Roman" pitchFamily="18" charset="0"/>
              </a:rPr>
              <a:t>Exit</a:t>
            </a:r>
            <a:endParaRPr lang="en-US" sz="2400" b="1" dirty="0">
              <a:latin typeface="Times New Roman" pitchFamily="18" charset="0"/>
              <a:cs typeface="Times New Roman" pitchFamily="18" charset="0"/>
            </a:endParaRPr>
          </a:p>
        </p:txBody>
      </p:sp>
      <p:pic>
        <p:nvPicPr>
          <p:cNvPr id="6" name="Picture 5"/>
          <p:cNvPicPr/>
          <p:nvPr/>
        </p:nvPicPr>
        <p:blipFill>
          <a:blip r:embed="rId4" cstate="print"/>
          <a:srcRect/>
          <a:stretch>
            <a:fillRect/>
          </a:stretch>
        </p:blipFill>
        <p:spPr bwMode="auto">
          <a:xfrm>
            <a:off x="2699792" y="5445224"/>
            <a:ext cx="4752528" cy="1224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9752" y="2852936"/>
            <a:ext cx="6351612" cy="1015663"/>
          </a:xfrm>
          <a:prstGeom prst="rect">
            <a:avLst/>
          </a:prstGeom>
        </p:spPr>
        <p:txBody>
          <a:bodyPr wrap="square">
            <a:spAutoFit/>
          </a:bodyPr>
          <a:lstStyle/>
          <a:p>
            <a:r>
              <a:rPr lang="en-US" sz="6000" b="1" dirty="0" smtClean="0">
                <a:latin typeface="Times New Roman" pitchFamily="18" charset="0"/>
                <a:cs typeface="Times New Roman" pitchFamily="18" charset="0"/>
              </a:rPr>
              <a:t>THANK YOU</a:t>
            </a:r>
            <a:endParaRPr lang="en-US" sz="6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Content: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Introduction</a:t>
            </a:r>
          </a:p>
          <a:p>
            <a:r>
              <a:rPr lang="en-US" dirty="0" smtClean="0"/>
              <a:t>Language &amp; Platform</a:t>
            </a:r>
          </a:p>
          <a:p>
            <a:r>
              <a:rPr lang="en-US" dirty="0" smtClean="0"/>
              <a:t>Functions</a:t>
            </a:r>
          </a:p>
          <a:p>
            <a:r>
              <a:rPr lang="en-US" dirty="0" smtClean="0"/>
              <a:t>Project output Snapshots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This Bank Application System lets users create a new account, make cash deposits and withdrawals and access account information all through software without the need of going personally to a bank. </a:t>
            </a:r>
          </a:p>
          <a:p>
            <a:pPr algn="just">
              <a:lnSpc>
                <a:spcPct val="150000"/>
              </a:lnSpc>
            </a:pPr>
            <a:r>
              <a:rPr lang="en-US" sz="2000" dirty="0" smtClean="0">
                <a:latin typeface="Times New Roman" pitchFamily="18" charset="0"/>
                <a:cs typeface="Times New Roman" pitchFamily="18" charset="0"/>
              </a:rPr>
              <a:t>This Bank Application System project has been designed in Java and various actions have different panels. It keeps logs of all the transactions made whether it is withdrawal or deposit of cash and One can create a new account </a:t>
            </a:r>
            <a:r>
              <a:rPr lang="en-US" sz="2000" dirty="0" smtClean="0">
                <a:latin typeface="Times New Roman" pitchFamily="18" charset="0"/>
                <a:cs typeface="Times New Roman" pitchFamily="18" charset="0"/>
              </a:rPr>
              <a:t>,search account details by their account number and </a:t>
            </a:r>
            <a:r>
              <a:rPr lang="en-US" sz="2000" smtClean="0">
                <a:latin typeface="Times New Roman" pitchFamily="18" charset="0"/>
                <a:cs typeface="Times New Roman" pitchFamily="18" charset="0"/>
              </a:rPr>
              <a:t>check balance.</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This </a:t>
            </a:r>
            <a:r>
              <a:rPr lang="en-US" sz="2000" dirty="0" smtClean="0">
                <a:latin typeface="Times New Roman" pitchFamily="18" charset="0"/>
                <a:cs typeface="Times New Roman" pitchFamily="18" charset="0"/>
              </a:rPr>
              <a:t>gives user the facility to work in one’s own comfort and at a time convenient for them. It is secure and user-friendly. </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Language  &amp;  Platform:-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Language: Core Java</a:t>
            </a:r>
          </a:p>
          <a:p>
            <a:pPr>
              <a:buNone/>
            </a:pPr>
            <a:r>
              <a:rPr lang="en-US" dirty="0" smtClean="0"/>
              <a:t>                      (Loops, Statements, Scanner)</a:t>
            </a:r>
          </a:p>
          <a:p>
            <a:pPr>
              <a:buNone/>
            </a:pPr>
            <a:endParaRPr lang="en-US" dirty="0" smtClean="0"/>
          </a:p>
          <a:p>
            <a:pPr>
              <a:buNone/>
            </a:pPr>
            <a:r>
              <a:rPr lang="en-US" dirty="0" smtClean="0"/>
              <a:t>Platform:</a:t>
            </a:r>
          </a:p>
          <a:p>
            <a:pPr>
              <a:buNone/>
            </a:pPr>
            <a:r>
              <a:rPr lang="en-US" dirty="0" smtClean="0"/>
              <a:t>IDE: Eclipse</a:t>
            </a:r>
          </a:p>
          <a:p>
            <a:pPr>
              <a:buNone/>
            </a:pPr>
            <a:r>
              <a:rPr lang="en-US" dirty="0" smtClean="0"/>
              <a:t>Operating system : Windows</a:t>
            </a:r>
          </a:p>
          <a:p>
            <a:pPr>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lstStyle/>
          <a:p>
            <a:r>
              <a:rPr lang="en-US" dirty="0" smtClean="0">
                <a:latin typeface="Times New Roman" pitchFamily="18" charset="0"/>
                <a:cs typeface="Times New Roman" pitchFamily="18" charset="0"/>
              </a:rPr>
              <a:t>Functions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1) Open </a:t>
            </a:r>
            <a:r>
              <a:rPr lang="en-US" dirty="0" smtClean="0">
                <a:latin typeface="Times New Roman" pitchFamily="18" charset="0"/>
                <a:cs typeface="Times New Roman" pitchFamily="18" charset="0"/>
              </a:rPr>
              <a:t>account</a:t>
            </a:r>
          </a:p>
          <a:p>
            <a:pPr>
              <a:buNone/>
            </a:pPr>
            <a:r>
              <a:rPr lang="en-US"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Deposit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3) Withdraw</a:t>
            </a:r>
          </a:p>
          <a:p>
            <a:pPr>
              <a:buNone/>
            </a:pPr>
            <a:r>
              <a:rPr lang="en-US" dirty="0" smtClean="0">
                <a:latin typeface="Times New Roman" pitchFamily="18" charset="0"/>
                <a:cs typeface="Times New Roman" pitchFamily="18" charset="0"/>
              </a:rPr>
              <a:t>4) Check Balance</a:t>
            </a:r>
          </a:p>
          <a:p>
            <a:pPr>
              <a:buNone/>
            </a:pPr>
            <a:r>
              <a:rPr lang="en-US" dirty="0" smtClean="0">
                <a:latin typeface="Times New Roman" pitchFamily="18" charset="0"/>
                <a:cs typeface="Times New Roman" pitchFamily="18" charset="0"/>
              </a:rPr>
              <a:t>5) Show account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4850"/>
            <a:ext cx="8229600" cy="1143000"/>
          </a:xfrm>
        </p:spPr>
        <p:txBody>
          <a:bodyPr>
            <a:normAutofit fontScale="90000"/>
          </a:bodyPr>
          <a:lstStyle/>
          <a:p>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sz="5300" dirty="0" smtClean="0">
                <a:latin typeface="Times New Roman" pitchFamily="18" charset="0"/>
                <a:cs typeface="Times New Roman" pitchFamily="18" charset="0"/>
              </a:rPr>
              <a:t>Snapshots</a:t>
            </a:r>
            <a:endParaRPr lang="en-US" sz="5300" dirty="0">
              <a:latin typeface="Times New Roman" pitchFamily="18" charset="0"/>
              <a:cs typeface="Times New Roman" pitchFamily="18" charset="0"/>
            </a:endParaRPr>
          </a:p>
        </p:txBody>
      </p:sp>
      <p:pic>
        <p:nvPicPr>
          <p:cNvPr id="4" name="Content Placeholder 3"/>
          <p:cNvPicPr>
            <a:picLocks noGrp="1"/>
          </p:cNvPicPr>
          <p:nvPr>
            <p:ph idx="4294967295"/>
          </p:nvPr>
        </p:nvPicPr>
        <p:blipFill>
          <a:blip r:embed="rId3" cstate="print"/>
          <a:srcRect/>
          <a:stretch>
            <a:fillRect/>
          </a:stretch>
        </p:blipFill>
        <p:spPr bwMode="auto">
          <a:xfrm>
            <a:off x="1619672" y="2708920"/>
            <a:ext cx="6264696" cy="3312368"/>
          </a:xfrm>
          <a:prstGeom prst="rect">
            <a:avLst/>
          </a:prstGeom>
          <a:noFill/>
          <a:ln w="9525">
            <a:noFill/>
            <a:miter lim="800000"/>
            <a:headEnd/>
            <a:tailEnd/>
          </a:ln>
        </p:spPr>
      </p:pic>
      <p:sp>
        <p:nvSpPr>
          <p:cNvPr id="5" name="Rectangle 4"/>
          <p:cNvSpPr/>
          <p:nvPr/>
        </p:nvSpPr>
        <p:spPr>
          <a:xfrm>
            <a:off x="827585" y="1988840"/>
            <a:ext cx="2736304" cy="461665"/>
          </a:xfrm>
          <a:prstGeom prst="rect">
            <a:avLst/>
          </a:prstGeom>
        </p:spPr>
        <p:txBody>
          <a:bodyPr wrap="square">
            <a:spAutoFit/>
          </a:bodyPr>
          <a:lstStyle/>
          <a:p>
            <a:r>
              <a:rPr lang="en-US" sz="2400" b="1" dirty="0" smtClean="0">
                <a:latin typeface="Times New Roman" pitchFamily="18" charset="0"/>
                <a:cs typeface="Times New Roman" pitchFamily="18" charset="0"/>
              </a:rPr>
              <a:t>Open account</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124744"/>
            <a:ext cx="5265572" cy="461665"/>
          </a:xfrm>
          <a:prstGeom prst="rect">
            <a:avLst/>
          </a:prstGeom>
        </p:spPr>
        <p:txBody>
          <a:bodyPr wrap="square">
            <a:spAutoFit/>
          </a:bodyPr>
          <a:lstStyle/>
          <a:p>
            <a:r>
              <a:rPr lang="en-US" sz="2400" b="1" dirty="0" smtClean="0">
                <a:latin typeface="Times New Roman" pitchFamily="18" charset="0"/>
                <a:cs typeface="Times New Roman" pitchFamily="18" charset="0"/>
              </a:rPr>
              <a:t>Display</a:t>
            </a:r>
            <a:r>
              <a:rPr lang="en-US" sz="2400" b="1" baseline="0" dirty="0" smtClean="0">
                <a:latin typeface="Times New Roman" pitchFamily="18" charset="0"/>
                <a:cs typeface="Times New Roman" pitchFamily="18" charset="0"/>
              </a:rPr>
              <a:t> all account details</a:t>
            </a:r>
            <a:endParaRPr lang="en-US" sz="2400" b="1" dirty="0">
              <a:latin typeface="Times New Roman" pitchFamily="18" charset="0"/>
              <a:cs typeface="Times New Roman" pitchFamily="18" charset="0"/>
            </a:endParaRPr>
          </a:p>
        </p:txBody>
      </p:sp>
      <p:pic>
        <p:nvPicPr>
          <p:cNvPr id="3" name="Picture 2"/>
          <p:cNvPicPr/>
          <p:nvPr/>
        </p:nvPicPr>
        <p:blipFill>
          <a:blip r:embed="rId3" cstate="print"/>
          <a:srcRect/>
          <a:stretch>
            <a:fillRect/>
          </a:stretch>
        </p:blipFill>
        <p:spPr bwMode="auto">
          <a:xfrm>
            <a:off x="4499992" y="1268760"/>
            <a:ext cx="3802380" cy="2160240"/>
          </a:xfrm>
          <a:prstGeom prst="rect">
            <a:avLst/>
          </a:prstGeom>
          <a:noFill/>
          <a:ln w="9525">
            <a:noFill/>
            <a:miter lim="800000"/>
            <a:headEnd/>
            <a:tailEnd/>
          </a:ln>
        </p:spPr>
      </p:pic>
      <p:sp>
        <p:nvSpPr>
          <p:cNvPr id="4" name="Rectangle 3"/>
          <p:cNvSpPr/>
          <p:nvPr/>
        </p:nvSpPr>
        <p:spPr>
          <a:xfrm>
            <a:off x="683568" y="3982998"/>
            <a:ext cx="5296189" cy="461665"/>
          </a:xfrm>
          <a:prstGeom prst="rect">
            <a:avLst/>
          </a:prstGeom>
        </p:spPr>
        <p:txBody>
          <a:bodyPr wrap="square">
            <a:spAutoFit/>
          </a:bodyPr>
          <a:lstStyle/>
          <a:p>
            <a:r>
              <a:rPr lang="en-US" sz="2400" b="1" dirty="0" smtClean="0">
                <a:latin typeface="Times New Roman" pitchFamily="18" charset="0"/>
                <a:cs typeface="Times New Roman" pitchFamily="18" charset="0"/>
              </a:rPr>
              <a:t>Search</a:t>
            </a:r>
            <a:r>
              <a:rPr lang="en-US" sz="2400" b="1" baseline="0" dirty="0" smtClean="0">
                <a:latin typeface="Times New Roman" pitchFamily="18" charset="0"/>
                <a:cs typeface="Times New Roman" pitchFamily="18" charset="0"/>
              </a:rPr>
              <a:t>  by account number</a:t>
            </a:r>
            <a:endParaRPr lang="en-US" sz="2400" b="1" dirty="0">
              <a:latin typeface="Times New Roman" pitchFamily="18" charset="0"/>
              <a:cs typeface="Times New Roman" pitchFamily="18" charset="0"/>
            </a:endParaRPr>
          </a:p>
        </p:txBody>
      </p:sp>
      <p:pic>
        <p:nvPicPr>
          <p:cNvPr id="5" name="Picture 4"/>
          <p:cNvPicPr/>
          <p:nvPr/>
        </p:nvPicPr>
        <p:blipFill>
          <a:blip r:embed="rId4" cstate="print"/>
          <a:srcRect/>
          <a:stretch>
            <a:fillRect/>
          </a:stretch>
        </p:blipFill>
        <p:spPr bwMode="auto">
          <a:xfrm>
            <a:off x="4499992" y="4221088"/>
            <a:ext cx="3960440"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127848"/>
          </a:xfrm>
        </p:spPr>
        <p:txBody>
          <a:bodyPr>
            <a:normAutofit/>
          </a:bodyPr>
          <a:lstStyle/>
          <a:p>
            <a:pPr>
              <a:buNone/>
            </a:pPr>
            <a:r>
              <a:rPr lang="en-US" sz="2800" b="1" dirty="0" smtClean="0">
                <a:latin typeface="Times New Roman" pitchFamily="18" charset="0"/>
                <a:cs typeface="Times New Roman" pitchFamily="18" charset="0"/>
              </a:rPr>
              <a:t>Deposit</a:t>
            </a:r>
          </a:p>
          <a:p>
            <a:pPr>
              <a:buNone/>
            </a:pPr>
            <a:endParaRPr lang="en-US" sz="2800" b="1"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1979712" y="1772816"/>
            <a:ext cx="5328592" cy="3312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980728"/>
            <a:ext cx="4267859" cy="461665"/>
          </a:xfrm>
          <a:prstGeom prst="rect">
            <a:avLst/>
          </a:prstGeom>
        </p:spPr>
        <p:txBody>
          <a:bodyPr wrap="square">
            <a:spAutoFit/>
          </a:bodyPr>
          <a:lstStyle/>
          <a:p>
            <a:r>
              <a:rPr lang="en-US" sz="2400" b="1" dirty="0" smtClean="0">
                <a:latin typeface="Times New Roman" pitchFamily="18" charset="0"/>
                <a:cs typeface="Times New Roman" pitchFamily="18" charset="0"/>
              </a:rPr>
              <a:t>Withdraw</a:t>
            </a:r>
            <a:endParaRPr lang="en-US" sz="2400" b="1" dirty="0">
              <a:latin typeface="Times New Roman" pitchFamily="18" charset="0"/>
              <a:cs typeface="Times New Roman" pitchFamily="18" charset="0"/>
            </a:endParaRPr>
          </a:p>
        </p:txBody>
      </p:sp>
      <p:pic>
        <p:nvPicPr>
          <p:cNvPr id="5" name="Picture 4"/>
          <p:cNvPicPr/>
          <p:nvPr/>
        </p:nvPicPr>
        <p:blipFill>
          <a:blip r:embed="rId3" cstate="print"/>
          <a:srcRect/>
          <a:stretch>
            <a:fillRect/>
          </a:stretch>
        </p:blipFill>
        <p:spPr bwMode="auto">
          <a:xfrm>
            <a:off x="2518410" y="1916832"/>
            <a:ext cx="5149934" cy="2952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86</TotalTime>
  <Words>216</Words>
  <Application>Microsoft Office PowerPoint</Application>
  <PresentationFormat>On-screen Show (4:3)</PresentationFormat>
  <Paragraphs>54</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    Simple Banking Application    </vt:lpstr>
      <vt:lpstr>Content:</vt:lpstr>
      <vt:lpstr>Introduction</vt:lpstr>
      <vt:lpstr>Language  &amp;  Platform:-</vt:lpstr>
      <vt:lpstr>Functions</vt:lpstr>
      <vt:lpstr>            Snapshots</vt:lpstr>
      <vt:lpstr>Slide 7</vt:lpstr>
      <vt:lpstr>Slide 8</vt:lpstr>
      <vt:lpstr>Slide 9</vt:lpstr>
      <vt:lpstr>Slide 10</vt:lpstr>
      <vt:lpstr>Slide 11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Banking Application</dc:title>
  <dc:creator>HP</dc:creator>
  <cp:lastModifiedBy>HP</cp:lastModifiedBy>
  <cp:revision>7</cp:revision>
  <dcterms:created xsi:type="dcterms:W3CDTF">2022-03-29T07:47:30Z</dcterms:created>
  <dcterms:modified xsi:type="dcterms:W3CDTF">2022-03-29T18:06:56Z</dcterms:modified>
</cp:coreProperties>
</file>